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68" r:id="rId3"/>
    <p:sldId id="257" r:id="rId4"/>
    <p:sldId id="258" r:id="rId5"/>
    <p:sldId id="259" r:id="rId6"/>
    <p:sldId id="274" r:id="rId7"/>
    <p:sldId id="260" r:id="rId8"/>
    <p:sldId id="270" r:id="rId9"/>
    <p:sldId id="261" r:id="rId10"/>
    <p:sldId id="282" r:id="rId11"/>
    <p:sldId id="283" r:id="rId12"/>
    <p:sldId id="284" r:id="rId13"/>
    <p:sldId id="281" r:id="rId14"/>
    <p:sldId id="273" r:id="rId15"/>
    <p:sldId id="279" r:id="rId16"/>
    <p:sldId id="280" r:id="rId17"/>
    <p:sldId id="262" r:id="rId18"/>
    <p:sldId id="275" r:id="rId19"/>
    <p:sldId id="276" r:id="rId20"/>
    <p:sldId id="278" r:id="rId21"/>
    <p:sldId id="277" r:id="rId22"/>
    <p:sldId id="263" r:id="rId23"/>
    <p:sldId id="271" r:id="rId24"/>
    <p:sldId id="272" r:id="rId25"/>
    <p:sldId id="267" r:id="rId26"/>
    <p:sldId id="264" r:id="rId27"/>
    <p:sldId id="265" r:id="rId28"/>
    <p:sldId id="269" r:id="rId29"/>
    <p:sldId id="28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699"/>
    <a:srgbClr val="F8CBAD"/>
    <a:srgbClr val="FBE5D6"/>
    <a:srgbClr val="DBDBDB"/>
    <a:srgbClr val="8497B0"/>
    <a:srgbClr val="E2F0FF"/>
    <a:srgbClr val="ADB9CA"/>
    <a:srgbClr val="BFBFBF"/>
    <a:srgbClr val="C5E0B4"/>
    <a:srgbClr val="B4C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autoAdjust="0"/>
    <p:restoredTop sz="94206" autoAdjust="0"/>
  </p:normalViewPr>
  <p:slideViewPr>
    <p:cSldViewPr snapToGrid="0">
      <p:cViewPr varScale="1">
        <p:scale>
          <a:sx n="80" d="100"/>
          <a:sy n="80" d="100"/>
        </p:scale>
        <p:origin x="97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image" Target="../media/image5.jpg"/><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8.jpg"/><Relationship Id="rId9"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image" Target="../media/image5.jpg"/><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8.jpg"/><Relationship Id="rId9"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481638-D7F4-40A7-87C1-FDF4EA1A25F5}" type="doc">
      <dgm:prSet loTypeId="urn:microsoft.com/office/officeart/2005/8/layout/vList3" loCatId="list" qsTypeId="urn:microsoft.com/office/officeart/2005/8/quickstyle/simple1" qsCatId="simple" csTypeId="urn:microsoft.com/office/officeart/2005/8/colors/colorful2" csCatId="colorful" phldr="1"/>
      <dgm:spPr/>
      <dgm:t>
        <a:bodyPr/>
        <a:lstStyle/>
        <a:p>
          <a:endParaRPr lang="en-IN"/>
        </a:p>
      </dgm:t>
    </dgm:pt>
    <dgm:pt modelId="{6E1A0B09-CFA4-4FB0-8752-3A70BAC8A21A}">
      <dgm:prSet/>
      <dgm:spPr/>
      <dgm:t>
        <a:bodyPr/>
        <a:lstStyle/>
        <a:p>
          <a:r>
            <a:rPr lang="en-US"/>
            <a:t>Introduction</a:t>
          </a:r>
          <a:endParaRPr lang="en-IN"/>
        </a:p>
      </dgm:t>
    </dgm:pt>
    <dgm:pt modelId="{20BA7C9E-F1FC-4378-84A1-CB87E367FCD8}" type="parTrans" cxnId="{D822829E-AA4C-4F89-84F6-30CEFCF38B2E}">
      <dgm:prSet/>
      <dgm:spPr/>
      <dgm:t>
        <a:bodyPr/>
        <a:lstStyle/>
        <a:p>
          <a:endParaRPr lang="en-IN"/>
        </a:p>
      </dgm:t>
    </dgm:pt>
    <dgm:pt modelId="{0B86F511-0C83-4ACF-96B5-E1BAC2198A6D}" type="sibTrans" cxnId="{D822829E-AA4C-4F89-84F6-30CEFCF38B2E}">
      <dgm:prSet/>
      <dgm:spPr/>
      <dgm:t>
        <a:bodyPr/>
        <a:lstStyle/>
        <a:p>
          <a:endParaRPr lang="en-IN"/>
        </a:p>
      </dgm:t>
    </dgm:pt>
    <dgm:pt modelId="{350DA05D-3C91-497B-BB47-BCBBD0B2F085}">
      <dgm:prSet/>
      <dgm:spPr/>
      <dgm:t>
        <a:bodyPr/>
        <a:lstStyle/>
        <a:p>
          <a:r>
            <a:rPr lang="en-US"/>
            <a:t>Literature Review </a:t>
          </a:r>
          <a:endParaRPr lang="en-IN"/>
        </a:p>
      </dgm:t>
    </dgm:pt>
    <dgm:pt modelId="{F76F3809-D9AA-4E0D-BA76-0A824C3CCBDB}" type="parTrans" cxnId="{4BC4C557-C861-4CE4-92E4-3CDFB2C44718}">
      <dgm:prSet/>
      <dgm:spPr/>
      <dgm:t>
        <a:bodyPr/>
        <a:lstStyle/>
        <a:p>
          <a:endParaRPr lang="en-IN"/>
        </a:p>
      </dgm:t>
    </dgm:pt>
    <dgm:pt modelId="{6FB1FFB0-164D-4EC4-B852-EB9265B511AF}" type="sibTrans" cxnId="{4BC4C557-C861-4CE4-92E4-3CDFB2C44718}">
      <dgm:prSet/>
      <dgm:spPr/>
      <dgm:t>
        <a:bodyPr/>
        <a:lstStyle/>
        <a:p>
          <a:endParaRPr lang="en-IN"/>
        </a:p>
      </dgm:t>
    </dgm:pt>
    <dgm:pt modelId="{9C6B20A3-813C-4BEB-ACF0-6B6B4F9C0861}">
      <dgm:prSet/>
      <dgm:spPr/>
      <dgm:t>
        <a:bodyPr/>
        <a:lstStyle/>
        <a:p>
          <a:r>
            <a:rPr lang="en-US" dirty="0"/>
            <a:t>Problem Statement</a:t>
          </a:r>
          <a:endParaRPr lang="en-IN" dirty="0"/>
        </a:p>
      </dgm:t>
    </dgm:pt>
    <dgm:pt modelId="{4515777C-005D-4286-82BB-B8AD5DFABF80}" type="parTrans" cxnId="{EE6E3757-CFAD-42BA-A4AC-E3EB6FBD98B7}">
      <dgm:prSet/>
      <dgm:spPr/>
      <dgm:t>
        <a:bodyPr/>
        <a:lstStyle/>
        <a:p>
          <a:endParaRPr lang="en-IN"/>
        </a:p>
      </dgm:t>
    </dgm:pt>
    <dgm:pt modelId="{47ECBD9B-DB10-421C-975D-B9C65659126E}" type="sibTrans" cxnId="{EE6E3757-CFAD-42BA-A4AC-E3EB6FBD98B7}">
      <dgm:prSet/>
      <dgm:spPr/>
      <dgm:t>
        <a:bodyPr/>
        <a:lstStyle/>
        <a:p>
          <a:endParaRPr lang="en-IN"/>
        </a:p>
      </dgm:t>
    </dgm:pt>
    <dgm:pt modelId="{65F633CC-5AF3-4DE1-9FA2-93F456CFF425}">
      <dgm:prSet/>
      <dgm:spPr/>
      <dgm:t>
        <a:bodyPr/>
        <a:lstStyle/>
        <a:p>
          <a:r>
            <a:rPr lang="en-US"/>
            <a:t>Analysis Overview </a:t>
          </a:r>
          <a:endParaRPr lang="en-IN"/>
        </a:p>
      </dgm:t>
    </dgm:pt>
    <dgm:pt modelId="{BC78E620-3A15-4331-BB61-6844EAB53626}" type="parTrans" cxnId="{CE3033FC-1C17-4133-BA03-5A5B8AD85719}">
      <dgm:prSet/>
      <dgm:spPr/>
      <dgm:t>
        <a:bodyPr/>
        <a:lstStyle/>
        <a:p>
          <a:endParaRPr lang="en-IN"/>
        </a:p>
      </dgm:t>
    </dgm:pt>
    <dgm:pt modelId="{3F3060A7-DB69-4F3F-8470-A75984D41343}" type="sibTrans" cxnId="{CE3033FC-1C17-4133-BA03-5A5B8AD85719}">
      <dgm:prSet/>
      <dgm:spPr/>
      <dgm:t>
        <a:bodyPr/>
        <a:lstStyle/>
        <a:p>
          <a:endParaRPr lang="en-IN"/>
        </a:p>
      </dgm:t>
    </dgm:pt>
    <dgm:pt modelId="{BE4787BE-E400-4739-A295-F3D7DDF454FE}">
      <dgm:prSet/>
      <dgm:spPr/>
      <dgm:t>
        <a:bodyPr/>
        <a:lstStyle/>
        <a:p>
          <a:r>
            <a:rPr lang="en-US"/>
            <a:t>Design Overview </a:t>
          </a:r>
          <a:endParaRPr lang="en-IN"/>
        </a:p>
      </dgm:t>
    </dgm:pt>
    <dgm:pt modelId="{F686BEC6-8EA4-434B-BC82-A95E356F05DB}" type="parTrans" cxnId="{627D522E-A52E-4C90-9205-E2EA31C7C611}">
      <dgm:prSet/>
      <dgm:spPr/>
      <dgm:t>
        <a:bodyPr/>
        <a:lstStyle/>
        <a:p>
          <a:endParaRPr lang="en-IN"/>
        </a:p>
      </dgm:t>
    </dgm:pt>
    <dgm:pt modelId="{90E414A4-B2B3-41F2-AEBD-643A9C63F249}" type="sibTrans" cxnId="{627D522E-A52E-4C90-9205-E2EA31C7C611}">
      <dgm:prSet/>
      <dgm:spPr/>
      <dgm:t>
        <a:bodyPr/>
        <a:lstStyle/>
        <a:p>
          <a:endParaRPr lang="en-IN"/>
        </a:p>
      </dgm:t>
    </dgm:pt>
    <dgm:pt modelId="{36EEC27C-619B-40A9-870C-FB081B657F35}">
      <dgm:prSet/>
      <dgm:spPr/>
      <dgm:t>
        <a:bodyPr/>
        <a:lstStyle/>
        <a:p>
          <a:r>
            <a:rPr lang="en-US"/>
            <a:t>Screenshots</a:t>
          </a:r>
          <a:endParaRPr lang="en-IN"/>
        </a:p>
      </dgm:t>
    </dgm:pt>
    <dgm:pt modelId="{A4CAB1AB-F919-43F3-8108-9C483073E75A}" type="parTrans" cxnId="{85827E24-17DB-4784-A44B-2FD174B9B5D2}">
      <dgm:prSet/>
      <dgm:spPr/>
      <dgm:t>
        <a:bodyPr/>
        <a:lstStyle/>
        <a:p>
          <a:endParaRPr lang="en-IN"/>
        </a:p>
      </dgm:t>
    </dgm:pt>
    <dgm:pt modelId="{65509071-A86C-43C0-95F0-32E57247C227}" type="sibTrans" cxnId="{85827E24-17DB-4784-A44B-2FD174B9B5D2}">
      <dgm:prSet/>
      <dgm:spPr/>
      <dgm:t>
        <a:bodyPr/>
        <a:lstStyle/>
        <a:p>
          <a:endParaRPr lang="en-IN"/>
        </a:p>
      </dgm:t>
    </dgm:pt>
    <dgm:pt modelId="{260129EF-E220-407E-8715-F62FE3531003}">
      <dgm:prSet/>
      <dgm:spPr/>
      <dgm:t>
        <a:bodyPr/>
        <a:lstStyle/>
        <a:p>
          <a:r>
            <a:rPr lang="en-US" dirty="0"/>
            <a:t>Limitations &amp; Future Scope</a:t>
          </a:r>
          <a:endParaRPr lang="en-IN" dirty="0"/>
        </a:p>
      </dgm:t>
    </dgm:pt>
    <dgm:pt modelId="{FC2CFE1A-D4B1-4FB3-B1EE-6E53E29E10C3}" type="parTrans" cxnId="{E58F4E08-FD68-4DD4-AD30-ED264B47AAD6}">
      <dgm:prSet/>
      <dgm:spPr/>
      <dgm:t>
        <a:bodyPr/>
        <a:lstStyle/>
        <a:p>
          <a:endParaRPr lang="en-IN"/>
        </a:p>
      </dgm:t>
    </dgm:pt>
    <dgm:pt modelId="{B315C9AD-52DA-4099-9F24-32842D893DCC}" type="sibTrans" cxnId="{E58F4E08-FD68-4DD4-AD30-ED264B47AAD6}">
      <dgm:prSet/>
      <dgm:spPr/>
      <dgm:t>
        <a:bodyPr/>
        <a:lstStyle/>
        <a:p>
          <a:endParaRPr lang="en-IN"/>
        </a:p>
      </dgm:t>
    </dgm:pt>
    <dgm:pt modelId="{B67F2422-46F4-4C83-ADB3-F5F4C13D3950}">
      <dgm:prSet/>
      <dgm:spPr/>
      <dgm:t>
        <a:bodyPr/>
        <a:lstStyle/>
        <a:p>
          <a:r>
            <a:rPr lang="en-US" dirty="0"/>
            <a:t>Conclusion</a:t>
          </a:r>
          <a:endParaRPr lang="en-IN" dirty="0"/>
        </a:p>
      </dgm:t>
    </dgm:pt>
    <dgm:pt modelId="{64DD3ADF-AF1B-4692-B2B7-CCC55F06231E}" type="parTrans" cxnId="{9FBCF8AF-4983-4E39-A15D-3EF0B7A2504E}">
      <dgm:prSet/>
      <dgm:spPr/>
      <dgm:t>
        <a:bodyPr/>
        <a:lstStyle/>
        <a:p>
          <a:endParaRPr lang="en-IN"/>
        </a:p>
      </dgm:t>
    </dgm:pt>
    <dgm:pt modelId="{DE04DCDD-CC2D-49DD-B34D-91217DCFDB51}" type="sibTrans" cxnId="{9FBCF8AF-4983-4E39-A15D-3EF0B7A2504E}">
      <dgm:prSet/>
      <dgm:spPr/>
      <dgm:t>
        <a:bodyPr/>
        <a:lstStyle/>
        <a:p>
          <a:endParaRPr lang="en-IN"/>
        </a:p>
      </dgm:t>
    </dgm:pt>
    <dgm:pt modelId="{DF3DBE66-21D2-4AF6-9ABA-EB35AD187407}">
      <dgm:prSet/>
      <dgm:spPr/>
      <dgm:t>
        <a:bodyPr/>
        <a:lstStyle/>
        <a:p>
          <a:r>
            <a:rPr lang="en-US"/>
            <a:t>References </a:t>
          </a:r>
          <a:endParaRPr lang="en-IN"/>
        </a:p>
      </dgm:t>
    </dgm:pt>
    <dgm:pt modelId="{C02A6F90-D283-4502-BB96-1C546350301F}" type="parTrans" cxnId="{C7C9CA53-6C29-460C-B004-A949388E544B}">
      <dgm:prSet/>
      <dgm:spPr/>
      <dgm:t>
        <a:bodyPr/>
        <a:lstStyle/>
        <a:p>
          <a:endParaRPr lang="en-IN"/>
        </a:p>
      </dgm:t>
    </dgm:pt>
    <dgm:pt modelId="{BEEDDFC6-8FC7-49F3-A38B-5FAAEB003166}" type="sibTrans" cxnId="{C7C9CA53-6C29-460C-B004-A949388E544B}">
      <dgm:prSet/>
      <dgm:spPr/>
      <dgm:t>
        <a:bodyPr/>
        <a:lstStyle/>
        <a:p>
          <a:endParaRPr lang="en-IN"/>
        </a:p>
      </dgm:t>
    </dgm:pt>
    <dgm:pt modelId="{2B19C14C-1F7B-4D03-BA31-1D428523A0B0}" type="pres">
      <dgm:prSet presAssocID="{41481638-D7F4-40A7-87C1-FDF4EA1A25F5}" presName="linearFlow" presStyleCnt="0">
        <dgm:presLayoutVars>
          <dgm:dir/>
          <dgm:resizeHandles val="exact"/>
        </dgm:presLayoutVars>
      </dgm:prSet>
      <dgm:spPr/>
    </dgm:pt>
    <dgm:pt modelId="{9D57CDCB-9A2B-47FF-9439-B8B56F7914DC}" type="pres">
      <dgm:prSet presAssocID="{6E1A0B09-CFA4-4FB0-8752-3A70BAC8A21A}" presName="composite" presStyleCnt="0"/>
      <dgm:spPr/>
    </dgm:pt>
    <dgm:pt modelId="{06B9B964-2940-4F3F-8AE5-EDA5FF512A88}" type="pres">
      <dgm:prSet presAssocID="{6E1A0B09-CFA4-4FB0-8752-3A70BAC8A21A}" presName="imgShp" presStyleLbl="fgImgPlace1" presStyleIdx="0" presStyleCnt="9"/>
      <dgm:spPr>
        <a:blipFill>
          <a:blip xmlns:r="http://schemas.openxmlformats.org/officeDocument/2006/relationships" r:embed="rId1"/>
          <a:srcRect/>
          <a:stretch>
            <a:fillRect/>
          </a:stretch>
        </a:blipFill>
      </dgm:spPr>
    </dgm:pt>
    <dgm:pt modelId="{A3EF8734-177A-42EE-850E-FC647286007D}" type="pres">
      <dgm:prSet presAssocID="{6E1A0B09-CFA4-4FB0-8752-3A70BAC8A21A}" presName="txShp" presStyleLbl="node1" presStyleIdx="0" presStyleCnt="9">
        <dgm:presLayoutVars>
          <dgm:bulletEnabled val="1"/>
        </dgm:presLayoutVars>
      </dgm:prSet>
      <dgm:spPr/>
    </dgm:pt>
    <dgm:pt modelId="{2D3F300A-3C2D-4E11-8E7A-D89D56A07812}" type="pres">
      <dgm:prSet presAssocID="{0B86F511-0C83-4ACF-96B5-E1BAC2198A6D}" presName="spacing" presStyleCnt="0"/>
      <dgm:spPr/>
    </dgm:pt>
    <dgm:pt modelId="{2714C78A-7F27-4609-9CD2-2F4099DF0D09}" type="pres">
      <dgm:prSet presAssocID="{350DA05D-3C91-497B-BB47-BCBBD0B2F085}" presName="composite" presStyleCnt="0"/>
      <dgm:spPr/>
    </dgm:pt>
    <dgm:pt modelId="{995D5E7B-5EC5-4EFA-9316-94A93F6B2E22}" type="pres">
      <dgm:prSet presAssocID="{350DA05D-3C91-497B-BB47-BCBBD0B2F085}" presName="imgShp" presStyleLbl="fgImgPlace1" presStyleIdx="1" presStyleCnt="9"/>
      <dgm:spPr>
        <a:blipFill>
          <a:blip xmlns:r="http://schemas.openxmlformats.org/officeDocument/2006/relationships" r:embed="rId2"/>
          <a:srcRect/>
          <a:stretch>
            <a:fillRect l="-17000" r="-17000"/>
          </a:stretch>
        </a:blipFill>
      </dgm:spPr>
    </dgm:pt>
    <dgm:pt modelId="{BCA6654C-5C45-49A5-AB63-37971EE61C9F}" type="pres">
      <dgm:prSet presAssocID="{350DA05D-3C91-497B-BB47-BCBBD0B2F085}" presName="txShp" presStyleLbl="node1" presStyleIdx="1" presStyleCnt="9">
        <dgm:presLayoutVars>
          <dgm:bulletEnabled val="1"/>
        </dgm:presLayoutVars>
      </dgm:prSet>
      <dgm:spPr/>
    </dgm:pt>
    <dgm:pt modelId="{2BE3C857-43D4-462A-91EA-1C8765F38CA4}" type="pres">
      <dgm:prSet presAssocID="{6FB1FFB0-164D-4EC4-B852-EB9265B511AF}" presName="spacing" presStyleCnt="0"/>
      <dgm:spPr/>
    </dgm:pt>
    <dgm:pt modelId="{A4CFCEB0-8ADD-490E-AABA-625D0801DB46}" type="pres">
      <dgm:prSet presAssocID="{9C6B20A3-813C-4BEB-ACF0-6B6B4F9C0861}" presName="composite" presStyleCnt="0"/>
      <dgm:spPr/>
    </dgm:pt>
    <dgm:pt modelId="{577D04FF-43B0-4489-BB49-8B01B9F61726}" type="pres">
      <dgm:prSet presAssocID="{9C6B20A3-813C-4BEB-ACF0-6B6B4F9C0861}" presName="imgShp" presStyleLbl="fgImgPlace1" presStyleIdx="2" presStyleCnt="9"/>
      <dgm:spPr>
        <a:blipFill>
          <a:blip xmlns:r="http://schemas.openxmlformats.org/officeDocument/2006/relationships" r:embed="rId3"/>
          <a:srcRect/>
          <a:stretch>
            <a:fillRect l="-25000" r="-25000"/>
          </a:stretch>
        </a:blipFill>
      </dgm:spPr>
    </dgm:pt>
    <dgm:pt modelId="{B25C2CEB-E7FF-4C42-B373-853C0EC30AD9}" type="pres">
      <dgm:prSet presAssocID="{9C6B20A3-813C-4BEB-ACF0-6B6B4F9C0861}" presName="txShp" presStyleLbl="node1" presStyleIdx="2" presStyleCnt="9">
        <dgm:presLayoutVars>
          <dgm:bulletEnabled val="1"/>
        </dgm:presLayoutVars>
      </dgm:prSet>
      <dgm:spPr/>
    </dgm:pt>
    <dgm:pt modelId="{4C58CB00-4A0A-4AA5-8D33-F8D505B5F76E}" type="pres">
      <dgm:prSet presAssocID="{47ECBD9B-DB10-421C-975D-B9C65659126E}" presName="spacing" presStyleCnt="0"/>
      <dgm:spPr/>
    </dgm:pt>
    <dgm:pt modelId="{5E04A8DC-DA55-42BB-9838-A9221FBEFDE7}" type="pres">
      <dgm:prSet presAssocID="{65F633CC-5AF3-4DE1-9FA2-93F456CFF425}" presName="composite" presStyleCnt="0"/>
      <dgm:spPr/>
    </dgm:pt>
    <dgm:pt modelId="{B6B06E15-C80B-405F-944A-015BFC079C93}" type="pres">
      <dgm:prSet presAssocID="{65F633CC-5AF3-4DE1-9FA2-93F456CFF425}" presName="imgShp" presStyleLbl="fgImgPlace1" presStyleIdx="3" presStyleCnt="9"/>
      <dgm:spPr>
        <a:blipFill>
          <a:blip xmlns:r="http://schemas.openxmlformats.org/officeDocument/2006/relationships" r:embed="rId4"/>
          <a:srcRect/>
          <a:stretch>
            <a:fillRect l="-25000" r="-25000"/>
          </a:stretch>
        </a:blipFill>
      </dgm:spPr>
    </dgm:pt>
    <dgm:pt modelId="{CB0B00DA-500B-46AB-8049-74A986DF832F}" type="pres">
      <dgm:prSet presAssocID="{65F633CC-5AF3-4DE1-9FA2-93F456CFF425}" presName="txShp" presStyleLbl="node1" presStyleIdx="3" presStyleCnt="9">
        <dgm:presLayoutVars>
          <dgm:bulletEnabled val="1"/>
        </dgm:presLayoutVars>
      </dgm:prSet>
      <dgm:spPr/>
    </dgm:pt>
    <dgm:pt modelId="{4639CED7-AFD5-45D4-98A1-F4F064303A54}" type="pres">
      <dgm:prSet presAssocID="{3F3060A7-DB69-4F3F-8470-A75984D41343}" presName="spacing" presStyleCnt="0"/>
      <dgm:spPr/>
    </dgm:pt>
    <dgm:pt modelId="{82F9F64D-F56D-4942-97EF-D051E0677343}" type="pres">
      <dgm:prSet presAssocID="{BE4787BE-E400-4739-A295-F3D7DDF454FE}" presName="composite" presStyleCnt="0"/>
      <dgm:spPr/>
    </dgm:pt>
    <dgm:pt modelId="{83309BF4-CAF6-4995-B2E0-3EA43755294C}" type="pres">
      <dgm:prSet presAssocID="{BE4787BE-E400-4739-A295-F3D7DDF454FE}" presName="imgShp" presStyleLbl="fgImgPlace1" presStyleIdx="4" presStyleCnt="9"/>
      <dgm:spPr>
        <a:blipFill>
          <a:blip xmlns:r="http://schemas.openxmlformats.org/officeDocument/2006/relationships" r:embed="rId5"/>
          <a:srcRect/>
          <a:stretch>
            <a:fillRect/>
          </a:stretch>
        </a:blipFill>
      </dgm:spPr>
    </dgm:pt>
    <dgm:pt modelId="{95954071-42CF-4C63-8ECE-7B0895E69978}" type="pres">
      <dgm:prSet presAssocID="{BE4787BE-E400-4739-A295-F3D7DDF454FE}" presName="txShp" presStyleLbl="node1" presStyleIdx="4" presStyleCnt="9">
        <dgm:presLayoutVars>
          <dgm:bulletEnabled val="1"/>
        </dgm:presLayoutVars>
      </dgm:prSet>
      <dgm:spPr/>
    </dgm:pt>
    <dgm:pt modelId="{04195986-F61F-4591-B33F-84DF3193ADA2}" type="pres">
      <dgm:prSet presAssocID="{90E414A4-B2B3-41F2-AEBD-643A9C63F249}" presName="spacing" presStyleCnt="0"/>
      <dgm:spPr/>
    </dgm:pt>
    <dgm:pt modelId="{7922D97E-7A49-4B2E-B3AC-B8C3299170B2}" type="pres">
      <dgm:prSet presAssocID="{36EEC27C-619B-40A9-870C-FB081B657F35}" presName="composite" presStyleCnt="0"/>
      <dgm:spPr/>
    </dgm:pt>
    <dgm:pt modelId="{3C4BE0E1-5A08-4175-BED1-2D4BA25E559D}" type="pres">
      <dgm:prSet presAssocID="{36EEC27C-619B-40A9-870C-FB081B657F35}" presName="imgShp" presStyleLbl="fgImgPlace1" presStyleIdx="5" presStyleCnt="9"/>
      <dgm:spPr>
        <a:blipFill>
          <a:blip xmlns:r="http://schemas.openxmlformats.org/officeDocument/2006/relationships" r:embed="rId6"/>
          <a:srcRect/>
          <a:stretch>
            <a:fillRect t="-15000" b="-15000"/>
          </a:stretch>
        </a:blipFill>
      </dgm:spPr>
    </dgm:pt>
    <dgm:pt modelId="{A9CE7D08-7D63-49DE-AD11-9A016917D57D}" type="pres">
      <dgm:prSet presAssocID="{36EEC27C-619B-40A9-870C-FB081B657F35}" presName="txShp" presStyleLbl="node1" presStyleIdx="5" presStyleCnt="9">
        <dgm:presLayoutVars>
          <dgm:bulletEnabled val="1"/>
        </dgm:presLayoutVars>
      </dgm:prSet>
      <dgm:spPr/>
    </dgm:pt>
    <dgm:pt modelId="{ACC9FCDA-19E3-4A15-B252-1965EE6463FD}" type="pres">
      <dgm:prSet presAssocID="{65509071-A86C-43C0-95F0-32E57247C227}" presName="spacing" presStyleCnt="0"/>
      <dgm:spPr/>
    </dgm:pt>
    <dgm:pt modelId="{C2FB11A2-1BB1-4239-83BC-8CA610BAE1FD}" type="pres">
      <dgm:prSet presAssocID="{260129EF-E220-407E-8715-F62FE3531003}" presName="composite" presStyleCnt="0"/>
      <dgm:spPr/>
    </dgm:pt>
    <dgm:pt modelId="{D62ACA74-9556-409E-9695-EAA771C9A095}" type="pres">
      <dgm:prSet presAssocID="{260129EF-E220-407E-8715-F62FE3531003}" presName="imgShp" presStyleLbl="fgImgPlace1" presStyleIdx="6" presStyleCnt="9"/>
      <dgm:spPr>
        <a:blipFill>
          <a:blip xmlns:r="http://schemas.openxmlformats.org/officeDocument/2006/relationships" r:embed="rId7"/>
          <a:srcRect/>
          <a:stretch>
            <a:fillRect/>
          </a:stretch>
        </a:blipFill>
      </dgm:spPr>
    </dgm:pt>
    <dgm:pt modelId="{01AE91BB-945A-434A-A59A-349BFBB485B3}" type="pres">
      <dgm:prSet presAssocID="{260129EF-E220-407E-8715-F62FE3531003}" presName="txShp" presStyleLbl="node1" presStyleIdx="6" presStyleCnt="9">
        <dgm:presLayoutVars>
          <dgm:bulletEnabled val="1"/>
        </dgm:presLayoutVars>
      </dgm:prSet>
      <dgm:spPr/>
    </dgm:pt>
    <dgm:pt modelId="{0303C797-593E-4A04-B749-3C1D8D437F2E}" type="pres">
      <dgm:prSet presAssocID="{B315C9AD-52DA-4099-9F24-32842D893DCC}" presName="spacing" presStyleCnt="0"/>
      <dgm:spPr/>
    </dgm:pt>
    <dgm:pt modelId="{73664D1F-0DCA-444D-BCD8-F388244C5453}" type="pres">
      <dgm:prSet presAssocID="{B67F2422-46F4-4C83-ADB3-F5F4C13D3950}" presName="composite" presStyleCnt="0"/>
      <dgm:spPr/>
    </dgm:pt>
    <dgm:pt modelId="{F2A6B8BD-B759-46B9-9711-970CAD54570B}" type="pres">
      <dgm:prSet presAssocID="{B67F2422-46F4-4C83-ADB3-F5F4C13D3950}" presName="imgShp" presStyleLbl="fgImgPlace1" presStyleIdx="7" presStyleCnt="9"/>
      <dgm:spPr>
        <a:blipFill>
          <a:blip xmlns:r="http://schemas.openxmlformats.org/officeDocument/2006/relationships" r:embed="rId8"/>
          <a:srcRect/>
          <a:stretch>
            <a:fillRect/>
          </a:stretch>
        </a:blipFill>
      </dgm:spPr>
    </dgm:pt>
    <dgm:pt modelId="{362C0146-747D-4214-B967-06E67747051E}" type="pres">
      <dgm:prSet presAssocID="{B67F2422-46F4-4C83-ADB3-F5F4C13D3950}" presName="txShp" presStyleLbl="node1" presStyleIdx="7" presStyleCnt="9">
        <dgm:presLayoutVars>
          <dgm:bulletEnabled val="1"/>
        </dgm:presLayoutVars>
      </dgm:prSet>
      <dgm:spPr/>
    </dgm:pt>
    <dgm:pt modelId="{E7247C58-770C-44A3-80D7-062E17DBE0BB}" type="pres">
      <dgm:prSet presAssocID="{DE04DCDD-CC2D-49DD-B34D-91217DCFDB51}" presName="spacing" presStyleCnt="0"/>
      <dgm:spPr/>
    </dgm:pt>
    <dgm:pt modelId="{E6C7F7A0-A983-4C2B-9C92-57590E49B99A}" type="pres">
      <dgm:prSet presAssocID="{DF3DBE66-21D2-4AF6-9ABA-EB35AD187407}" presName="composite" presStyleCnt="0"/>
      <dgm:spPr/>
    </dgm:pt>
    <dgm:pt modelId="{FF202817-F418-433E-AD2D-4080BEC354C1}" type="pres">
      <dgm:prSet presAssocID="{DF3DBE66-21D2-4AF6-9ABA-EB35AD187407}" presName="imgShp" presStyleLbl="fgImgPlace1" presStyleIdx="8" presStyleCnt="9"/>
      <dgm:spPr>
        <a:blipFill>
          <a:blip xmlns:r="http://schemas.openxmlformats.org/officeDocument/2006/relationships" r:embed="rId9"/>
          <a:srcRect/>
          <a:stretch>
            <a:fillRect/>
          </a:stretch>
        </a:blipFill>
      </dgm:spPr>
    </dgm:pt>
    <dgm:pt modelId="{B6892C74-6BBD-4BEE-BAF3-3EED7BF364D8}" type="pres">
      <dgm:prSet presAssocID="{DF3DBE66-21D2-4AF6-9ABA-EB35AD187407}" presName="txShp" presStyleLbl="node1" presStyleIdx="8" presStyleCnt="9">
        <dgm:presLayoutVars>
          <dgm:bulletEnabled val="1"/>
        </dgm:presLayoutVars>
      </dgm:prSet>
      <dgm:spPr/>
    </dgm:pt>
  </dgm:ptLst>
  <dgm:cxnLst>
    <dgm:cxn modelId="{E58F4E08-FD68-4DD4-AD30-ED264B47AAD6}" srcId="{41481638-D7F4-40A7-87C1-FDF4EA1A25F5}" destId="{260129EF-E220-407E-8715-F62FE3531003}" srcOrd="6" destOrd="0" parTransId="{FC2CFE1A-D4B1-4FB3-B1EE-6E53E29E10C3}" sibTransId="{B315C9AD-52DA-4099-9F24-32842D893DCC}"/>
    <dgm:cxn modelId="{85827E24-17DB-4784-A44B-2FD174B9B5D2}" srcId="{41481638-D7F4-40A7-87C1-FDF4EA1A25F5}" destId="{36EEC27C-619B-40A9-870C-FB081B657F35}" srcOrd="5" destOrd="0" parTransId="{A4CAB1AB-F919-43F3-8108-9C483073E75A}" sibTransId="{65509071-A86C-43C0-95F0-32E57247C227}"/>
    <dgm:cxn modelId="{BA299D2B-D4AF-438F-82C0-679682729387}" type="presOf" srcId="{350DA05D-3C91-497B-BB47-BCBBD0B2F085}" destId="{BCA6654C-5C45-49A5-AB63-37971EE61C9F}" srcOrd="0" destOrd="0" presId="urn:microsoft.com/office/officeart/2005/8/layout/vList3"/>
    <dgm:cxn modelId="{627D522E-A52E-4C90-9205-E2EA31C7C611}" srcId="{41481638-D7F4-40A7-87C1-FDF4EA1A25F5}" destId="{BE4787BE-E400-4739-A295-F3D7DDF454FE}" srcOrd="4" destOrd="0" parTransId="{F686BEC6-8EA4-434B-BC82-A95E356F05DB}" sibTransId="{90E414A4-B2B3-41F2-AEBD-643A9C63F249}"/>
    <dgm:cxn modelId="{C7C9CA53-6C29-460C-B004-A949388E544B}" srcId="{41481638-D7F4-40A7-87C1-FDF4EA1A25F5}" destId="{DF3DBE66-21D2-4AF6-9ABA-EB35AD187407}" srcOrd="8" destOrd="0" parTransId="{C02A6F90-D283-4502-BB96-1C546350301F}" sibTransId="{BEEDDFC6-8FC7-49F3-A38B-5FAAEB003166}"/>
    <dgm:cxn modelId="{EE6E3757-CFAD-42BA-A4AC-E3EB6FBD98B7}" srcId="{41481638-D7F4-40A7-87C1-FDF4EA1A25F5}" destId="{9C6B20A3-813C-4BEB-ACF0-6B6B4F9C0861}" srcOrd="2" destOrd="0" parTransId="{4515777C-005D-4286-82BB-B8AD5DFABF80}" sibTransId="{47ECBD9B-DB10-421C-975D-B9C65659126E}"/>
    <dgm:cxn modelId="{4BC4C557-C861-4CE4-92E4-3CDFB2C44718}" srcId="{41481638-D7F4-40A7-87C1-FDF4EA1A25F5}" destId="{350DA05D-3C91-497B-BB47-BCBBD0B2F085}" srcOrd="1" destOrd="0" parTransId="{F76F3809-D9AA-4E0D-BA76-0A824C3CCBDB}" sibTransId="{6FB1FFB0-164D-4EC4-B852-EB9265B511AF}"/>
    <dgm:cxn modelId="{C1ED307A-55AE-4B23-B65B-4EA500BBBF7C}" type="presOf" srcId="{DF3DBE66-21D2-4AF6-9ABA-EB35AD187407}" destId="{B6892C74-6BBD-4BEE-BAF3-3EED7BF364D8}" srcOrd="0" destOrd="0" presId="urn:microsoft.com/office/officeart/2005/8/layout/vList3"/>
    <dgm:cxn modelId="{F5E22C81-477A-4A89-856B-A5AF5460AFC6}" type="presOf" srcId="{36EEC27C-619B-40A9-870C-FB081B657F35}" destId="{A9CE7D08-7D63-49DE-AD11-9A016917D57D}" srcOrd="0" destOrd="0" presId="urn:microsoft.com/office/officeart/2005/8/layout/vList3"/>
    <dgm:cxn modelId="{068D8993-1B48-49EA-858E-93F63EDB8E84}" type="presOf" srcId="{B67F2422-46F4-4C83-ADB3-F5F4C13D3950}" destId="{362C0146-747D-4214-B967-06E67747051E}" srcOrd="0" destOrd="0" presId="urn:microsoft.com/office/officeart/2005/8/layout/vList3"/>
    <dgm:cxn modelId="{1B17DA95-1FAA-4BE7-BF99-C5B447286DF1}" type="presOf" srcId="{BE4787BE-E400-4739-A295-F3D7DDF454FE}" destId="{95954071-42CF-4C63-8ECE-7B0895E69978}" srcOrd="0" destOrd="0" presId="urn:microsoft.com/office/officeart/2005/8/layout/vList3"/>
    <dgm:cxn modelId="{D822829E-AA4C-4F89-84F6-30CEFCF38B2E}" srcId="{41481638-D7F4-40A7-87C1-FDF4EA1A25F5}" destId="{6E1A0B09-CFA4-4FB0-8752-3A70BAC8A21A}" srcOrd="0" destOrd="0" parTransId="{20BA7C9E-F1FC-4378-84A1-CB87E367FCD8}" sibTransId="{0B86F511-0C83-4ACF-96B5-E1BAC2198A6D}"/>
    <dgm:cxn modelId="{F813F4A4-59C2-495C-A008-E452021562D8}" type="presOf" srcId="{9C6B20A3-813C-4BEB-ACF0-6B6B4F9C0861}" destId="{B25C2CEB-E7FF-4C42-B373-853C0EC30AD9}" srcOrd="0" destOrd="0" presId="urn:microsoft.com/office/officeart/2005/8/layout/vList3"/>
    <dgm:cxn modelId="{EC046FA8-CC6E-4841-B256-2F6B0EBD3A92}" type="presOf" srcId="{260129EF-E220-407E-8715-F62FE3531003}" destId="{01AE91BB-945A-434A-A59A-349BFBB485B3}" srcOrd="0" destOrd="0" presId="urn:microsoft.com/office/officeart/2005/8/layout/vList3"/>
    <dgm:cxn modelId="{DDC82AAE-E12B-451B-90E3-EA6D827748E2}" type="presOf" srcId="{41481638-D7F4-40A7-87C1-FDF4EA1A25F5}" destId="{2B19C14C-1F7B-4D03-BA31-1D428523A0B0}" srcOrd="0" destOrd="0" presId="urn:microsoft.com/office/officeart/2005/8/layout/vList3"/>
    <dgm:cxn modelId="{5B38E5AF-A24C-49FB-B8D4-12A8B2C0CC1D}" type="presOf" srcId="{65F633CC-5AF3-4DE1-9FA2-93F456CFF425}" destId="{CB0B00DA-500B-46AB-8049-74A986DF832F}" srcOrd="0" destOrd="0" presId="urn:microsoft.com/office/officeart/2005/8/layout/vList3"/>
    <dgm:cxn modelId="{9FBCF8AF-4983-4E39-A15D-3EF0B7A2504E}" srcId="{41481638-D7F4-40A7-87C1-FDF4EA1A25F5}" destId="{B67F2422-46F4-4C83-ADB3-F5F4C13D3950}" srcOrd="7" destOrd="0" parTransId="{64DD3ADF-AF1B-4692-B2B7-CCC55F06231E}" sibTransId="{DE04DCDD-CC2D-49DD-B34D-91217DCFDB51}"/>
    <dgm:cxn modelId="{641650F9-4E34-4955-AF8D-7D0EE6846054}" type="presOf" srcId="{6E1A0B09-CFA4-4FB0-8752-3A70BAC8A21A}" destId="{A3EF8734-177A-42EE-850E-FC647286007D}" srcOrd="0" destOrd="0" presId="urn:microsoft.com/office/officeart/2005/8/layout/vList3"/>
    <dgm:cxn modelId="{CE3033FC-1C17-4133-BA03-5A5B8AD85719}" srcId="{41481638-D7F4-40A7-87C1-FDF4EA1A25F5}" destId="{65F633CC-5AF3-4DE1-9FA2-93F456CFF425}" srcOrd="3" destOrd="0" parTransId="{BC78E620-3A15-4331-BB61-6844EAB53626}" sibTransId="{3F3060A7-DB69-4F3F-8470-A75984D41343}"/>
    <dgm:cxn modelId="{D71D4220-C8D4-489B-984E-661452FF058F}" type="presParOf" srcId="{2B19C14C-1F7B-4D03-BA31-1D428523A0B0}" destId="{9D57CDCB-9A2B-47FF-9439-B8B56F7914DC}" srcOrd="0" destOrd="0" presId="urn:microsoft.com/office/officeart/2005/8/layout/vList3"/>
    <dgm:cxn modelId="{04DE7891-7BBE-49B6-B20E-28A25848184C}" type="presParOf" srcId="{9D57CDCB-9A2B-47FF-9439-B8B56F7914DC}" destId="{06B9B964-2940-4F3F-8AE5-EDA5FF512A88}" srcOrd="0" destOrd="0" presId="urn:microsoft.com/office/officeart/2005/8/layout/vList3"/>
    <dgm:cxn modelId="{EFADFA41-E7C2-425D-86B1-FFB107516858}" type="presParOf" srcId="{9D57CDCB-9A2B-47FF-9439-B8B56F7914DC}" destId="{A3EF8734-177A-42EE-850E-FC647286007D}" srcOrd="1" destOrd="0" presId="urn:microsoft.com/office/officeart/2005/8/layout/vList3"/>
    <dgm:cxn modelId="{7F559B1B-A85E-4893-8EC6-757083AA399C}" type="presParOf" srcId="{2B19C14C-1F7B-4D03-BA31-1D428523A0B0}" destId="{2D3F300A-3C2D-4E11-8E7A-D89D56A07812}" srcOrd="1" destOrd="0" presId="urn:microsoft.com/office/officeart/2005/8/layout/vList3"/>
    <dgm:cxn modelId="{90CD5CC8-F8C5-4D7F-897A-7095BE052327}" type="presParOf" srcId="{2B19C14C-1F7B-4D03-BA31-1D428523A0B0}" destId="{2714C78A-7F27-4609-9CD2-2F4099DF0D09}" srcOrd="2" destOrd="0" presId="urn:microsoft.com/office/officeart/2005/8/layout/vList3"/>
    <dgm:cxn modelId="{F08F68D4-3AD3-4688-A5F5-44A097296192}" type="presParOf" srcId="{2714C78A-7F27-4609-9CD2-2F4099DF0D09}" destId="{995D5E7B-5EC5-4EFA-9316-94A93F6B2E22}" srcOrd="0" destOrd="0" presId="urn:microsoft.com/office/officeart/2005/8/layout/vList3"/>
    <dgm:cxn modelId="{FE3A1E58-FEF0-42BF-9ED3-02F0AC0F9E19}" type="presParOf" srcId="{2714C78A-7F27-4609-9CD2-2F4099DF0D09}" destId="{BCA6654C-5C45-49A5-AB63-37971EE61C9F}" srcOrd="1" destOrd="0" presId="urn:microsoft.com/office/officeart/2005/8/layout/vList3"/>
    <dgm:cxn modelId="{3F70D23F-AD9C-435A-9232-E9229DC446DB}" type="presParOf" srcId="{2B19C14C-1F7B-4D03-BA31-1D428523A0B0}" destId="{2BE3C857-43D4-462A-91EA-1C8765F38CA4}" srcOrd="3" destOrd="0" presId="urn:microsoft.com/office/officeart/2005/8/layout/vList3"/>
    <dgm:cxn modelId="{F1FE7946-8430-4798-BB96-5DC1849189DE}" type="presParOf" srcId="{2B19C14C-1F7B-4D03-BA31-1D428523A0B0}" destId="{A4CFCEB0-8ADD-490E-AABA-625D0801DB46}" srcOrd="4" destOrd="0" presId="urn:microsoft.com/office/officeart/2005/8/layout/vList3"/>
    <dgm:cxn modelId="{6598E68E-A9A8-4564-8C33-3E77DC050215}" type="presParOf" srcId="{A4CFCEB0-8ADD-490E-AABA-625D0801DB46}" destId="{577D04FF-43B0-4489-BB49-8B01B9F61726}" srcOrd="0" destOrd="0" presId="urn:microsoft.com/office/officeart/2005/8/layout/vList3"/>
    <dgm:cxn modelId="{9BD779B2-D90A-44E4-B2FF-08F03C64682F}" type="presParOf" srcId="{A4CFCEB0-8ADD-490E-AABA-625D0801DB46}" destId="{B25C2CEB-E7FF-4C42-B373-853C0EC30AD9}" srcOrd="1" destOrd="0" presId="urn:microsoft.com/office/officeart/2005/8/layout/vList3"/>
    <dgm:cxn modelId="{CA5C5315-870B-4DE1-82B2-8CEDC4A25A67}" type="presParOf" srcId="{2B19C14C-1F7B-4D03-BA31-1D428523A0B0}" destId="{4C58CB00-4A0A-4AA5-8D33-F8D505B5F76E}" srcOrd="5" destOrd="0" presId="urn:microsoft.com/office/officeart/2005/8/layout/vList3"/>
    <dgm:cxn modelId="{1572C8AF-B9FD-4D99-B6F4-743D39D4A87C}" type="presParOf" srcId="{2B19C14C-1F7B-4D03-BA31-1D428523A0B0}" destId="{5E04A8DC-DA55-42BB-9838-A9221FBEFDE7}" srcOrd="6" destOrd="0" presId="urn:microsoft.com/office/officeart/2005/8/layout/vList3"/>
    <dgm:cxn modelId="{378E3C96-E377-4B56-A0F9-3F1467542D71}" type="presParOf" srcId="{5E04A8DC-DA55-42BB-9838-A9221FBEFDE7}" destId="{B6B06E15-C80B-405F-944A-015BFC079C93}" srcOrd="0" destOrd="0" presId="urn:microsoft.com/office/officeart/2005/8/layout/vList3"/>
    <dgm:cxn modelId="{89EC17AB-20A1-4C22-9984-B6CD95F3CA6B}" type="presParOf" srcId="{5E04A8DC-DA55-42BB-9838-A9221FBEFDE7}" destId="{CB0B00DA-500B-46AB-8049-74A986DF832F}" srcOrd="1" destOrd="0" presId="urn:microsoft.com/office/officeart/2005/8/layout/vList3"/>
    <dgm:cxn modelId="{0FE6EB6F-8A71-433B-BA38-C8DADE2304C3}" type="presParOf" srcId="{2B19C14C-1F7B-4D03-BA31-1D428523A0B0}" destId="{4639CED7-AFD5-45D4-98A1-F4F064303A54}" srcOrd="7" destOrd="0" presId="urn:microsoft.com/office/officeart/2005/8/layout/vList3"/>
    <dgm:cxn modelId="{F9F70FB3-0090-40D4-B683-FC9A05D352E4}" type="presParOf" srcId="{2B19C14C-1F7B-4D03-BA31-1D428523A0B0}" destId="{82F9F64D-F56D-4942-97EF-D051E0677343}" srcOrd="8" destOrd="0" presId="urn:microsoft.com/office/officeart/2005/8/layout/vList3"/>
    <dgm:cxn modelId="{AD4106BF-6FB2-45A0-B249-E05EDEB1DA1B}" type="presParOf" srcId="{82F9F64D-F56D-4942-97EF-D051E0677343}" destId="{83309BF4-CAF6-4995-B2E0-3EA43755294C}" srcOrd="0" destOrd="0" presId="urn:microsoft.com/office/officeart/2005/8/layout/vList3"/>
    <dgm:cxn modelId="{2F47D3CE-F737-468A-B1DD-8CB78FE3E9D7}" type="presParOf" srcId="{82F9F64D-F56D-4942-97EF-D051E0677343}" destId="{95954071-42CF-4C63-8ECE-7B0895E69978}" srcOrd="1" destOrd="0" presId="urn:microsoft.com/office/officeart/2005/8/layout/vList3"/>
    <dgm:cxn modelId="{F623D288-C741-480A-A8A5-FC63A1A4E5AC}" type="presParOf" srcId="{2B19C14C-1F7B-4D03-BA31-1D428523A0B0}" destId="{04195986-F61F-4591-B33F-84DF3193ADA2}" srcOrd="9" destOrd="0" presId="urn:microsoft.com/office/officeart/2005/8/layout/vList3"/>
    <dgm:cxn modelId="{7A21D7A6-CADB-47EF-879C-216E5E49714E}" type="presParOf" srcId="{2B19C14C-1F7B-4D03-BA31-1D428523A0B0}" destId="{7922D97E-7A49-4B2E-B3AC-B8C3299170B2}" srcOrd="10" destOrd="0" presId="urn:microsoft.com/office/officeart/2005/8/layout/vList3"/>
    <dgm:cxn modelId="{2BF88E99-0E12-4695-876C-C9ED282030B8}" type="presParOf" srcId="{7922D97E-7A49-4B2E-B3AC-B8C3299170B2}" destId="{3C4BE0E1-5A08-4175-BED1-2D4BA25E559D}" srcOrd="0" destOrd="0" presId="urn:microsoft.com/office/officeart/2005/8/layout/vList3"/>
    <dgm:cxn modelId="{955741B9-1167-4B03-8B68-7063A3B965CF}" type="presParOf" srcId="{7922D97E-7A49-4B2E-B3AC-B8C3299170B2}" destId="{A9CE7D08-7D63-49DE-AD11-9A016917D57D}" srcOrd="1" destOrd="0" presId="urn:microsoft.com/office/officeart/2005/8/layout/vList3"/>
    <dgm:cxn modelId="{8D347B9A-9BFE-4D4D-A27B-CD2AFF9095E2}" type="presParOf" srcId="{2B19C14C-1F7B-4D03-BA31-1D428523A0B0}" destId="{ACC9FCDA-19E3-4A15-B252-1965EE6463FD}" srcOrd="11" destOrd="0" presId="urn:microsoft.com/office/officeart/2005/8/layout/vList3"/>
    <dgm:cxn modelId="{D5002688-18C0-48BE-8FDA-9FB65EB50957}" type="presParOf" srcId="{2B19C14C-1F7B-4D03-BA31-1D428523A0B0}" destId="{C2FB11A2-1BB1-4239-83BC-8CA610BAE1FD}" srcOrd="12" destOrd="0" presId="urn:microsoft.com/office/officeart/2005/8/layout/vList3"/>
    <dgm:cxn modelId="{98995E0E-5199-40B7-B149-84B2FD20BF75}" type="presParOf" srcId="{C2FB11A2-1BB1-4239-83BC-8CA610BAE1FD}" destId="{D62ACA74-9556-409E-9695-EAA771C9A095}" srcOrd="0" destOrd="0" presId="urn:microsoft.com/office/officeart/2005/8/layout/vList3"/>
    <dgm:cxn modelId="{294AF724-1D95-42AF-9BF6-F6FC04458CD9}" type="presParOf" srcId="{C2FB11A2-1BB1-4239-83BC-8CA610BAE1FD}" destId="{01AE91BB-945A-434A-A59A-349BFBB485B3}" srcOrd="1" destOrd="0" presId="urn:microsoft.com/office/officeart/2005/8/layout/vList3"/>
    <dgm:cxn modelId="{CB3DB844-AE15-4216-9B99-41368D696BDF}" type="presParOf" srcId="{2B19C14C-1F7B-4D03-BA31-1D428523A0B0}" destId="{0303C797-593E-4A04-B749-3C1D8D437F2E}" srcOrd="13" destOrd="0" presId="urn:microsoft.com/office/officeart/2005/8/layout/vList3"/>
    <dgm:cxn modelId="{D916B0CC-712D-4F87-8505-61C72F93CEA7}" type="presParOf" srcId="{2B19C14C-1F7B-4D03-BA31-1D428523A0B0}" destId="{73664D1F-0DCA-444D-BCD8-F388244C5453}" srcOrd="14" destOrd="0" presId="urn:microsoft.com/office/officeart/2005/8/layout/vList3"/>
    <dgm:cxn modelId="{EDAF86C5-9766-4061-9D7D-3CDC6F54D992}" type="presParOf" srcId="{73664D1F-0DCA-444D-BCD8-F388244C5453}" destId="{F2A6B8BD-B759-46B9-9711-970CAD54570B}" srcOrd="0" destOrd="0" presId="urn:microsoft.com/office/officeart/2005/8/layout/vList3"/>
    <dgm:cxn modelId="{862BB2AA-8814-454E-9C1F-9F28671188C5}" type="presParOf" srcId="{73664D1F-0DCA-444D-BCD8-F388244C5453}" destId="{362C0146-747D-4214-B967-06E67747051E}" srcOrd="1" destOrd="0" presId="urn:microsoft.com/office/officeart/2005/8/layout/vList3"/>
    <dgm:cxn modelId="{74507773-F110-4A5F-9028-B3848D6A780C}" type="presParOf" srcId="{2B19C14C-1F7B-4D03-BA31-1D428523A0B0}" destId="{E7247C58-770C-44A3-80D7-062E17DBE0BB}" srcOrd="15" destOrd="0" presId="urn:microsoft.com/office/officeart/2005/8/layout/vList3"/>
    <dgm:cxn modelId="{F56393B0-872E-4B6A-AEE2-5F7C7A7ADF7B}" type="presParOf" srcId="{2B19C14C-1F7B-4D03-BA31-1D428523A0B0}" destId="{E6C7F7A0-A983-4C2B-9C92-57590E49B99A}" srcOrd="16" destOrd="0" presId="urn:microsoft.com/office/officeart/2005/8/layout/vList3"/>
    <dgm:cxn modelId="{1BB0EEF3-8695-4D1E-BDE3-1275EFCDEFFB}" type="presParOf" srcId="{E6C7F7A0-A983-4C2B-9C92-57590E49B99A}" destId="{FF202817-F418-433E-AD2D-4080BEC354C1}" srcOrd="0" destOrd="0" presId="urn:microsoft.com/office/officeart/2005/8/layout/vList3"/>
    <dgm:cxn modelId="{BF78AC16-CBC5-4D90-82F7-566A30A2E617}" type="presParOf" srcId="{E6C7F7A0-A983-4C2B-9C92-57590E49B99A}" destId="{B6892C74-6BBD-4BEE-BAF3-3EED7BF364D8}" srcOrd="1" destOrd="0" presId="urn:microsoft.com/office/officeart/2005/8/layout/vList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93F9C3D-A826-4430-A3AB-3BC9ABF7B5E5}"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IN"/>
        </a:p>
      </dgm:t>
    </dgm:pt>
    <dgm:pt modelId="{FBC60CF7-7156-4EB6-8DA0-AFA4A04D4C45}">
      <dgm:prSet phldrT="[Text]" custT="1"/>
      <dgm:spPr/>
      <dgm:t>
        <a:bodyPr/>
        <a:lstStyle/>
        <a:p>
          <a:r>
            <a:rPr lang="en-IN" sz="2000" dirty="0"/>
            <a:t>Tools and image processing libraries</a:t>
          </a:r>
        </a:p>
      </dgm:t>
    </dgm:pt>
    <dgm:pt modelId="{4BDE976F-EBCC-47D7-AD5B-2940C2572742}" type="parTrans" cxnId="{7A66305A-6489-4F10-BC8B-BF30464DDECE}">
      <dgm:prSet/>
      <dgm:spPr/>
      <dgm:t>
        <a:bodyPr/>
        <a:lstStyle/>
        <a:p>
          <a:endParaRPr lang="en-IN"/>
        </a:p>
      </dgm:t>
    </dgm:pt>
    <dgm:pt modelId="{7CF5DFA1-A178-4EFA-BD48-C69754EA549D}" type="sibTrans" cxnId="{7A66305A-6489-4F10-BC8B-BF30464DDECE}">
      <dgm:prSet/>
      <dgm:spPr/>
      <dgm:t>
        <a:bodyPr/>
        <a:lstStyle/>
        <a:p>
          <a:endParaRPr lang="en-IN"/>
        </a:p>
      </dgm:t>
    </dgm:pt>
    <dgm:pt modelId="{883F0A9F-D6EC-4E99-B512-7844B4F76BB6}">
      <dgm:prSet phldrT="[Text]"/>
      <dgm:spPr/>
      <dgm:t>
        <a:bodyPr/>
        <a:lstStyle/>
        <a:p>
          <a:r>
            <a:rPr lang="en-IN" dirty="0"/>
            <a:t>OpenCV</a:t>
          </a:r>
        </a:p>
      </dgm:t>
    </dgm:pt>
    <dgm:pt modelId="{2C4B6609-82B8-4AEF-B6A7-F909FF2BD76F}" type="parTrans" cxnId="{7E096BCE-41AF-40DF-BBC0-0C8287F3ABD4}">
      <dgm:prSet/>
      <dgm:spPr/>
      <dgm:t>
        <a:bodyPr/>
        <a:lstStyle/>
        <a:p>
          <a:endParaRPr lang="en-IN"/>
        </a:p>
      </dgm:t>
    </dgm:pt>
    <dgm:pt modelId="{E2DB712C-52AC-4809-9A79-6110B3B4C5E1}" type="sibTrans" cxnId="{7E096BCE-41AF-40DF-BBC0-0C8287F3ABD4}">
      <dgm:prSet/>
      <dgm:spPr/>
      <dgm:t>
        <a:bodyPr/>
        <a:lstStyle/>
        <a:p>
          <a:endParaRPr lang="en-IN"/>
        </a:p>
      </dgm:t>
    </dgm:pt>
    <dgm:pt modelId="{A96098BD-D27F-4595-8162-7271230CB90D}">
      <dgm:prSet phldrT="[Text]"/>
      <dgm:spPr/>
      <dgm:t>
        <a:bodyPr/>
        <a:lstStyle/>
        <a:p>
          <a:r>
            <a:rPr lang="en-IN" dirty="0"/>
            <a:t>Python</a:t>
          </a:r>
        </a:p>
      </dgm:t>
    </dgm:pt>
    <dgm:pt modelId="{F0CC4BB4-BB8C-451A-897C-838EE723EA16}" type="parTrans" cxnId="{E9FDCBCF-996F-404A-8A84-20C0A059D912}">
      <dgm:prSet/>
      <dgm:spPr/>
      <dgm:t>
        <a:bodyPr/>
        <a:lstStyle/>
        <a:p>
          <a:endParaRPr lang="en-IN"/>
        </a:p>
      </dgm:t>
    </dgm:pt>
    <dgm:pt modelId="{C728B0AF-D395-4DDE-9A73-0B7077ED47D8}" type="sibTrans" cxnId="{E9FDCBCF-996F-404A-8A84-20C0A059D912}">
      <dgm:prSet/>
      <dgm:spPr/>
      <dgm:t>
        <a:bodyPr/>
        <a:lstStyle/>
        <a:p>
          <a:endParaRPr lang="en-IN"/>
        </a:p>
      </dgm:t>
    </dgm:pt>
    <dgm:pt modelId="{F3446952-7C32-48A5-BA56-D2FAF6289DC9}">
      <dgm:prSet phldrT="[Text]"/>
      <dgm:spPr/>
      <dgm:t>
        <a:bodyPr/>
        <a:lstStyle/>
        <a:p>
          <a:r>
            <a:rPr lang="en-IN" dirty="0"/>
            <a:t>Dlib</a:t>
          </a:r>
        </a:p>
      </dgm:t>
    </dgm:pt>
    <dgm:pt modelId="{0B058B24-1C72-4E71-A79A-A1CECAE46F85}" type="parTrans" cxnId="{170E9079-CFBD-4720-B394-C2319F137772}">
      <dgm:prSet/>
      <dgm:spPr/>
      <dgm:t>
        <a:bodyPr/>
        <a:lstStyle/>
        <a:p>
          <a:endParaRPr lang="en-IN"/>
        </a:p>
      </dgm:t>
    </dgm:pt>
    <dgm:pt modelId="{A62EF6EE-0821-482A-868D-C3F762DA8E54}" type="sibTrans" cxnId="{170E9079-CFBD-4720-B394-C2319F137772}">
      <dgm:prSet/>
      <dgm:spPr/>
      <dgm:t>
        <a:bodyPr/>
        <a:lstStyle/>
        <a:p>
          <a:endParaRPr lang="en-IN"/>
        </a:p>
      </dgm:t>
    </dgm:pt>
    <dgm:pt modelId="{BEE97894-14C4-4FB0-BE37-BE296EB53785}">
      <dgm:prSet phldrT="[Text]"/>
      <dgm:spPr/>
      <dgm:t>
        <a:bodyPr/>
        <a:lstStyle/>
        <a:p>
          <a:r>
            <a:rPr lang="en-IN" dirty="0"/>
            <a:t>pygame</a:t>
          </a:r>
        </a:p>
      </dgm:t>
    </dgm:pt>
    <dgm:pt modelId="{A2772E61-FA29-4C45-81F5-C46E0A2D7DA2}" type="sibTrans" cxnId="{C297A040-C3EE-4432-BF4E-EA0FDC60CE62}">
      <dgm:prSet/>
      <dgm:spPr/>
      <dgm:t>
        <a:bodyPr/>
        <a:lstStyle/>
        <a:p>
          <a:endParaRPr lang="en-IN"/>
        </a:p>
      </dgm:t>
    </dgm:pt>
    <dgm:pt modelId="{87D42758-33DA-445D-A5A5-412804CA49E8}" type="parTrans" cxnId="{C297A040-C3EE-4432-BF4E-EA0FDC60CE62}">
      <dgm:prSet/>
      <dgm:spPr/>
      <dgm:t>
        <a:bodyPr/>
        <a:lstStyle/>
        <a:p>
          <a:endParaRPr lang="en-IN"/>
        </a:p>
      </dgm:t>
    </dgm:pt>
    <dgm:pt modelId="{6A45F77C-A8A9-4337-81A4-3C2626969326}" type="pres">
      <dgm:prSet presAssocID="{193F9C3D-A826-4430-A3AB-3BC9ABF7B5E5}" presName="composite" presStyleCnt="0">
        <dgm:presLayoutVars>
          <dgm:chMax val="1"/>
          <dgm:dir/>
          <dgm:resizeHandles val="exact"/>
        </dgm:presLayoutVars>
      </dgm:prSet>
      <dgm:spPr/>
    </dgm:pt>
    <dgm:pt modelId="{9B020BA3-9AC6-445B-A374-3576B1E244C0}" type="pres">
      <dgm:prSet presAssocID="{193F9C3D-A826-4430-A3AB-3BC9ABF7B5E5}" presName="radial" presStyleCnt="0">
        <dgm:presLayoutVars>
          <dgm:animLvl val="ctr"/>
        </dgm:presLayoutVars>
      </dgm:prSet>
      <dgm:spPr/>
    </dgm:pt>
    <dgm:pt modelId="{A800C74B-BADE-4703-8A8E-387B9C128AAC}" type="pres">
      <dgm:prSet presAssocID="{FBC60CF7-7156-4EB6-8DA0-AFA4A04D4C45}" presName="centerShape" presStyleLbl="vennNode1" presStyleIdx="0" presStyleCnt="5"/>
      <dgm:spPr/>
    </dgm:pt>
    <dgm:pt modelId="{A0FD3DEA-5E71-40F5-A6B5-8F6306E8E69D}" type="pres">
      <dgm:prSet presAssocID="{883F0A9F-D6EC-4E99-B512-7844B4F76BB6}" presName="node" presStyleLbl="vennNode1" presStyleIdx="1" presStyleCnt="5">
        <dgm:presLayoutVars>
          <dgm:bulletEnabled val="1"/>
        </dgm:presLayoutVars>
      </dgm:prSet>
      <dgm:spPr/>
    </dgm:pt>
    <dgm:pt modelId="{2600996F-2B4A-40EB-83CC-DB11B0F5A0D3}" type="pres">
      <dgm:prSet presAssocID="{A96098BD-D27F-4595-8162-7271230CB90D}" presName="node" presStyleLbl="vennNode1" presStyleIdx="2" presStyleCnt="5" custScaleX="206614" custScaleY="107513" custRadScaleRad="126173" custRadScaleInc="0">
        <dgm:presLayoutVars>
          <dgm:bulletEnabled val="1"/>
        </dgm:presLayoutVars>
      </dgm:prSet>
      <dgm:spPr/>
    </dgm:pt>
    <dgm:pt modelId="{459986AA-1357-4EE2-9456-3D5ABD1D990D}" type="pres">
      <dgm:prSet presAssocID="{F3446952-7C32-48A5-BA56-D2FAF6289DC9}" presName="node" presStyleLbl="vennNode1" presStyleIdx="3" presStyleCnt="5">
        <dgm:presLayoutVars>
          <dgm:bulletEnabled val="1"/>
        </dgm:presLayoutVars>
      </dgm:prSet>
      <dgm:spPr/>
    </dgm:pt>
    <dgm:pt modelId="{90C65AB4-4928-491A-985E-B55A83CBD59F}" type="pres">
      <dgm:prSet presAssocID="{BEE97894-14C4-4FB0-BE37-BE296EB53785}" presName="node" presStyleLbl="vennNode1" presStyleIdx="4" presStyleCnt="5">
        <dgm:presLayoutVars>
          <dgm:bulletEnabled val="1"/>
        </dgm:presLayoutVars>
      </dgm:prSet>
      <dgm:spPr/>
    </dgm:pt>
  </dgm:ptLst>
  <dgm:cxnLst>
    <dgm:cxn modelId="{36AF6A10-6F88-49C9-B608-1FB1E5C72EBF}" type="presOf" srcId="{A96098BD-D27F-4595-8162-7271230CB90D}" destId="{2600996F-2B4A-40EB-83CC-DB11B0F5A0D3}" srcOrd="0" destOrd="0" presId="urn:microsoft.com/office/officeart/2005/8/layout/radial3"/>
    <dgm:cxn modelId="{C297A040-C3EE-4432-BF4E-EA0FDC60CE62}" srcId="{FBC60CF7-7156-4EB6-8DA0-AFA4A04D4C45}" destId="{BEE97894-14C4-4FB0-BE37-BE296EB53785}" srcOrd="3" destOrd="0" parTransId="{87D42758-33DA-445D-A5A5-412804CA49E8}" sibTransId="{A2772E61-FA29-4C45-81F5-C46E0A2D7DA2}"/>
    <dgm:cxn modelId="{CFD6CB68-8CC7-4C21-BBA6-BA91ED46F4B2}" type="presOf" srcId="{FBC60CF7-7156-4EB6-8DA0-AFA4A04D4C45}" destId="{A800C74B-BADE-4703-8A8E-387B9C128AAC}" srcOrd="0" destOrd="0" presId="urn:microsoft.com/office/officeart/2005/8/layout/radial3"/>
    <dgm:cxn modelId="{170E9079-CFBD-4720-B394-C2319F137772}" srcId="{FBC60CF7-7156-4EB6-8DA0-AFA4A04D4C45}" destId="{F3446952-7C32-48A5-BA56-D2FAF6289DC9}" srcOrd="2" destOrd="0" parTransId="{0B058B24-1C72-4E71-A79A-A1CECAE46F85}" sibTransId="{A62EF6EE-0821-482A-868D-C3F762DA8E54}"/>
    <dgm:cxn modelId="{7A66305A-6489-4F10-BC8B-BF30464DDECE}" srcId="{193F9C3D-A826-4430-A3AB-3BC9ABF7B5E5}" destId="{FBC60CF7-7156-4EB6-8DA0-AFA4A04D4C45}" srcOrd="0" destOrd="0" parTransId="{4BDE976F-EBCC-47D7-AD5B-2940C2572742}" sibTransId="{7CF5DFA1-A178-4EFA-BD48-C69754EA549D}"/>
    <dgm:cxn modelId="{126D517A-5713-43F2-91F4-AC3994EEA1FE}" type="presOf" srcId="{BEE97894-14C4-4FB0-BE37-BE296EB53785}" destId="{90C65AB4-4928-491A-985E-B55A83CBD59F}" srcOrd="0" destOrd="0" presId="urn:microsoft.com/office/officeart/2005/8/layout/radial3"/>
    <dgm:cxn modelId="{310A14AF-525C-497A-AE92-F16D7724429C}" type="presOf" srcId="{883F0A9F-D6EC-4E99-B512-7844B4F76BB6}" destId="{A0FD3DEA-5E71-40F5-A6B5-8F6306E8E69D}" srcOrd="0" destOrd="0" presId="urn:microsoft.com/office/officeart/2005/8/layout/radial3"/>
    <dgm:cxn modelId="{33E9EAC4-47D0-42B0-8327-3B2D8D5E99A8}" type="presOf" srcId="{F3446952-7C32-48A5-BA56-D2FAF6289DC9}" destId="{459986AA-1357-4EE2-9456-3D5ABD1D990D}" srcOrd="0" destOrd="0" presId="urn:microsoft.com/office/officeart/2005/8/layout/radial3"/>
    <dgm:cxn modelId="{7E096BCE-41AF-40DF-BBC0-0C8287F3ABD4}" srcId="{FBC60CF7-7156-4EB6-8DA0-AFA4A04D4C45}" destId="{883F0A9F-D6EC-4E99-B512-7844B4F76BB6}" srcOrd="0" destOrd="0" parTransId="{2C4B6609-82B8-4AEF-B6A7-F909FF2BD76F}" sibTransId="{E2DB712C-52AC-4809-9A79-6110B3B4C5E1}"/>
    <dgm:cxn modelId="{E9FDCBCF-996F-404A-8A84-20C0A059D912}" srcId="{FBC60CF7-7156-4EB6-8DA0-AFA4A04D4C45}" destId="{A96098BD-D27F-4595-8162-7271230CB90D}" srcOrd="1" destOrd="0" parTransId="{F0CC4BB4-BB8C-451A-897C-838EE723EA16}" sibTransId="{C728B0AF-D395-4DDE-9A73-0B7077ED47D8}"/>
    <dgm:cxn modelId="{6C3346ED-3E03-4F80-8346-AC2BA591A110}" type="presOf" srcId="{193F9C3D-A826-4430-A3AB-3BC9ABF7B5E5}" destId="{6A45F77C-A8A9-4337-81A4-3C2626969326}" srcOrd="0" destOrd="0" presId="urn:microsoft.com/office/officeart/2005/8/layout/radial3"/>
    <dgm:cxn modelId="{E197E7AC-C61A-44E6-975A-C7CBCE1A9742}" type="presParOf" srcId="{6A45F77C-A8A9-4337-81A4-3C2626969326}" destId="{9B020BA3-9AC6-445B-A374-3576B1E244C0}" srcOrd="0" destOrd="0" presId="urn:microsoft.com/office/officeart/2005/8/layout/radial3"/>
    <dgm:cxn modelId="{9022862D-22C3-4D9B-A2D1-66EB4C742963}" type="presParOf" srcId="{9B020BA3-9AC6-445B-A374-3576B1E244C0}" destId="{A800C74B-BADE-4703-8A8E-387B9C128AAC}" srcOrd="0" destOrd="0" presId="urn:microsoft.com/office/officeart/2005/8/layout/radial3"/>
    <dgm:cxn modelId="{A7AD8B34-6C1D-439D-8E79-A86EB02405A7}" type="presParOf" srcId="{9B020BA3-9AC6-445B-A374-3576B1E244C0}" destId="{A0FD3DEA-5E71-40F5-A6B5-8F6306E8E69D}" srcOrd="1" destOrd="0" presId="urn:microsoft.com/office/officeart/2005/8/layout/radial3"/>
    <dgm:cxn modelId="{18D334FC-7E2E-4035-B455-BFACD6CA89F0}" type="presParOf" srcId="{9B020BA3-9AC6-445B-A374-3576B1E244C0}" destId="{2600996F-2B4A-40EB-83CC-DB11B0F5A0D3}" srcOrd="2" destOrd="0" presId="urn:microsoft.com/office/officeart/2005/8/layout/radial3"/>
    <dgm:cxn modelId="{4103C08E-A359-4C16-839D-E3D574FBB668}" type="presParOf" srcId="{9B020BA3-9AC6-445B-A374-3576B1E244C0}" destId="{459986AA-1357-4EE2-9456-3D5ABD1D990D}" srcOrd="3" destOrd="0" presId="urn:microsoft.com/office/officeart/2005/8/layout/radial3"/>
    <dgm:cxn modelId="{7D747C89-697A-4493-8317-50B2719FC225}" type="presParOf" srcId="{9B020BA3-9AC6-445B-A374-3576B1E244C0}" destId="{90C65AB4-4928-491A-985E-B55A83CBD59F}" srcOrd="4"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93F9C3D-A826-4430-A3AB-3BC9ABF7B5E5}"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IN"/>
        </a:p>
      </dgm:t>
    </dgm:pt>
    <dgm:pt modelId="{FBC60CF7-7156-4EB6-8DA0-AFA4A04D4C45}">
      <dgm:prSet phldrT="[Text]" custT="1"/>
      <dgm:spPr/>
      <dgm:t>
        <a:bodyPr/>
        <a:lstStyle/>
        <a:p>
          <a:r>
            <a:rPr lang="en-IN" sz="2000" dirty="0"/>
            <a:t>Tools and image processing libraries</a:t>
          </a:r>
        </a:p>
      </dgm:t>
    </dgm:pt>
    <dgm:pt modelId="{4BDE976F-EBCC-47D7-AD5B-2940C2572742}" type="parTrans" cxnId="{7A66305A-6489-4F10-BC8B-BF30464DDECE}">
      <dgm:prSet/>
      <dgm:spPr/>
      <dgm:t>
        <a:bodyPr/>
        <a:lstStyle/>
        <a:p>
          <a:endParaRPr lang="en-IN"/>
        </a:p>
      </dgm:t>
    </dgm:pt>
    <dgm:pt modelId="{7CF5DFA1-A178-4EFA-BD48-C69754EA549D}" type="sibTrans" cxnId="{7A66305A-6489-4F10-BC8B-BF30464DDECE}">
      <dgm:prSet/>
      <dgm:spPr/>
      <dgm:t>
        <a:bodyPr/>
        <a:lstStyle/>
        <a:p>
          <a:endParaRPr lang="en-IN"/>
        </a:p>
      </dgm:t>
    </dgm:pt>
    <dgm:pt modelId="{883F0A9F-D6EC-4E99-B512-7844B4F76BB6}">
      <dgm:prSet phldrT="[Text]"/>
      <dgm:spPr/>
      <dgm:t>
        <a:bodyPr/>
        <a:lstStyle/>
        <a:p>
          <a:r>
            <a:rPr lang="en-IN" dirty="0"/>
            <a:t>Pygame</a:t>
          </a:r>
        </a:p>
      </dgm:t>
    </dgm:pt>
    <dgm:pt modelId="{2C4B6609-82B8-4AEF-B6A7-F909FF2BD76F}" type="parTrans" cxnId="{7E096BCE-41AF-40DF-BBC0-0C8287F3ABD4}">
      <dgm:prSet/>
      <dgm:spPr/>
      <dgm:t>
        <a:bodyPr/>
        <a:lstStyle/>
        <a:p>
          <a:endParaRPr lang="en-IN"/>
        </a:p>
      </dgm:t>
    </dgm:pt>
    <dgm:pt modelId="{E2DB712C-52AC-4809-9A79-6110B3B4C5E1}" type="sibTrans" cxnId="{7E096BCE-41AF-40DF-BBC0-0C8287F3ABD4}">
      <dgm:prSet/>
      <dgm:spPr/>
      <dgm:t>
        <a:bodyPr/>
        <a:lstStyle/>
        <a:p>
          <a:endParaRPr lang="en-IN"/>
        </a:p>
      </dgm:t>
    </dgm:pt>
    <dgm:pt modelId="{F3446952-7C32-48A5-BA56-D2FAF6289DC9}">
      <dgm:prSet phldrT="[Text]"/>
      <dgm:spPr/>
      <dgm:t>
        <a:bodyPr/>
        <a:lstStyle/>
        <a:p>
          <a:r>
            <a:rPr lang="en-IN" dirty="0"/>
            <a:t>Python</a:t>
          </a:r>
        </a:p>
      </dgm:t>
    </dgm:pt>
    <dgm:pt modelId="{0B058B24-1C72-4E71-A79A-A1CECAE46F85}" type="parTrans" cxnId="{170E9079-CFBD-4720-B394-C2319F137772}">
      <dgm:prSet/>
      <dgm:spPr/>
      <dgm:t>
        <a:bodyPr/>
        <a:lstStyle/>
        <a:p>
          <a:endParaRPr lang="en-IN"/>
        </a:p>
      </dgm:t>
    </dgm:pt>
    <dgm:pt modelId="{A62EF6EE-0821-482A-868D-C3F762DA8E54}" type="sibTrans" cxnId="{170E9079-CFBD-4720-B394-C2319F137772}">
      <dgm:prSet/>
      <dgm:spPr/>
      <dgm:t>
        <a:bodyPr/>
        <a:lstStyle/>
        <a:p>
          <a:endParaRPr lang="en-IN"/>
        </a:p>
      </dgm:t>
    </dgm:pt>
    <dgm:pt modelId="{BEE97894-14C4-4FB0-BE37-BE296EB53785}">
      <dgm:prSet phldrT="[Text]"/>
      <dgm:spPr/>
      <dgm:t>
        <a:bodyPr/>
        <a:lstStyle/>
        <a:p>
          <a:r>
            <a:rPr lang="en-IN" dirty="0"/>
            <a:t>Dlib</a:t>
          </a:r>
        </a:p>
      </dgm:t>
    </dgm:pt>
    <dgm:pt modelId="{A2772E61-FA29-4C45-81F5-C46E0A2D7DA2}" type="sibTrans" cxnId="{C297A040-C3EE-4432-BF4E-EA0FDC60CE62}">
      <dgm:prSet/>
      <dgm:spPr/>
      <dgm:t>
        <a:bodyPr/>
        <a:lstStyle/>
        <a:p>
          <a:endParaRPr lang="en-IN"/>
        </a:p>
      </dgm:t>
    </dgm:pt>
    <dgm:pt modelId="{87D42758-33DA-445D-A5A5-412804CA49E8}" type="parTrans" cxnId="{C297A040-C3EE-4432-BF4E-EA0FDC60CE62}">
      <dgm:prSet/>
      <dgm:spPr/>
      <dgm:t>
        <a:bodyPr/>
        <a:lstStyle/>
        <a:p>
          <a:endParaRPr lang="en-IN"/>
        </a:p>
      </dgm:t>
    </dgm:pt>
    <dgm:pt modelId="{A96098BD-D27F-4595-8162-7271230CB90D}">
      <dgm:prSet phldrT="[Text]"/>
      <dgm:spPr/>
      <dgm:t>
        <a:bodyPr/>
        <a:lstStyle/>
        <a:p>
          <a:r>
            <a:rPr lang="en-IN" dirty="0"/>
            <a:t>OpenCV</a:t>
          </a:r>
        </a:p>
      </dgm:t>
    </dgm:pt>
    <dgm:pt modelId="{C728B0AF-D395-4DDE-9A73-0B7077ED47D8}" type="sibTrans" cxnId="{E9FDCBCF-996F-404A-8A84-20C0A059D912}">
      <dgm:prSet/>
      <dgm:spPr/>
      <dgm:t>
        <a:bodyPr/>
        <a:lstStyle/>
        <a:p>
          <a:endParaRPr lang="en-IN"/>
        </a:p>
      </dgm:t>
    </dgm:pt>
    <dgm:pt modelId="{F0CC4BB4-BB8C-451A-897C-838EE723EA16}" type="parTrans" cxnId="{E9FDCBCF-996F-404A-8A84-20C0A059D912}">
      <dgm:prSet/>
      <dgm:spPr/>
      <dgm:t>
        <a:bodyPr/>
        <a:lstStyle/>
        <a:p>
          <a:endParaRPr lang="en-IN"/>
        </a:p>
      </dgm:t>
    </dgm:pt>
    <dgm:pt modelId="{6A45F77C-A8A9-4337-81A4-3C2626969326}" type="pres">
      <dgm:prSet presAssocID="{193F9C3D-A826-4430-A3AB-3BC9ABF7B5E5}" presName="composite" presStyleCnt="0">
        <dgm:presLayoutVars>
          <dgm:chMax val="1"/>
          <dgm:dir/>
          <dgm:resizeHandles val="exact"/>
        </dgm:presLayoutVars>
      </dgm:prSet>
      <dgm:spPr/>
    </dgm:pt>
    <dgm:pt modelId="{9B020BA3-9AC6-445B-A374-3576B1E244C0}" type="pres">
      <dgm:prSet presAssocID="{193F9C3D-A826-4430-A3AB-3BC9ABF7B5E5}" presName="radial" presStyleCnt="0">
        <dgm:presLayoutVars>
          <dgm:animLvl val="ctr"/>
        </dgm:presLayoutVars>
      </dgm:prSet>
      <dgm:spPr/>
    </dgm:pt>
    <dgm:pt modelId="{A800C74B-BADE-4703-8A8E-387B9C128AAC}" type="pres">
      <dgm:prSet presAssocID="{FBC60CF7-7156-4EB6-8DA0-AFA4A04D4C45}" presName="centerShape" presStyleLbl="vennNode1" presStyleIdx="0" presStyleCnt="5"/>
      <dgm:spPr/>
    </dgm:pt>
    <dgm:pt modelId="{A0FD3DEA-5E71-40F5-A6B5-8F6306E8E69D}" type="pres">
      <dgm:prSet presAssocID="{883F0A9F-D6EC-4E99-B512-7844B4F76BB6}" presName="node" presStyleLbl="vennNode1" presStyleIdx="1" presStyleCnt="5">
        <dgm:presLayoutVars>
          <dgm:bulletEnabled val="1"/>
        </dgm:presLayoutVars>
      </dgm:prSet>
      <dgm:spPr/>
    </dgm:pt>
    <dgm:pt modelId="{2600996F-2B4A-40EB-83CC-DB11B0F5A0D3}" type="pres">
      <dgm:prSet presAssocID="{A96098BD-D27F-4595-8162-7271230CB90D}" presName="node" presStyleLbl="vennNode1" presStyleIdx="2" presStyleCnt="5" custScaleX="192569" custScaleY="94402" custRadScaleRad="125167" custRadScaleInc="0">
        <dgm:presLayoutVars>
          <dgm:bulletEnabled val="1"/>
        </dgm:presLayoutVars>
      </dgm:prSet>
      <dgm:spPr/>
    </dgm:pt>
    <dgm:pt modelId="{459986AA-1357-4EE2-9456-3D5ABD1D990D}" type="pres">
      <dgm:prSet presAssocID="{F3446952-7C32-48A5-BA56-D2FAF6289DC9}" presName="node" presStyleLbl="vennNode1" presStyleIdx="3" presStyleCnt="5">
        <dgm:presLayoutVars>
          <dgm:bulletEnabled val="1"/>
        </dgm:presLayoutVars>
      </dgm:prSet>
      <dgm:spPr/>
    </dgm:pt>
    <dgm:pt modelId="{90C65AB4-4928-491A-985E-B55A83CBD59F}" type="pres">
      <dgm:prSet presAssocID="{BEE97894-14C4-4FB0-BE37-BE296EB53785}" presName="node" presStyleLbl="vennNode1" presStyleIdx="4" presStyleCnt="5">
        <dgm:presLayoutVars>
          <dgm:bulletEnabled val="1"/>
        </dgm:presLayoutVars>
      </dgm:prSet>
      <dgm:spPr/>
    </dgm:pt>
  </dgm:ptLst>
  <dgm:cxnLst>
    <dgm:cxn modelId="{36AF6A10-6F88-49C9-B608-1FB1E5C72EBF}" type="presOf" srcId="{A96098BD-D27F-4595-8162-7271230CB90D}" destId="{2600996F-2B4A-40EB-83CC-DB11B0F5A0D3}" srcOrd="0" destOrd="0" presId="urn:microsoft.com/office/officeart/2005/8/layout/radial3"/>
    <dgm:cxn modelId="{C297A040-C3EE-4432-BF4E-EA0FDC60CE62}" srcId="{FBC60CF7-7156-4EB6-8DA0-AFA4A04D4C45}" destId="{BEE97894-14C4-4FB0-BE37-BE296EB53785}" srcOrd="3" destOrd="0" parTransId="{87D42758-33DA-445D-A5A5-412804CA49E8}" sibTransId="{A2772E61-FA29-4C45-81F5-C46E0A2D7DA2}"/>
    <dgm:cxn modelId="{CFD6CB68-8CC7-4C21-BBA6-BA91ED46F4B2}" type="presOf" srcId="{FBC60CF7-7156-4EB6-8DA0-AFA4A04D4C45}" destId="{A800C74B-BADE-4703-8A8E-387B9C128AAC}" srcOrd="0" destOrd="0" presId="urn:microsoft.com/office/officeart/2005/8/layout/radial3"/>
    <dgm:cxn modelId="{170E9079-CFBD-4720-B394-C2319F137772}" srcId="{FBC60CF7-7156-4EB6-8DA0-AFA4A04D4C45}" destId="{F3446952-7C32-48A5-BA56-D2FAF6289DC9}" srcOrd="2" destOrd="0" parTransId="{0B058B24-1C72-4E71-A79A-A1CECAE46F85}" sibTransId="{A62EF6EE-0821-482A-868D-C3F762DA8E54}"/>
    <dgm:cxn modelId="{7A66305A-6489-4F10-BC8B-BF30464DDECE}" srcId="{193F9C3D-A826-4430-A3AB-3BC9ABF7B5E5}" destId="{FBC60CF7-7156-4EB6-8DA0-AFA4A04D4C45}" srcOrd="0" destOrd="0" parTransId="{4BDE976F-EBCC-47D7-AD5B-2940C2572742}" sibTransId="{7CF5DFA1-A178-4EFA-BD48-C69754EA549D}"/>
    <dgm:cxn modelId="{126D517A-5713-43F2-91F4-AC3994EEA1FE}" type="presOf" srcId="{BEE97894-14C4-4FB0-BE37-BE296EB53785}" destId="{90C65AB4-4928-491A-985E-B55A83CBD59F}" srcOrd="0" destOrd="0" presId="urn:microsoft.com/office/officeart/2005/8/layout/radial3"/>
    <dgm:cxn modelId="{310A14AF-525C-497A-AE92-F16D7724429C}" type="presOf" srcId="{883F0A9F-D6EC-4E99-B512-7844B4F76BB6}" destId="{A0FD3DEA-5E71-40F5-A6B5-8F6306E8E69D}" srcOrd="0" destOrd="0" presId="urn:microsoft.com/office/officeart/2005/8/layout/radial3"/>
    <dgm:cxn modelId="{33E9EAC4-47D0-42B0-8327-3B2D8D5E99A8}" type="presOf" srcId="{F3446952-7C32-48A5-BA56-D2FAF6289DC9}" destId="{459986AA-1357-4EE2-9456-3D5ABD1D990D}" srcOrd="0" destOrd="0" presId="urn:microsoft.com/office/officeart/2005/8/layout/radial3"/>
    <dgm:cxn modelId="{7E096BCE-41AF-40DF-BBC0-0C8287F3ABD4}" srcId="{FBC60CF7-7156-4EB6-8DA0-AFA4A04D4C45}" destId="{883F0A9F-D6EC-4E99-B512-7844B4F76BB6}" srcOrd="0" destOrd="0" parTransId="{2C4B6609-82B8-4AEF-B6A7-F909FF2BD76F}" sibTransId="{E2DB712C-52AC-4809-9A79-6110B3B4C5E1}"/>
    <dgm:cxn modelId="{E9FDCBCF-996F-404A-8A84-20C0A059D912}" srcId="{FBC60CF7-7156-4EB6-8DA0-AFA4A04D4C45}" destId="{A96098BD-D27F-4595-8162-7271230CB90D}" srcOrd="1" destOrd="0" parTransId="{F0CC4BB4-BB8C-451A-897C-838EE723EA16}" sibTransId="{C728B0AF-D395-4DDE-9A73-0B7077ED47D8}"/>
    <dgm:cxn modelId="{6C3346ED-3E03-4F80-8346-AC2BA591A110}" type="presOf" srcId="{193F9C3D-A826-4430-A3AB-3BC9ABF7B5E5}" destId="{6A45F77C-A8A9-4337-81A4-3C2626969326}" srcOrd="0" destOrd="0" presId="urn:microsoft.com/office/officeart/2005/8/layout/radial3"/>
    <dgm:cxn modelId="{E197E7AC-C61A-44E6-975A-C7CBCE1A9742}" type="presParOf" srcId="{6A45F77C-A8A9-4337-81A4-3C2626969326}" destId="{9B020BA3-9AC6-445B-A374-3576B1E244C0}" srcOrd="0" destOrd="0" presId="urn:microsoft.com/office/officeart/2005/8/layout/radial3"/>
    <dgm:cxn modelId="{9022862D-22C3-4D9B-A2D1-66EB4C742963}" type="presParOf" srcId="{9B020BA3-9AC6-445B-A374-3576B1E244C0}" destId="{A800C74B-BADE-4703-8A8E-387B9C128AAC}" srcOrd="0" destOrd="0" presId="urn:microsoft.com/office/officeart/2005/8/layout/radial3"/>
    <dgm:cxn modelId="{A7AD8B34-6C1D-439D-8E79-A86EB02405A7}" type="presParOf" srcId="{9B020BA3-9AC6-445B-A374-3576B1E244C0}" destId="{A0FD3DEA-5E71-40F5-A6B5-8F6306E8E69D}" srcOrd="1" destOrd="0" presId="urn:microsoft.com/office/officeart/2005/8/layout/radial3"/>
    <dgm:cxn modelId="{18D334FC-7E2E-4035-B455-BFACD6CA89F0}" type="presParOf" srcId="{9B020BA3-9AC6-445B-A374-3576B1E244C0}" destId="{2600996F-2B4A-40EB-83CC-DB11B0F5A0D3}" srcOrd="2" destOrd="0" presId="urn:microsoft.com/office/officeart/2005/8/layout/radial3"/>
    <dgm:cxn modelId="{4103C08E-A359-4C16-839D-E3D574FBB668}" type="presParOf" srcId="{9B020BA3-9AC6-445B-A374-3576B1E244C0}" destId="{459986AA-1357-4EE2-9456-3D5ABD1D990D}" srcOrd="3" destOrd="0" presId="urn:microsoft.com/office/officeart/2005/8/layout/radial3"/>
    <dgm:cxn modelId="{7D747C89-697A-4493-8317-50B2719FC225}" type="presParOf" srcId="{9B020BA3-9AC6-445B-A374-3576B1E244C0}" destId="{90C65AB4-4928-491A-985E-B55A83CBD59F}" srcOrd="4"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93F9C3D-A826-4430-A3AB-3BC9ABF7B5E5}"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IN"/>
        </a:p>
      </dgm:t>
    </dgm:pt>
    <dgm:pt modelId="{FBC60CF7-7156-4EB6-8DA0-AFA4A04D4C45}">
      <dgm:prSet phldrT="[Text]" custT="1"/>
      <dgm:spPr/>
      <dgm:t>
        <a:bodyPr/>
        <a:lstStyle/>
        <a:p>
          <a:r>
            <a:rPr lang="en-IN" sz="2000" dirty="0"/>
            <a:t>Tools and image processing libraries</a:t>
          </a:r>
        </a:p>
      </dgm:t>
    </dgm:pt>
    <dgm:pt modelId="{4BDE976F-EBCC-47D7-AD5B-2940C2572742}" type="parTrans" cxnId="{7A66305A-6489-4F10-BC8B-BF30464DDECE}">
      <dgm:prSet/>
      <dgm:spPr/>
      <dgm:t>
        <a:bodyPr/>
        <a:lstStyle/>
        <a:p>
          <a:endParaRPr lang="en-IN"/>
        </a:p>
      </dgm:t>
    </dgm:pt>
    <dgm:pt modelId="{7CF5DFA1-A178-4EFA-BD48-C69754EA549D}" type="sibTrans" cxnId="{7A66305A-6489-4F10-BC8B-BF30464DDECE}">
      <dgm:prSet/>
      <dgm:spPr/>
      <dgm:t>
        <a:bodyPr/>
        <a:lstStyle/>
        <a:p>
          <a:endParaRPr lang="en-IN"/>
        </a:p>
      </dgm:t>
    </dgm:pt>
    <dgm:pt modelId="{883F0A9F-D6EC-4E99-B512-7844B4F76BB6}">
      <dgm:prSet phldrT="[Text]"/>
      <dgm:spPr/>
      <dgm:t>
        <a:bodyPr/>
        <a:lstStyle/>
        <a:p>
          <a:r>
            <a:rPr lang="en-IN" dirty="0"/>
            <a:t>Dlib</a:t>
          </a:r>
        </a:p>
      </dgm:t>
    </dgm:pt>
    <dgm:pt modelId="{2C4B6609-82B8-4AEF-B6A7-F909FF2BD76F}" type="parTrans" cxnId="{7E096BCE-41AF-40DF-BBC0-0C8287F3ABD4}">
      <dgm:prSet/>
      <dgm:spPr/>
      <dgm:t>
        <a:bodyPr/>
        <a:lstStyle/>
        <a:p>
          <a:endParaRPr lang="en-IN"/>
        </a:p>
      </dgm:t>
    </dgm:pt>
    <dgm:pt modelId="{E2DB712C-52AC-4809-9A79-6110B3B4C5E1}" type="sibTrans" cxnId="{7E096BCE-41AF-40DF-BBC0-0C8287F3ABD4}">
      <dgm:prSet/>
      <dgm:spPr/>
      <dgm:t>
        <a:bodyPr/>
        <a:lstStyle/>
        <a:p>
          <a:endParaRPr lang="en-IN"/>
        </a:p>
      </dgm:t>
    </dgm:pt>
    <dgm:pt modelId="{A96098BD-D27F-4595-8162-7271230CB90D}">
      <dgm:prSet phldrT="[Text]"/>
      <dgm:spPr/>
      <dgm:t>
        <a:bodyPr/>
        <a:lstStyle/>
        <a:p>
          <a:r>
            <a:rPr lang="en-IN" dirty="0"/>
            <a:t>Pygame</a:t>
          </a:r>
        </a:p>
      </dgm:t>
    </dgm:pt>
    <dgm:pt modelId="{F0CC4BB4-BB8C-451A-897C-838EE723EA16}" type="parTrans" cxnId="{E9FDCBCF-996F-404A-8A84-20C0A059D912}">
      <dgm:prSet/>
      <dgm:spPr/>
      <dgm:t>
        <a:bodyPr/>
        <a:lstStyle/>
        <a:p>
          <a:endParaRPr lang="en-IN"/>
        </a:p>
      </dgm:t>
    </dgm:pt>
    <dgm:pt modelId="{C728B0AF-D395-4DDE-9A73-0B7077ED47D8}" type="sibTrans" cxnId="{E9FDCBCF-996F-404A-8A84-20C0A059D912}">
      <dgm:prSet/>
      <dgm:spPr/>
      <dgm:t>
        <a:bodyPr/>
        <a:lstStyle/>
        <a:p>
          <a:endParaRPr lang="en-IN"/>
        </a:p>
      </dgm:t>
    </dgm:pt>
    <dgm:pt modelId="{F3446952-7C32-48A5-BA56-D2FAF6289DC9}">
      <dgm:prSet phldrT="[Text]"/>
      <dgm:spPr/>
      <dgm:t>
        <a:bodyPr/>
        <a:lstStyle/>
        <a:p>
          <a:r>
            <a:rPr lang="en-IN" dirty="0"/>
            <a:t>OpenCV</a:t>
          </a:r>
        </a:p>
      </dgm:t>
    </dgm:pt>
    <dgm:pt modelId="{0B058B24-1C72-4E71-A79A-A1CECAE46F85}" type="parTrans" cxnId="{170E9079-CFBD-4720-B394-C2319F137772}">
      <dgm:prSet/>
      <dgm:spPr/>
      <dgm:t>
        <a:bodyPr/>
        <a:lstStyle/>
        <a:p>
          <a:endParaRPr lang="en-IN"/>
        </a:p>
      </dgm:t>
    </dgm:pt>
    <dgm:pt modelId="{A62EF6EE-0821-482A-868D-C3F762DA8E54}" type="sibTrans" cxnId="{170E9079-CFBD-4720-B394-C2319F137772}">
      <dgm:prSet/>
      <dgm:spPr/>
      <dgm:t>
        <a:bodyPr/>
        <a:lstStyle/>
        <a:p>
          <a:endParaRPr lang="en-IN"/>
        </a:p>
      </dgm:t>
    </dgm:pt>
    <dgm:pt modelId="{BEE97894-14C4-4FB0-BE37-BE296EB53785}">
      <dgm:prSet phldrT="[Text]"/>
      <dgm:spPr/>
      <dgm:t>
        <a:bodyPr/>
        <a:lstStyle/>
        <a:p>
          <a:r>
            <a:rPr lang="en-IN" dirty="0"/>
            <a:t>Python</a:t>
          </a:r>
        </a:p>
      </dgm:t>
    </dgm:pt>
    <dgm:pt modelId="{A2772E61-FA29-4C45-81F5-C46E0A2D7DA2}" type="sibTrans" cxnId="{C297A040-C3EE-4432-BF4E-EA0FDC60CE62}">
      <dgm:prSet/>
      <dgm:spPr/>
      <dgm:t>
        <a:bodyPr/>
        <a:lstStyle/>
        <a:p>
          <a:endParaRPr lang="en-IN"/>
        </a:p>
      </dgm:t>
    </dgm:pt>
    <dgm:pt modelId="{87D42758-33DA-445D-A5A5-412804CA49E8}" type="parTrans" cxnId="{C297A040-C3EE-4432-BF4E-EA0FDC60CE62}">
      <dgm:prSet/>
      <dgm:spPr/>
      <dgm:t>
        <a:bodyPr/>
        <a:lstStyle/>
        <a:p>
          <a:endParaRPr lang="en-IN"/>
        </a:p>
      </dgm:t>
    </dgm:pt>
    <dgm:pt modelId="{6A45F77C-A8A9-4337-81A4-3C2626969326}" type="pres">
      <dgm:prSet presAssocID="{193F9C3D-A826-4430-A3AB-3BC9ABF7B5E5}" presName="composite" presStyleCnt="0">
        <dgm:presLayoutVars>
          <dgm:chMax val="1"/>
          <dgm:dir/>
          <dgm:resizeHandles val="exact"/>
        </dgm:presLayoutVars>
      </dgm:prSet>
      <dgm:spPr/>
    </dgm:pt>
    <dgm:pt modelId="{9B020BA3-9AC6-445B-A374-3576B1E244C0}" type="pres">
      <dgm:prSet presAssocID="{193F9C3D-A826-4430-A3AB-3BC9ABF7B5E5}" presName="radial" presStyleCnt="0">
        <dgm:presLayoutVars>
          <dgm:animLvl val="ctr"/>
        </dgm:presLayoutVars>
      </dgm:prSet>
      <dgm:spPr/>
    </dgm:pt>
    <dgm:pt modelId="{A800C74B-BADE-4703-8A8E-387B9C128AAC}" type="pres">
      <dgm:prSet presAssocID="{FBC60CF7-7156-4EB6-8DA0-AFA4A04D4C45}" presName="centerShape" presStyleLbl="vennNode1" presStyleIdx="0" presStyleCnt="5"/>
      <dgm:spPr/>
    </dgm:pt>
    <dgm:pt modelId="{A0FD3DEA-5E71-40F5-A6B5-8F6306E8E69D}" type="pres">
      <dgm:prSet presAssocID="{883F0A9F-D6EC-4E99-B512-7844B4F76BB6}" presName="node" presStyleLbl="vennNode1" presStyleIdx="1" presStyleCnt="5">
        <dgm:presLayoutVars>
          <dgm:bulletEnabled val="1"/>
        </dgm:presLayoutVars>
      </dgm:prSet>
      <dgm:spPr/>
    </dgm:pt>
    <dgm:pt modelId="{2600996F-2B4A-40EB-83CC-DB11B0F5A0D3}" type="pres">
      <dgm:prSet presAssocID="{A96098BD-D27F-4595-8162-7271230CB90D}" presName="node" presStyleLbl="vennNode1" presStyleIdx="2" presStyleCnt="5" custScaleX="227526" custScaleY="94400" custRadScaleRad="141151" custRadScaleInc="0">
        <dgm:presLayoutVars>
          <dgm:bulletEnabled val="1"/>
        </dgm:presLayoutVars>
      </dgm:prSet>
      <dgm:spPr/>
    </dgm:pt>
    <dgm:pt modelId="{459986AA-1357-4EE2-9456-3D5ABD1D990D}" type="pres">
      <dgm:prSet presAssocID="{F3446952-7C32-48A5-BA56-D2FAF6289DC9}" presName="node" presStyleLbl="vennNode1" presStyleIdx="3" presStyleCnt="5">
        <dgm:presLayoutVars>
          <dgm:bulletEnabled val="1"/>
        </dgm:presLayoutVars>
      </dgm:prSet>
      <dgm:spPr/>
    </dgm:pt>
    <dgm:pt modelId="{90C65AB4-4928-491A-985E-B55A83CBD59F}" type="pres">
      <dgm:prSet presAssocID="{BEE97894-14C4-4FB0-BE37-BE296EB53785}" presName="node" presStyleLbl="vennNode1" presStyleIdx="4" presStyleCnt="5">
        <dgm:presLayoutVars>
          <dgm:bulletEnabled val="1"/>
        </dgm:presLayoutVars>
      </dgm:prSet>
      <dgm:spPr/>
    </dgm:pt>
  </dgm:ptLst>
  <dgm:cxnLst>
    <dgm:cxn modelId="{36AF6A10-6F88-49C9-B608-1FB1E5C72EBF}" type="presOf" srcId="{A96098BD-D27F-4595-8162-7271230CB90D}" destId="{2600996F-2B4A-40EB-83CC-DB11B0F5A0D3}" srcOrd="0" destOrd="0" presId="urn:microsoft.com/office/officeart/2005/8/layout/radial3"/>
    <dgm:cxn modelId="{C297A040-C3EE-4432-BF4E-EA0FDC60CE62}" srcId="{FBC60CF7-7156-4EB6-8DA0-AFA4A04D4C45}" destId="{BEE97894-14C4-4FB0-BE37-BE296EB53785}" srcOrd="3" destOrd="0" parTransId="{87D42758-33DA-445D-A5A5-412804CA49E8}" sibTransId="{A2772E61-FA29-4C45-81F5-C46E0A2D7DA2}"/>
    <dgm:cxn modelId="{CFD6CB68-8CC7-4C21-BBA6-BA91ED46F4B2}" type="presOf" srcId="{FBC60CF7-7156-4EB6-8DA0-AFA4A04D4C45}" destId="{A800C74B-BADE-4703-8A8E-387B9C128AAC}" srcOrd="0" destOrd="0" presId="urn:microsoft.com/office/officeart/2005/8/layout/radial3"/>
    <dgm:cxn modelId="{170E9079-CFBD-4720-B394-C2319F137772}" srcId="{FBC60CF7-7156-4EB6-8DA0-AFA4A04D4C45}" destId="{F3446952-7C32-48A5-BA56-D2FAF6289DC9}" srcOrd="2" destOrd="0" parTransId="{0B058B24-1C72-4E71-A79A-A1CECAE46F85}" sibTransId="{A62EF6EE-0821-482A-868D-C3F762DA8E54}"/>
    <dgm:cxn modelId="{7A66305A-6489-4F10-BC8B-BF30464DDECE}" srcId="{193F9C3D-A826-4430-A3AB-3BC9ABF7B5E5}" destId="{FBC60CF7-7156-4EB6-8DA0-AFA4A04D4C45}" srcOrd="0" destOrd="0" parTransId="{4BDE976F-EBCC-47D7-AD5B-2940C2572742}" sibTransId="{7CF5DFA1-A178-4EFA-BD48-C69754EA549D}"/>
    <dgm:cxn modelId="{126D517A-5713-43F2-91F4-AC3994EEA1FE}" type="presOf" srcId="{BEE97894-14C4-4FB0-BE37-BE296EB53785}" destId="{90C65AB4-4928-491A-985E-B55A83CBD59F}" srcOrd="0" destOrd="0" presId="urn:microsoft.com/office/officeart/2005/8/layout/radial3"/>
    <dgm:cxn modelId="{310A14AF-525C-497A-AE92-F16D7724429C}" type="presOf" srcId="{883F0A9F-D6EC-4E99-B512-7844B4F76BB6}" destId="{A0FD3DEA-5E71-40F5-A6B5-8F6306E8E69D}" srcOrd="0" destOrd="0" presId="urn:microsoft.com/office/officeart/2005/8/layout/radial3"/>
    <dgm:cxn modelId="{33E9EAC4-47D0-42B0-8327-3B2D8D5E99A8}" type="presOf" srcId="{F3446952-7C32-48A5-BA56-D2FAF6289DC9}" destId="{459986AA-1357-4EE2-9456-3D5ABD1D990D}" srcOrd="0" destOrd="0" presId="urn:microsoft.com/office/officeart/2005/8/layout/radial3"/>
    <dgm:cxn modelId="{7E096BCE-41AF-40DF-BBC0-0C8287F3ABD4}" srcId="{FBC60CF7-7156-4EB6-8DA0-AFA4A04D4C45}" destId="{883F0A9F-D6EC-4E99-B512-7844B4F76BB6}" srcOrd="0" destOrd="0" parTransId="{2C4B6609-82B8-4AEF-B6A7-F909FF2BD76F}" sibTransId="{E2DB712C-52AC-4809-9A79-6110B3B4C5E1}"/>
    <dgm:cxn modelId="{E9FDCBCF-996F-404A-8A84-20C0A059D912}" srcId="{FBC60CF7-7156-4EB6-8DA0-AFA4A04D4C45}" destId="{A96098BD-D27F-4595-8162-7271230CB90D}" srcOrd="1" destOrd="0" parTransId="{F0CC4BB4-BB8C-451A-897C-838EE723EA16}" sibTransId="{C728B0AF-D395-4DDE-9A73-0B7077ED47D8}"/>
    <dgm:cxn modelId="{6C3346ED-3E03-4F80-8346-AC2BA591A110}" type="presOf" srcId="{193F9C3D-A826-4430-A3AB-3BC9ABF7B5E5}" destId="{6A45F77C-A8A9-4337-81A4-3C2626969326}" srcOrd="0" destOrd="0" presId="urn:microsoft.com/office/officeart/2005/8/layout/radial3"/>
    <dgm:cxn modelId="{E197E7AC-C61A-44E6-975A-C7CBCE1A9742}" type="presParOf" srcId="{6A45F77C-A8A9-4337-81A4-3C2626969326}" destId="{9B020BA3-9AC6-445B-A374-3576B1E244C0}" srcOrd="0" destOrd="0" presId="urn:microsoft.com/office/officeart/2005/8/layout/radial3"/>
    <dgm:cxn modelId="{9022862D-22C3-4D9B-A2D1-66EB4C742963}" type="presParOf" srcId="{9B020BA3-9AC6-445B-A374-3576B1E244C0}" destId="{A800C74B-BADE-4703-8A8E-387B9C128AAC}" srcOrd="0" destOrd="0" presId="urn:microsoft.com/office/officeart/2005/8/layout/radial3"/>
    <dgm:cxn modelId="{A7AD8B34-6C1D-439D-8E79-A86EB02405A7}" type="presParOf" srcId="{9B020BA3-9AC6-445B-A374-3576B1E244C0}" destId="{A0FD3DEA-5E71-40F5-A6B5-8F6306E8E69D}" srcOrd="1" destOrd="0" presId="urn:microsoft.com/office/officeart/2005/8/layout/radial3"/>
    <dgm:cxn modelId="{18D334FC-7E2E-4035-B455-BFACD6CA89F0}" type="presParOf" srcId="{9B020BA3-9AC6-445B-A374-3576B1E244C0}" destId="{2600996F-2B4A-40EB-83CC-DB11B0F5A0D3}" srcOrd="2" destOrd="0" presId="urn:microsoft.com/office/officeart/2005/8/layout/radial3"/>
    <dgm:cxn modelId="{4103C08E-A359-4C16-839D-E3D574FBB668}" type="presParOf" srcId="{9B020BA3-9AC6-445B-A374-3576B1E244C0}" destId="{459986AA-1357-4EE2-9456-3D5ABD1D990D}" srcOrd="3" destOrd="0" presId="urn:microsoft.com/office/officeart/2005/8/layout/radial3"/>
    <dgm:cxn modelId="{7D747C89-697A-4493-8317-50B2719FC225}" type="presParOf" srcId="{9B020BA3-9AC6-445B-A374-3576B1E244C0}" destId="{90C65AB4-4928-491A-985E-B55A83CBD59F}" srcOrd="4"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93F9C3D-A826-4430-A3AB-3BC9ABF7B5E5}"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IN"/>
        </a:p>
      </dgm:t>
    </dgm:pt>
    <dgm:pt modelId="{FBC60CF7-7156-4EB6-8DA0-AFA4A04D4C45}">
      <dgm:prSet phldrT="[Text]" custT="1"/>
      <dgm:spPr/>
      <dgm:t>
        <a:bodyPr/>
        <a:lstStyle/>
        <a:p>
          <a:r>
            <a:rPr lang="en-IN" sz="2000" dirty="0"/>
            <a:t>Tools and image processing libraries</a:t>
          </a:r>
        </a:p>
      </dgm:t>
    </dgm:pt>
    <dgm:pt modelId="{4BDE976F-EBCC-47D7-AD5B-2940C2572742}" type="parTrans" cxnId="{7A66305A-6489-4F10-BC8B-BF30464DDECE}">
      <dgm:prSet/>
      <dgm:spPr/>
      <dgm:t>
        <a:bodyPr/>
        <a:lstStyle/>
        <a:p>
          <a:endParaRPr lang="en-IN"/>
        </a:p>
      </dgm:t>
    </dgm:pt>
    <dgm:pt modelId="{7CF5DFA1-A178-4EFA-BD48-C69754EA549D}" type="sibTrans" cxnId="{7A66305A-6489-4F10-BC8B-BF30464DDECE}">
      <dgm:prSet/>
      <dgm:spPr/>
      <dgm:t>
        <a:bodyPr/>
        <a:lstStyle/>
        <a:p>
          <a:endParaRPr lang="en-IN"/>
        </a:p>
      </dgm:t>
    </dgm:pt>
    <dgm:pt modelId="{A96098BD-D27F-4595-8162-7271230CB90D}">
      <dgm:prSet phldrT="[Text]"/>
      <dgm:spPr/>
      <dgm:t>
        <a:bodyPr/>
        <a:lstStyle/>
        <a:p>
          <a:r>
            <a:rPr lang="en-IN" dirty="0"/>
            <a:t>Dlib</a:t>
          </a:r>
        </a:p>
      </dgm:t>
    </dgm:pt>
    <dgm:pt modelId="{F0CC4BB4-BB8C-451A-897C-838EE723EA16}" type="parTrans" cxnId="{E9FDCBCF-996F-404A-8A84-20C0A059D912}">
      <dgm:prSet/>
      <dgm:spPr/>
      <dgm:t>
        <a:bodyPr/>
        <a:lstStyle/>
        <a:p>
          <a:endParaRPr lang="en-IN"/>
        </a:p>
      </dgm:t>
    </dgm:pt>
    <dgm:pt modelId="{C728B0AF-D395-4DDE-9A73-0B7077ED47D8}" type="sibTrans" cxnId="{E9FDCBCF-996F-404A-8A84-20C0A059D912}">
      <dgm:prSet/>
      <dgm:spPr/>
      <dgm:t>
        <a:bodyPr/>
        <a:lstStyle/>
        <a:p>
          <a:endParaRPr lang="en-IN"/>
        </a:p>
      </dgm:t>
    </dgm:pt>
    <dgm:pt modelId="{F3446952-7C32-48A5-BA56-D2FAF6289DC9}">
      <dgm:prSet phldrT="[Text]"/>
      <dgm:spPr/>
      <dgm:t>
        <a:bodyPr/>
        <a:lstStyle/>
        <a:p>
          <a:r>
            <a:rPr lang="en-IN" dirty="0"/>
            <a:t>Pygame</a:t>
          </a:r>
        </a:p>
      </dgm:t>
    </dgm:pt>
    <dgm:pt modelId="{0B058B24-1C72-4E71-A79A-A1CECAE46F85}" type="parTrans" cxnId="{170E9079-CFBD-4720-B394-C2319F137772}">
      <dgm:prSet/>
      <dgm:spPr/>
      <dgm:t>
        <a:bodyPr/>
        <a:lstStyle/>
        <a:p>
          <a:endParaRPr lang="en-IN"/>
        </a:p>
      </dgm:t>
    </dgm:pt>
    <dgm:pt modelId="{A62EF6EE-0821-482A-868D-C3F762DA8E54}" type="sibTrans" cxnId="{170E9079-CFBD-4720-B394-C2319F137772}">
      <dgm:prSet/>
      <dgm:spPr/>
      <dgm:t>
        <a:bodyPr/>
        <a:lstStyle/>
        <a:p>
          <a:endParaRPr lang="en-IN"/>
        </a:p>
      </dgm:t>
    </dgm:pt>
    <dgm:pt modelId="{BEE97894-14C4-4FB0-BE37-BE296EB53785}">
      <dgm:prSet phldrT="[Text]"/>
      <dgm:spPr/>
      <dgm:t>
        <a:bodyPr/>
        <a:lstStyle/>
        <a:p>
          <a:r>
            <a:rPr lang="en-IN" dirty="0"/>
            <a:t>OpenCV</a:t>
          </a:r>
        </a:p>
      </dgm:t>
    </dgm:pt>
    <dgm:pt modelId="{A2772E61-FA29-4C45-81F5-C46E0A2D7DA2}" type="sibTrans" cxnId="{C297A040-C3EE-4432-BF4E-EA0FDC60CE62}">
      <dgm:prSet/>
      <dgm:spPr/>
      <dgm:t>
        <a:bodyPr/>
        <a:lstStyle/>
        <a:p>
          <a:endParaRPr lang="en-IN"/>
        </a:p>
      </dgm:t>
    </dgm:pt>
    <dgm:pt modelId="{87D42758-33DA-445D-A5A5-412804CA49E8}" type="parTrans" cxnId="{C297A040-C3EE-4432-BF4E-EA0FDC60CE62}">
      <dgm:prSet/>
      <dgm:spPr/>
      <dgm:t>
        <a:bodyPr/>
        <a:lstStyle/>
        <a:p>
          <a:endParaRPr lang="en-IN"/>
        </a:p>
      </dgm:t>
    </dgm:pt>
    <dgm:pt modelId="{883F0A9F-D6EC-4E99-B512-7844B4F76BB6}">
      <dgm:prSet phldrT="[Text]"/>
      <dgm:spPr/>
      <dgm:t>
        <a:bodyPr/>
        <a:lstStyle/>
        <a:p>
          <a:r>
            <a:rPr lang="en-IN" dirty="0"/>
            <a:t>Python</a:t>
          </a:r>
        </a:p>
      </dgm:t>
    </dgm:pt>
    <dgm:pt modelId="{E2DB712C-52AC-4809-9A79-6110B3B4C5E1}" type="sibTrans" cxnId="{7E096BCE-41AF-40DF-BBC0-0C8287F3ABD4}">
      <dgm:prSet/>
      <dgm:spPr/>
      <dgm:t>
        <a:bodyPr/>
        <a:lstStyle/>
        <a:p>
          <a:endParaRPr lang="en-IN"/>
        </a:p>
      </dgm:t>
    </dgm:pt>
    <dgm:pt modelId="{2C4B6609-82B8-4AEF-B6A7-F909FF2BD76F}" type="parTrans" cxnId="{7E096BCE-41AF-40DF-BBC0-0C8287F3ABD4}">
      <dgm:prSet/>
      <dgm:spPr/>
      <dgm:t>
        <a:bodyPr/>
        <a:lstStyle/>
        <a:p>
          <a:endParaRPr lang="en-IN"/>
        </a:p>
      </dgm:t>
    </dgm:pt>
    <dgm:pt modelId="{6A45F77C-A8A9-4337-81A4-3C2626969326}" type="pres">
      <dgm:prSet presAssocID="{193F9C3D-A826-4430-A3AB-3BC9ABF7B5E5}" presName="composite" presStyleCnt="0">
        <dgm:presLayoutVars>
          <dgm:chMax val="1"/>
          <dgm:dir/>
          <dgm:resizeHandles val="exact"/>
        </dgm:presLayoutVars>
      </dgm:prSet>
      <dgm:spPr/>
    </dgm:pt>
    <dgm:pt modelId="{9B020BA3-9AC6-445B-A374-3576B1E244C0}" type="pres">
      <dgm:prSet presAssocID="{193F9C3D-A826-4430-A3AB-3BC9ABF7B5E5}" presName="radial" presStyleCnt="0">
        <dgm:presLayoutVars>
          <dgm:animLvl val="ctr"/>
        </dgm:presLayoutVars>
      </dgm:prSet>
      <dgm:spPr/>
    </dgm:pt>
    <dgm:pt modelId="{A800C74B-BADE-4703-8A8E-387B9C128AAC}" type="pres">
      <dgm:prSet presAssocID="{FBC60CF7-7156-4EB6-8DA0-AFA4A04D4C45}" presName="centerShape" presStyleLbl="vennNode1" presStyleIdx="0" presStyleCnt="5" custLinFactNeighborX="2480" custLinFactNeighborY="2759"/>
      <dgm:spPr/>
    </dgm:pt>
    <dgm:pt modelId="{A0FD3DEA-5E71-40F5-A6B5-8F6306E8E69D}" type="pres">
      <dgm:prSet presAssocID="{883F0A9F-D6EC-4E99-B512-7844B4F76BB6}" presName="node" presStyleLbl="vennNode1" presStyleIdx="1" presStyleCnt="5">
        <dgm:presLayoutVars>
          <dgm:bulletEnabled val="1"/>
        </dgm:presLayoutVars>
      </dgm:prSet>
      <dgm:spPr/>
    </dgm:pt>
    <dgm:pt modelId="{2600996F-2B4A-40EB-83CC-DB11B0F5A0D3}" type="pres">
      <dgm:prSet presAssocID="{A96098BD-D27F-4595-8162-7271230CB90D}" presName="node" presStyleLbl="vennNode1" presStyleIdx="2" presStyleCnt="5" custScaleX="190078" custScaleY="81290" custRadScaleRad="128664" custRadScaleInc="5486">
        <dgm:presLayoutVars>
          <dgm:bulletEnabled val="1"/>
        </dgm:presLayoutVars>
      </dgm:prSet>
      <dgm:spPr/>
    </dgm:pt>
    <dgm:pt modelId="{459986AA-1357-4EE2-9456-3D5ABD1D990D}" type="pres">
      <dgm:prSet presAssocID="{F3446952-7C32-48A5-BA56-D2FAF6289DC9}" presName="node" presStyleLbl="vennNode1" presStyleIdx="3" presStyleCnt="5">
        <dgm:presLayoutVars>
          <dgm:bulletEnabled val="1"/>
        </dgm:presLayoutVars>
      </dgm:prSet>
      <dgm:spPr/>
    </dgm:pt>
    <dgm:pt modelId="{90C65AB4-4928-491A-985E-B55A83CBD59F}" type="pres">
      <dgm:prSet presAssocID="{BEE97894-14C4-4FB0-BE37-BE296EB53785}" presName="node" presStyleLbl="vennNode1" presStyleIdx="4" presStyleCnt="5">
        <dgm:presLayoutVars>
          <dgm:bulletEnabled val="1"/>
        </dgm:presLayoutVars>
      </dgm:prSet>
      <dgm:spPr/>
    </dgm:pt>
  </dgm:ptLst>
  <dgm:cxnLst>
    <dgm:cxn modelId="{36AF6A10-6F88-49C9-B608-1FB1E5C72EBF}" type="presOf" srcId="{A96098BD-D27F-4595-8162-7271230CB90D}" destId="{2600996F-2B4A-40EB-83CC-DB11B0F5A0D3}" srcOrd="0" destOrd="0" presId="urn:microsoft.com/office/officeart/2005/8/layout/radial3"/>
    <dgm:cxn modelId="{C297A040-C3EE-4432-BF4E-EA0FDC60CE62}" srcId="{FBC60CF7-7156-4EB6-8DA0-AFA4A04D4C45}" destId="{BEE97894-14C4-4FB0-BE37-BE296EB53785}" srcOrd="3" destOrd="0" parTransId="{87D42758-33DA-445D-A5A5-412804CA49E8}" sibTransId="{A2772E61-FA29-4C45-81F5-C46E0A2D7DA2}"/>
    <dgm:cxn modelId="{CFD6CB68-8CC7-4C21-BBA6-BA91ED46F4B2}" type="presOf" srcId="{FBC60CF7-7156-4EB6-8DA0-AFA4A04D4C45}" destId="{A800C74B-BADE-4703-8A8E-387B9C128AAC}" srcOrd="0" destOrd="0" presId="urn:microsoft.com/office/officeart/2005/8/layout/radial3"/>
    <dgm:cxn modelId="{170E9079-CFBD-4720-B394-C2319F137772}" srcId="{FBC60CF7-7156-4EB6-8DA0-AFA4A04D4C45}" destId="{F3446952-7C32-48A5-BA56-D2FAF6289DC9}" srcOrd="2" destOrd="0" parTransId="{0B058B24-1C72-4E71-A79A-A1CECAE46F85}" sibTransId="{A62EF6EE-0821-482A-868D-C3F762DA8E54}"/>
    <dgm:cxn modelId="{7A66305A-6489-4F10-BC8B-BF30464DDECE}" srcId="{193F9C3D-A826-4430-A3AB-3BC9ABF7B5E5}" destId="{FBC60CF7-7156-4EB6-8DA0-AFA4A04D4C45}" srcOrd="0" destOrd="0" parTransId="{4BDE976F-EBCC-47D7-AD5B-2940C2572742}" sibTransId="{7CF5DFA1-A178-4EFA-BD48-C69754EA549D}"/>
    <dgm:cxn modelId="{126D517A-5713-43F2-91F4-AC3994EEA1FE}" type="presOf" srcId="{BEE97894-14C4-4FB0-BE37-BE296EB53785}" destId="{90C65AB4-4928-491A-985E-B55A83CBD59F}" srcOrd="0" destOrd="0" presId="urn:microsoft.com/office/officeart/2005/8/layout/radial3"/>
    <dgm:cxn modelId="{310A14AF-525C-497A-AE92-F16D7724429C}" type="presOf" srcId="{883F0A9F-D6EC-4E99-B512-7844B4F76BB6}" destId="{A0FD3DEA-5E71-40F5-A6B5-8F6306E8E69D}" srcOrd="0" destOrd="0" presId="urn:microsoft.com/office/officeart/2005/8/layout/radial3"/>
    <dgm:cxn modelId="{33E9EAC4-47D0-42B0-8327-3B2D8D5E99A8}" type="presOf" srcId="{F3446952-7C32-48A5-BA56-D2FAF6289DC9}" destId="{459986AA-1357-4EE2-9456-3D5ABD1D990D}" srcOrd="0" destOrd="0" presId="urn:microsoft.com/office/officeart/2005/8/layout/radial3"/>
    <dgm:cxn modelId="{7E096BCE-41AF-40DF-BBC0-0C8287F3ABD4}" srcId="{FBC60CF7-7156-4EB6-8DA0-AFA4A04D4C45}" destId="{883F0A9F-D6EC-4E99-B512-7844B4F76BB6}" srcOrd="0" destOrd="0" parTransId="{2C4B6609-82B8-4AEF-B6A7-F909FF2BD76F}" sibTransId="{E2DB712C-52AC-4809-9A79-6110B3B4C5E1}"/>
    <dgm:cxn modelId="{E9FDCBCF-996F-404A-8A84-20C0A059D912}" srcId="{FBC60CF7-7156-4EB6-8DA0-AFA4A04D4C45}" destId="{A96098BD-D27F-4595-8162-7271230CB90D}" srcOrd="1" destOrd="0" parTransId="{F0CC4BB4-BB8C-451A-897C-838EE723EA16}" sibTransId="{C728B0AF-D395-4DDE-9A73-0B7077ED47D8}"/>
    <dgm:cxn modelId="{6C3346ED-3E03-4F80-8346-AC2BA591A110}" type="presOf" srcId="{193F9C3D-A826-4430-A3AB-3BC9ABF7B5E5}" destId="{6A45F77C-A8A9-4337-81A4-3C2626969326}" srcOrd="0" destOrd="0" presId="urn:microsoft.com/office/officeart/2005/8/layout/radial3"/>
    <dgm:cxn modelId="{E197E7AC-C61A-44E6-975A-C7CBCE1A9742}" type="presParOf" srcId="{6A45F77C-A8A9-4337-81A4-3C2626969326}" destId="{9B020BA3-9AC6-445B-A374-3576B1E244C0}" srcOrd="0" destOrd="0" presId="urn:microsoft.com/office/officeart/2005/8/layout/radial3"/>
    <dgm:cxn modelId="{9022862D-22C3-4D9B-A2D1-66EB4C742963}" type="presParOf" srcId="{9B020BA3-9AC6-445B-A374-3576B1E244C0}" destId="{A800C74B-BADE-4703-8A8E-387B9C128AAC}" srcOrd="0" destOrd="0" presId="urn:microsoft.com/office/officeart/2005/8/layout/radial3"/>
    <dgm:cxn modelId="{A7AD8B34-6C1D-439D-8E79-A86EB02405A7}" type="presParOf" srcId="{9B020BA3-9AC6-445B-A374-3576B1E244C0}" destId="{A0FD3DEA-5E71-40F5-A6B5-8F6306E8E69D}" srcOrd="1" destOrd="0" presId="urn:microsoft.com/office/officeart/2005/8/layout/radial3"/>
    <dgm:cxn modelId="{18D334FC-7E2E-4035-B455-BFACD6CA89F0}" type="presParOf" srcId="{9B020BA3-9AC6-445B-A374-3576B1E244C0}" destId="{2600996F-2B4A-40EB-83CC-DB11B0F5A0D3}" srcOrd="2" destOrd="0" presId="urn:microsoft.com/office/officeart/2005/8/layout/radial3"/>
    <dgm:cxn modelId="{4103C08E-A359-4C16-839D-E3D574FBB668}" type="presParOf" srcId="{9B020BA3-9AC6-445B-A374-3576B1E244C0}" destId="{459986AA-1357-4EE2-9456-3D5ABD1D990D}" srcOrd="3" destOrd="0" presId="urn:microsoft.com/office/officeart/2005/8/layout/radial3"/>
    <dgm:cxn modelId="{7D747C89-697A-4493-8317-50B2719FC225}" type="presParOf" srcId="{9B020BA3-9AC6-445B-A374-3576B1E244C0}" destId="{90C65AB4-4928-491A-985E-B55A83CBD59F}" srcOrd="4"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0F2F80E-0139-4383-B547-1D49B902CC28}" type="doc">
      <dgm:prSet loTypeId="urn:microsoft.com/office/officeart/2005/8/layout/pyramid2" loCatId="pyramid" qsTypeId="urn:microsoft.com/office/officeart/2005/8/quickstyle/simple1" qsCatId="simple" csTypeId="urn:microsoft.com/office/officeart/2005/8/colors/accent5_1" csCatId="accent5" phldr="1"/>
      <dgm:spPr/>
    </dgm:pt>
    <dgm:pt modelId="{66EFBC85-6199-4537-9541-6D0D2DDB16F2}">
      <dgm:prSet phldrT="[Text]"/>
      <dgm:spPr/>
      <dgm:t>
        <a:bodyPr/>
        <a:lstStyle/>
        <a:p>
          <a:r>
            <a:rPr lang="en-IN" b="1" i="0" dirty="0"/>
            <a:t>Multimodal Sensing</a:t>
          </a:r>
          <a:endParaRPr lang="en-IN" b="1" dirty="0"/>
        </a:p>
      </dgm:t>
    </dgm:pt>
    <dgm:pt modelId="{32B6880C-3F90-4A67-B985-7D5D42768873}" type="parTrans" cxnId="{B32D0472-E98A-43D2-B586-79912225D6B3}">
      <dgm:prSet/>
      <dgm:spPr/>
      <dgm:t>
        <a:bodyPr/>
        <a:lstStyle/>
        <a:p>
          <a:endParaRPr lang="en-IN"/>
        </a:p>
      </dgm:t>
    </dgm:pt>
    <dgm:pt modelId="{1F9E3645-753C-44AD-AE86-9F0A2595FBC7}" type="sibTrans" cxnId="{B32D0472-E98A-43D2-B586-79912225D6B3}">
      <dgm:prSet/>
      <dgm:spPr/>
      <dgm:t>
        <a:bodyPr/>
        <a:lstStyle/>
        <a:p>
          <a:endParaRPr lang="en-IN"/>
        </a:p>
      </dgm:t>
    </dgm:pt>
    <dgm:pt modelId="{E25F3F83-08C3-4E22-9DEF-38BC3C8A4EB0}">
      <dgm:prSet phldrT="[Text]"/>
      <dgm:spPr/>
      <dgm:t>
        <a:bodyPr/>
        <a:lstStyle/>
        <a:p>
          <a:r>
            <a:rPr lang="en-IN" b="1" dirty="0"/>
            <a:t>Real time feedback</a:t>
          </a:r>
        </a:p>
      </dgm:t>
    </dgm:pt>
    <dgm:pt modelId="{CC599BDF-72E5-4F31-AED3-C032CF9A38F9}" type="parTrans" cxnId="{0F44BF05-F100-4EB4-A7BF-BAF8DB7C243B}">
      <dgm:prSet/>
      <dgm:spPr/>
      <dgm:t>
        <a:bodyPr/>
        <a:lstStyle/>
        <a:p>
          <a:endParaRPr lang="en-IN"/>
        </a:p>
      </dgm:t>
    </dgm:pt>
    <dgm:pt modelId="{B99D3514-D083-47A7-90CD-00816D3FEB65}" type="sibTrans" cxnId="{0F44BF05-F100-4EB4-A7BF-BAF8DB7C243B}">
      <dgm:prSet/>
      <dgm:spPr/>
      <dgm:t>
        <a:bodyPr/>
        <a:lstStyle/>
        <a:p>
          <a:endParaRPr lang="en-IN"/>
        </a:p>
      </dgm:t>
    </dgm:pt>
    <dgm:pt modelId="{9CE54E96-F9EE-4DE0-9390-4DDFB8A06068}">
      <dgm:prSet phldrT="[Text]"/>
      <dgm:spPr/>
      <dgm:t>
        <a:bodyPr/>
        <a:lstStyle/>
        <a:p>
          <a:r>
            <a:rPr lang="en-IN" b="1" dirty="0"/>
            <a:t>Long Term monitoring</a:t>
          </a:r>
        </a:p>
      </dgm:t>
    </dgm:pt>
    <dgm:pt modelId="{D524DDD2-9E4F-4BD4-A02A-F3D881D07F00}" type="parTrans" cxnId="{572334A7-9AD9-4F5C-AE31-19EE5E653B83}">
      <dgm:prSet/>
      <dgm:spPr/>
      <dgm:t>
        <a:bodyPr/>
        <a:lstStyle/>
        <a:p>
          <a:endParaRPr lang="en-IN"/>
        </a:p>
      </dgm:t>
    </dgm:pt>
    <dgm:pt modelId="{9AB46C46-42B5-4A9A-A31A-1D75D82D817B}" type="sibTrans" cxnId="{572334A7-9AD9-4F5C-AE31-19EE5E653B83}">
      <dgm:prSet/>
      <dgm:spPr/>
      <dgm:t>
        <a:bodyPr/>
        <a:lstStyle/>
        <a:p>
          <a:endParaRPr lang="en-IN"/>
        </a:p>
      </dgm:t>
    </dgm:pt>
    <dgm:pt modelId="{71B0D7CE-EE45-4EA2-947A-24F2A8006A2A}">
      <dgm:prSet/>
      <dgm:spPr/>
      <dgm:t>
        <a:bodyPr/>
        <a:lstStyle/>
        <a:p>
          <a:r>
            <a:rPr lang="en-IN" b="1" dirty="0"/>
            <a:t>Machine</a:t>
          </a:r>
          <a:r>
            <a:rPr lang="en-IN" b="1" baseline="0" dirty="0"/>
            <a:t> learning and AI</a:t>
          </a:r>
          <a:endParaRPr lang="en-IN" b="1" dirty="0"/>
        </a:p>
      </dgm:t>
    </dgm:pt>
    <dgm:pt modelId="{419030E8-548B-469D-B458-32E3B4B6B3CB}" type="parTrans" cxnId="{142D0569-7874-4E2E-9081-183BE579920D}">
      <dgm:prSet/>
      <dgm:spPr/>
      <dgm:t>
        <a:bodyPr/>
        <a:lstStyle/>
        <a:p>
          <a:endParaRPr lang="en-IN"/>
        </a:p>
      </dgm:t>
    </dgm:pt>
    <dgm:pt modelId="{AFE5B72B-8D30-4A3F-B238-403CBA08EB3D}" type="sibTrans" cxnId="{142D0569-7874-4E2E-9081-183BE579920D}">
      <dgm:prSet/>
      <dgm:spPr/>
      <dgm:t>
        <a:bodyPr/>
        <a:lstStyle/>
        <a:p>
          <a:endParaRPr lang="en-IN"/>
        </a:p>
      </dgm:t>
    </dgm:pt>
    <dgm:pt modelId="{A9C420E3-44E9-444D-B991-AAC9DAC47982}" type="pres">
      <dgm:prSet presAssocID="{F0F2F80E-0139-4383-B547-1D49B902CC28}" presName="compositeShape" presStyleCnt="0">
        <dgm:presLayoutVars>
          <dgm:dir/>
          <dgm:resizeHandles/>
        </dgm:presLayoutVars>
      </dgm:prSet>
      <dgm:spPr/>
    </dgm:pt>
    <dgm:pt modelId="{9C89634B-1C2C-491B-9E74-4F0DE7F83CAC}" type="pres">
      <dgm:prSet presAssocID="{F0F2F80E-0139-4383-B547-1D49B902CC28}" presName="pyramid" presStyleLbl="node1" presStyleIdx="0" presStyleCnt="1" custLinFactNeighborX="-1804" custLinFactNeighborY="-12686"/>
      <dgm:spPr/>
    </dgm:pt>
    <dgm:pt modelId="{6B08A73A-8383-4E4B-BD35-5FC71440C07E}" type="pres">
      <dgm:prSet presAssocID="{F0F2F80E-0139-4383-B547-1D49B902CC28}" presName="theList" presStyleCnt="0"/>
      <dgm:spPr/>
    </dgm:pt>
    <dgm:pt modelId="{72632DF2-8997-45D0-BCB4-8B11B19304E4}" type="pres">
      <dgm:prSet presAssocID="{66EFBC85-6199-4537-9541-6D0D2DDB16F2}" presName="aNode" presStyleLbl="fgAcc1" presStyleIdx="0" presStyleCnt="4">
        <dgm:presLayoutVars>
          <dgm:bulletEnabled val="1"/>
        </dgm:presLayoutVars>
      </dgm:prSet>
      <dgm:spPr/>
    </dgm:pt>
    <dgm:pt modelId="{CCDCEE8F-1ADE-4FED-8E43-C9D6EF13B064}" type="pres">
      <dgm:prSet presAssocID="{66EFBC85-6199-4537-9541-6D0D2DDB16F2}" presName="aSpace" presStyleCnt="0"/>
      <dgm:spPr/>
    </dgm:pt>
    <dgm:pt modelId="{33C2A152-7680-425D-920C-3AA663866B6F}" type="pres">
      <dgm:prSet presAssocID="{E25F3F83-08C3-4E22-9DEF-38BC3C8A4EB0}" presName="aNode" presStyleLbl="fgAcc1" presStyleIdx="1" presStyleCnt="4">
        <dgm:presLayoutVars>
          <dgm:bulletEnabled val="1"/>
        </dgm:presLayoutVars>
      </dgm:prSet>
      <dgm:spPr/>
    </dgm:pt>
    <dgm:pt modelId="{12FEA7FE-B36B-45DB-B867-88B76E8B7466}" type="pres">
      <dgm:prSet presAssocID="{E25F3F83-08C3-4E22-9DEF-38BC3C8A4EB0}" presName="aSpace" presStyleCnt="0"/>
      <dgm:spPr/>
    </dgm:pt>
    <dgm:pt modelId="{22D0D1C4-F311-4DE3-BF97-8FDDA4556364}" type="pres">
      <dgm:prSet presAssocID="{9CE54E96-F9EE-4DE0-9390-4DDFB8A06068}" presName="aNode" presStyleLbl="fgAcc1" presStyleIdx="2" presStyleCnt="4">
        <dgm:presLayoutVars>
          <dgm:bulletEnabled val="1"/>
        </dgm:presLayoutVars>
      </dgm:prSet>
      <dgm:spPr/>
    </dgm:pt>
    <dgm:pt modelId="{C8A1911E-6B76-43C5-89E0-7960747C61E4}" type="pres">
      <dgm:prSet presAssocID="{9CE54E96-F9EE-4DE0-9390-4DDFB8A06068}" presName="aSpace" presStyleCnt="0"/>
      <dgm:spPr/>
    </dgm:pt>
    <dgm:pt modelId="{D0DEF269-1982-4AFD-938E-4EF77E1DB5F0}" type="pres">
      <dgm:prSet presAssocID="{71B0D7CE-EE45-4EA2-947A-24F2A8006A2A}" presName="aNode" presStyleLbl="fgAcc1" presStyleIdx="3" presStyleCnt="4">
        <dgm:presLayoutVars>
          <dgm:bulletEnabled val="1"/>
        </dgm:presLayoutVars>
      </dgm:prSet>
      <dgm:spPr/>
    </dgm:pt>
    <dgm:pt modelId="{DAD81976-9A0B-4CD7-8C4D-3A14F11AE31B}" type="pres">
      <dgm:prSet presAssocID="{71B0D7CE-EE45-4EA2-947A-24F2A8006A2A}" presName="aSpace" presStyleCnt="0"/>
      <dgm:spPr/>
    </dgm:pt>
  </dgm:ptLst>
  <dgm:cxnLst>
    <dgm:cxn modelId="{0F44BF05-F100-4EB4-A7BF-BAF8DB7C243B}" srcId="{F0F2F80E-0139-4383-B547-1D49B902CC28}" destId="{E25F3F83-08C3-4E22-9DEF-38BC3C8A4EB0}" srcOrd="1" destOrd="0" parTransId="{CC599BDF-72E5-4F31-AED3-C032CF9A38F9}" sibTransId="{B99D3514-D083-47A7-90CD-00816D3FEB65}"/>
    <dgm:cxn modelId="{142D0569-7874-4E2E-9081-183BE579920D}" srcId="{F0F2F80E-0139-4383-B547-1D49B902CC28}" destId="{71B0D7CE-EE45-4EA2-947A-24F2A8006A2A}" srcOrd="3" destOrd="0" parTransId="{419030E8-548B-469D-B458-32E3B4B6B3CB}" sibTransId="{AFE5B72B-8D30-4A3F-B238-403CBA08EB3D}"/>
    <dgm:cxn modelId="{8CDFDA71-200B-429C-A7B5-9B8F9697B10A}" type="presOf" srcId="{66EFBC85-6199-4537-9541-6D0D2DDB16F2}" destId="{72632DF2-8997-45D0-BCB4-8B11B19304E4}" srcOrd="0" destOrd="0" presId="urn:microsoft.com/office/officeart/2005/8/layout/pyramid2"/>
    <dgm:cxn modelId="{B32D0472-E98A-43D2-B586-79912225D6B3}" srcId="{F0F2F80E-0139-4383-B547-1D49B902CC28}" destId="{66EFBC85-6199-4537-9541-6D0D2DDB16F2}" srcOrd="0" destOrd="0" parTransId="{32B6880C-3F90-4A67-B985-7D5D42768873}" sibTransId="{1F9E3645-753C-44AD-AE86-9F0A2595FBC7}"/>
    <dgm:cxn modelId="{572334A7-9AD9-4F5C-AE31-19EE5E653B83}" srcId="{F0F2F80E-0139-4383-B547-1D49B902CC28}" destId="{9CE54E96-F9EE-4DE0-9390-4DDFB8A06068}" srcOrd="2" destOrd="0" parTransId="{D524DDD2-9E4F-4BD4-A02A-F3D881D07F00}" sibTransId="{9AB46C46-42B5-4A9A-A31A-1D75D82D817B}"/>
    <dgm:cxn modelId="{77F1A1A8-B929-4D34-8AC5-5BBEEEC6D5EB}" type="presOf" srcId="{71B0D7CE-EE45-4EA2-947A-24F2A8006A2A}" destId="{D0DEF269-1982-4AFD-938E-4EF77E1DB5F0}" srcOrd="0" destOrd="0" presId="urn:microsoft.com/office/officeart/2005/8/layout/pyramid2"/>
    <dgm:cxn modelId="{BD4C96E2-94F0-4755-8D23-66D459316F45}" type="presOf" srcId="{F0F2F80E-0139-4383-B547-1D49B902CC28}" destId="{A9C420E3-44E9-444D-B991-AAC9DAC47982}" srcOrd="0" destOrd="0" presId="urn:microsoft.com/office/officeart/2005/8/layout/pyramid2"/>
    <dgm:cxn modelId="{9812DAF2-0A27-4155-BE5F-47007E20A80E}" type="presOf" srcId="{9CE54E96-F9EE-4DE0-9390-4DDFB8A06068}" destId="{22D0D1C4-F311-4DE3-BF97-8FDDA4556364}" srcOrd="0" destOrd="0" presId="urn:microsoft.com/office/officeart/2005/8/layout/pyramid2"/>
    <dgm:cxn modelId="{2689D6FC-4AE0-4396-B344-607BB8FA9773}" type="presOf" srcId="{E25F3F83-08C3-4E22-9DEF-38BC3C8A4EB0}" destId="{33C2A152-7680-425D-920C-3AA663866B6F}" srcOrd="0" destOrd="0" presId="urn:microsoft.com/office/officeart/2005/8/layout/pyramid2"/>
    <dgm:cxn modelId="{1B0A3B0D-9BD4-4E67-BA94-4158F9702144}" type="presParOf" srcId="{A9C420E3-44E9-444D-B991-AAC9DAC47982}" destId="{9C89634B-1C2C-491B-9E74-4F0DE7F83CAC}" srcOrd="0" destOrd="0" presId="urn:microsoft.com/office/officeart/2005/8/layout/pyramid2"/>
    <dgm:cxn modelId="{F01819D4-663C-4543-9344-70C411A32F16}" type="presParOf" srcId="{A9C420E3-44E9-444D-B991-AAC9DAC47982}" destId="{6B08A73A-8383-4E4B-BD35-5FC71440C07E}" srcOrd="1" destOrd="0" presId="urn:microsoft.com/office/officeart/2005/8/layout/pyramid2"/>
    <dgm:cxn modelId="{C058D8B8-73BE-47D3-9288-3164A161A555}" type="presParOf" srcId="{6B08A73A-8383-4E4B-BD35-5FC71440C07E}" destId="{72632DF2-8997-45D0-BCB4-8B11B19304E4}" srcOrd="0" destOrd="0" presId="urn:microsoft.com/office/officeart/2005/8/layout/pyramid2"/>
    <dgm:cxn modelId="{EC56DF8C-3F27-4100-9DE3-291DEE8CFBE9}" type="presParOf" srcId="{6B08A73A-8383-4E4B-BD35-5FC71440C07E}" destId="{CCDCEE8F-1ADE-4FED-8E43-C9D6EF13B064}" srcOrd="1" destOrd="0" presId="urn:microsoft.com/office/officeart/2005/8/layout/pyramid2"/>
    <dgm:cxn modelId="{FC8E5F96-2871-4402-9337-C101F977D425}" type="presParOf" srcId="{6B08A73A-8383-4E4B-BD35-5FC71440C07E}" destId="{33C2A152-7680-425D-920C-3AA663866B6F}" srcOrd="2" destOrd="0" presId="urn:microsoft.com/office/officeart/2005/8/layout/pyramid2"/>
    <dgm:cxn modelId="{5B4BA14F-478C-433D-BAA7-A292D14F874E}" type="presParOf" srcId="{6B08A73A-8383-4E4B-BD35-5FC71440C07E}" destId="{12FEA7FE-B36B-45DB-B867-88B76E8B7466}" srcOrd="3" destOrd="0" presId="urn:microsoft.com/office/officeart/2005/8/layout/pyramid2"/>
    <dgm:cxn modelId="{54368442-1507-43BE-8477-3AE9E2E5D516}" type="presParOf" srcId="{6B08A73A-8383-4E4B-BD35-5FC71440C07E}" destId="{22D0D1C4-F311-4DE3-BF97-8FDDA4556364}" srcOrd="4" destOrd="0" presId="urn:microsoft.com/office/officeart/2005/8/layout/pyramid2"/>
    <dgm:cxn modelId="{08763B84-1D72-4966-8835-8F82AB47F8C0}" type="presParOf" srcId="{6B08A73A-8383-4E4B-BD35-5FC71440C07E}" destId="{C8A1911E-6B76-43C5-89E0-7960747C61E4}" srcOrd="5" destOrd="0" presId="urn:microsoft.com/office/officeart/2005/8/layout/pyramid2"/>
    <dgm:cxn modelId="{D02B524B-1430-4F9B-95EF-0E2AC1072570}" type="presParOf" srcId="{6B08A73A-8383-4E4B-BD35-5FC71440C07E}" destId="{D0DEF269-1982-4AFD-938E-4EF77E1DB5F0}" srcOrd="6" destOrd="0" presId="urn:microsoft.com/office/officeart/2005/8/layout/pyramid2"/>
    <dgm:cxn modelId="{BD4F8C37-2774-4B7D-B902-6B3EF7C4C46E}" type="presParOf" srcId="{6B08A73A-8383-4E4B-BD35-5FC71440C07E}" destId="{DAD81976-9A0B-4CD7-8C4D-3A14F11AE31B}" srcOrd="7" destOrd="0" presId="urn:microsoft.com/office/officeart/2005/8/layout/pyramid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0F2F80E-0139-4383-B547-1D49B902CC28}" type="doc">
      <dgm:prSet loTypeId="urn:microsoft.com/office/officeart/2005/8/layout/pyramid2" loCatId="pyramid" qsTypeId="urn:microsoft.com/office/officeart/2005/8/quickstyle/simple1" qsCatId="simple" csTypeId="urn:microsoft.com/office/officeart/2005/8/colors/accent6_1" csCatId="accent6" phldr="1"/>
      <dgm:spPr/>
    </dgm:pt>
    <dgm:pt modelId="{66EFBC85-6199-4537-9541-6D0D2DDB16F2}">
      <dgm:prSet phldrT="[Text]"/>
      <dgm:spPr/>
      <dgm:t>
        <a:bodyPr/>
        <a:lstStyle/>
        <a:p>
          <a:r>
            <a:rPr lang="en-IN" b="1" i="0" dirty="0"/>
            <a:t>False positive and negative</a:t>
          </a:r>
          <a:endParaRPr lang="en-IN" b="1" dirty="0"/>
        </a:p>
      </dgm:t>
    </dgm:pt>
    <dgm:pt modelId="{1F9E3645-753C-44AD-AE86-9F0A2595FBC7}" type="sibTrans" cxnId="{B32D0472-E98A-43D2-B586-79912225D6B3}">
      <dgm:prSet/>
      <dgm:spPr/>
      <dgm:t>
        <a:bodyPr/>
        <a:lstStyle/>
        <a:p>
          <a:endParaRPr lang="en-IN"/>
        </a:p>
      </dgm:t>
    </dgm:pt>
    <dgm:pt modelId="{32B6880C-3F90-4A67-B985-7D5D42768873}" type="parTrans" cxnId="{B32D0472-E98A-43D2-B586-79912225D6B3}">
      <dgm:prSet/>
      <dgm:spPr/>
      <dgm:t>
        <a:bodyPr/>
        <a:lstStyle/>
        <a:p>
          <a:endParaRPr lang="en-IN"/>
        </a:p>
      </dgm:t>
    </dgm:pt>
    <dgm:pt modelId="{E25F3F83-08C3-4E22-9DEF-38BC3C8A4EB0}">
      <dgm:prSet phldrT="[Text]"/>
      <dgm:spPr/>
      <dgm:t>
        <a:bodyPr/>
        <a:lstStyle/>
        <a:p>
          <a:r>
            <a:rPr lang="en-IN" b="1" dirty="0"/>
            <a:t>Dependency on sensors</a:t>
          </a:r>
        </a:p>
      </dgm:t>
    </dgm:pt>
    <dgm:pt modelId="{B99D3514-D083-47A7-90CD-00816D3FEB65}" type="sibTrans" cxnId="{0F44BF05-F100-4EB4-A7BF-BAF8DB7C243B}">
      <dgm:prSet/>
      <dgm:spPr/>
      <dgm:t>
        <a:bodyPr/>
        <a:lstStyle/>
        <a:p>
          <a:endParaRPr lang="en-IN"/>
        </a:p>
      </dgm:t>
    </dgm:pt>
    <dgm:pt modelId="{CC599BDF-72E5-4F31-AED3-C032CF9A38F9}" type="parTrans" cxnId="{0F44BF05-F100-4EB4-A7BF-BAF8DB7C243B}">
      <dgm:prSet/>
      <dgm:spPr/>
      <dgm:t>
        <a:bodyPr/>
        <a:lstStyle/>
        <a:p>
          <a:endParaRPr lang="en-IN"/>
        </a:p>
      </dgm:t>
    </dgm:pt>
    <dgm:pt modelId="{9CE54E96-F9EE-4DE0-9390-4DDFB8A06068}">
      <dgm:prSet phldrT="[Text]"/>
      <dgm:spPr/>
      <dgm:t>
        <a:bodyPr/>
        <a:lstStyle/>
        <a:p>
          <a:r>
            <a:rPr lang="en-IN" b="1" i="0" dirty="0"/>
            <a:t>Calibration and Personalization</a:t>
          </a:r>
          <a:endParaRPr lang="en-IN" b="1" dirty="0"/>
        </a:p>
      </dgm:t>
    </dgm:pt>
    <dgm:pt modelId="{9AB46C46-42B5-4A9A-A31A-1D75D82D817B}" type="sibTrans" cxnId="{572334A7-9AD9-4F5C-AE31-19EE5E653B83}">
      <dgm:prSet/>
      <dgm:spPr/>
      <dgm:t>
        <a:bodyPr/>
        <a:lstStyle/>
        <a:p>
          <a:endParaRPr lang="en-IN"/>
        </a:p>
      </dgm:t>
    </dgm:pt>
    <dgm:pt modelId="{D524DDD2-9E4F-4BD4-A02A-F3D881D07F00}" type="parTrans" cxnId="{572334A7-9AD9-4F5C-AE31-19EE5E653B83}">
      <dgm:prSet/>
      <dgm:spPr/>
      <dgm:t>
        <a:bodyPr/>
        <a:lstStyle/>
        <a:p>
          <a:endParaRPr lang="en-IN"/>
        </a:p>
      </dgm:t>
    </dgm:pt>
    <dgm:pt modelId="{71B0D7CE-EE45-4EA2-947A-24F2A8006A2A}">
      <dgm:prSet/>
      <dgm:spPr/>
      <dgm:t>
        <a:bodyPr/>
        <a:lstStyle/>
        <a:p>
          <a:r>
            <a:rPr lang="en-IN" b="1" i="0" dirty="0"/>
            <a:t>Environmental Factors</a:t>
          </a:r>
          <a:endParaRPr lang="en-IN" b="1" dirty="0"/>
        </a:p>
      </dgm:t>
    </dgm:pt>
    <dgm:pt modelId="{AFE5B72B-8D30-4A3F-B238-403CBA08EB3D}" type="sibTrans" cxnId="{142D0569-7874-4E2E-9081-183BE579920D}">
      <dgm:prSet/>
      <dgm:spPr/>
      <dgm:t>
        <a:bodyPr/>
        <a:lstStyle/>
        <a:p>
          <a:endParaRPr lang="en-IN"/>
        </a:p>
      </dgm:t>
    </dgm:pt>
    <dgm:pt modelId="{419030E8-548B-469D-B458-32E3B4B6B3CB}" type="parTrans" cxnId="{142D0569-7874-4E2E-9081-183BE579920D}">
      <dgm:prSet/>
      <dgm:spPr/>
      <dgm:t>
        <a:bodyPr/>
        <a:lstStyle/>
        <a:p>
          <a:endParaRPr lang="en-IN"/>
        </a:p>
      </dgm:t>
    </dgm:pt>
    <dgm:pt modelId="{A9C420E3-44E9-444D-B991-AAC9DAC47982}" type="pres">
      <dgm:prSet presAssocID="{F0F2F80E-0139-4383-B547-1D49B902CC28}" presName="compositeShape" presStyleCnt="0">
        <dgm:presLayoutVars>
          <dgm:dir/>
          <dgm:resizeHandles/>
        </dgm:presLayoutVars>
      </dgm:prSet>
      <dgm:spPr/>
    </dgm:pt>
    <dgm:pt modelId="{9C89634B-1C2C-491B-9E74-4F0DE7F83CAC}" type="pres">
      <dgm:prSet presAssocID="{F0F2F80E-0139-4383-B547-1D49B902CC28}" presName="pyramid" presStyleLbl="node1" presStyleIdx="0" presStyleCnt="1" custLinFactNeighborX="-1804" custLinFactNeighborY="-12686"/>
      <dgm:spPr/>
    </dgm:pt>
    <dgm:pt modelId="{6B08A73A-8383-4E4B-BD35-5FC71440C07E}" type="pres">
      <dgm:prSet presAssocID="{F0F2F80E-0139-4383-B547-1D49B902CC28}" presName="theList" presStyleCnt="0"/>
      <dgm:spPr/>
    </dgm:pt>
    <dgm:pt modelId="{72632DF2-8997-45D0-BCB4-8B11B19304E4}" type="pres">
      <dgm:prSet presAssocID="{66EFBC85-6199-4537-9541-6D0D2DDB16F2}" presName="aNode" presStyleLbl="fgAcc1" presStyleIdx="0" presStyleCnt="4">
        <dgm:presLayoutVars>
          <dgm:bulletEnabled val="1"/>
        </dgm:presLayoutVars>
      </dgm:prSet>
      <dgm:spPr/>
    </dgm:pt>
    <dgm:pt modelId="{CCDCEE8F-1ADE-4FED-8E43-C9D6EF13B064}" type="pres">
      <dgm:prSet presAssocID="{66EFBC85-6199-4537-9541-6D0D2DDB16F2}" presName="aSpace" presStyleCnt="0"/>
      <dgm:spPr/>
    </dgm:pt>
    <dgm:pt modelId="{33C2A152-7680-425D-920C-3AA663866B6F}" type="pres">
      <dgm:prSet presAssocID="{E25F3F83-08C3-4E22-9DEF-38BC3C8A4EB0}" presName="aNode" presStyleLbl="fgAcc1" presStyleIdx="1" presStyleCnt="4">
        <dgm:presLayoutVars>
          <dgm:bulletEnabled val="1"/>
        </dgm:presLayoutVars>
      </dgm:prSet>
      <dgm:spPr/>
    </dgm:pt>
    <dgm:pt modelId="{12FEA7FE-B36B-45DB-B867-88B76E8B7466}" type="pres">
      <dgm:prSet presAssocID="{E25F3F83-08C3-4E22-9DEF-38BC3C8A4EB0}" presName="aSpace" presStyleCnt="0"/>
      <dgm:spPr/>
    </dgm:pt>
    <dgm:pt modelId="{22D0D1C4-F311-4DE3-BF97-8FDDA4556364}" type="pres">
      <dgm:prSet presAssocID="{9CE54E96-F9EE-4DE0-9390-4DDFB8A06068}" presName="aNode" presStyleLbl="fgAcc1" presStyleIdx="2" presStyleCnt="4">
        <dgm:presLayoutVars>
          <dgm:bulletEnabled val="1"/>
        </dgm:presLayoutVars>
      </dgm:prSet>
      <dgm:spPr/>
    </dgm:pt>
    <dgm:pt modelId="{C8A1911E-6B76-43C5-89E0-7960747C61E4}" type="pres">
      <dgm:prSet presAssocID="{9CE54E96-F9EE-4DE0-9390-4DDFB8A06068}" presName="aSpace" presStyleCnt="0"/>
      <dgm:spPr/>
    </dgm:pt>
    <dgm:pt modelId="{D0DEF269-1982-4AFD-938E-4EF77E1DB5F0}" type="pres">
      <dgm:prSet presAssocID="{71B0D7CE-EE45-4EA2-947A-24F2A8006A2A}" presName="aNode" presStyleLbl="fgAcc1" presStyleIdx="3" presStyleCnt="4">
        <dgm:presLayoutVars>
          <dgm:bulletEnabled val="1"/>
        </dgm:presLayoutVars>
      </dgm:prSet>
      <dgm:spPr/>
    </dgm:pt>
    <dgm:pt modelId="{DAD81976-9A0B-4CD7-8C4D-3A14F11AE31B}" type="pres">
      <dgm:prSet presAssocID="{71B0D7CE-EE45-4EA2-947A-24F2A8006A2A}" presName="aSpace" presStyleCnt="0"/>
      <dgm:spPr/>
    </dgm:pt>
  </dgm:ptLst>
  <dgm:cxnLst>
    <dgm:cxn modelId="{0F44BF05-F100-4EB4-A7BF-BAF8DB7C243B}" srcId="{F0F2F80E-0139-4383-B547-1D49B902CC28}" destId="{E25F3F83-08C3-4E22-9DEF-38BC3C8A4EB0}" srcOrd="1" destOrd="0" parTransId="{CC599BDF-72E5-4F31-AED3-C032CF9A38F9}" sibTransId="{B99D3514-D083-47A7-90CD-00816D3FEB65}"/>
    <dgm:cxn modelId="{142D0569-7874-4E2E-9081-183BE579920D}" srcId="{F0F2F80E-0139-4383-B547-1D49B902CC28}" destId="{71B0D7CE-EE45-4EA2-947A-24F2A8006A2A}" srcOrd="3" destOrd="0" parTransId="{419030E8-548B-469D-B458-32E3B4B6B3CB}" sibTransId="{AFE5B72B-8D30-4A3F-B238-403CBA08EB3D}"/>
    <dgm:cxn modelId="{8CDFDA71-200B-429C-A7B5-9B8F9697B10A}" type="presOf" srcId="{66EFBC85-6199-4537-9541-6D0D2DDB16F2}" destId="{72632DF2-8997-45D0-BCB4-8B11B19304E4}" srcOrd="0" destOrd="0" presId="urn:microsoft.com/office/officeart/2005/8/layout/pyramid2"/>
    <dgm:cxn modelId="{B32D0472-E98A-43D2-B586-79912225D6B3}" srcId="{F0F2F80E-0139-4383-B547-1D49B902CC28}" destId="{66EFBC85-6199-4537-9541-6D0D2DDB16F2}" srcOrd="0" destOrd="0" parTransId="{32B6880C-3F90-4A67-B985-7D5D42768873}" sibTransId="{1F9E3645-753C-44AD-AE86-9F0A2595FBC7}"/>
    <dgm:cxn modelId="{572334A7-9AD9-4F5C-AE31-19EE5E653B83}" srcId="{F0F2F80E-0139-4383-B547-1D49B902CC28}" destId="{9CE54E96-F9EE-4DE0-9390-4DDFB8A06068}" srcOrd="2" destOrd="0" parTransId="{D524DDD2-9E4F-4BD4-A02A-F3D881D07F00}" sibTransId="{9AB46C46-42B5-4A9A-A31A-1D75D82D817B}"/>
    <dgm:cxn modelId="{77F1A1A8-B929-4D34-8AC5-5BBEEEC6D5EB}" type="presOf" srcId="{71B0D7CE-EE45-4EA2-947A-24F2A8006A2A}" destId="{D0DEF269-1982-4AFD-938E-4EF77E1DB5F0}" srcOrd="0" destOrd="0" presId="urn:microsoft.com/office/officeart/2005/8/layout/pyramid2"/>
    <dgm:cxn modelId="{BD4C96E2-94F0-4755-8D23-66D459316F45}" type="presOf" srcId="{F0F2F80E-0139-4383-B547-1D49B902CC28}" destId="{A9C420E3-44E9-444D-B991-AAC9DAC47982}" srcOrd="0" destOrd="0" presId="urn:microsoft.com/office/officeart/2005/8/layout/pyramid2"/>
    <dgm:cxn modelId="{9812DAF2-0A27-4155-BE5F-47007E20A80E}" type="presOf" srcId="{9CE54E96-F9EE-4DE0-9390-4DDFB8A06068}" destId="{22D0D1C4-F311-4DE3-BF97-8FDDA4556364}" srcOrd="0" destOrd="0" presId="urn:microsoft.com/office/officeart/2005/8/layout/pyramid2"/>
    <dgm:cxn modelId="{2689D6FC-4AE0-4396-B344-607BB8FA9773}" type="presOf" srcId="{E25F3F83-08C3-4E22-9DEF-38BC3C8A4EB0}" destId="{33C2A152-7680-425D-920C-3AA663866B6F}" srcOrd="0" destOrd="0" presId="urn:microsoft.com/office/officeart/2005/8/layout/pyramid2"/>
    <dgm:cxn modelId="{1B0A3B0D-9BD4-4E67-BA94-4158F9702144}" type="presParOf" srcId="{A9C420E3-44E9-444D-B991-AAC9DAC47982}" destId="{9C89634B-1C2C-491B-9E74-4F0DE7F83CAC}" srcOrd="0" destOrd="0" presId="urn:microsoft.com/office/officeart/2005/8/layout/pyramid2"/>
    <dgm:cxn modelId="{F01819D4-663C-4543-9344-70C411A32F16}" type="presParOf" srcId="{A9C420E3-44E9-444D-B991-AAC9DAC47982}" destId="{6B08A73A-8383-4E4B-BD35-5FC71440C07E}" srcOrd="1" destOrd="0" presId="urn:microsoft.com/office/officeart/2005/8/layout/pyramid2"/>
    <dgm:cxn modelId="{C058D8B8-73BE-47D3-9288-3164A161A555}" type="presParOf" srcId="{6B08A73A-8383-4E4B-BD35-5FC71440C07E}" destId="{72632DF2-8997-45D0-BCB4-8B11B19304E4}" srcOrd="0" destOrd="0" presId="urn:microsoft.com/office/officeart/2005/8/layout/pyramid2"/>
    <dgm:cxn modelId="{EC56DF8C-3F27-4100-9DE3-291DEE8CFBE9}" type="presParOf" srcId="{6B08A73A-8383-4E4B-BD35-5FC71440C07E}" destId="{CCDCEE8F-1ADE-4FED-8E43-C9D6EF13B064}" srcOrd="1" destOrd="0" presId="urn:microsoft.com/office/officeart/2005/8/layout/pyramid2"/>
    <dgm:cxn modelId="{FC8E5F96-2871-4402-9337-C101F977D425}" type="presParOf" srcId="{6B08A73A-8383-4E4B-BD35-5FC71440C07E}" destId="{33C2A152-7680-425D-920C-3AA663866B6F}" srcOrd="2" destOrd="0" presId="urn:microsoft.com/office/officeart/2005/8/layout/pyramid2"/>
    <dgm:cxn modelId="{5B4BA14F-478C-433D-BAA7-A292D14F874E}" type="presParOf" srcId="{6B08A73A-8383-4E4B-BD35-5FC71440C07E}" destId="{12FEA7FE-B36B-45DB-B867-88B76E8B7466}" srcOrd="3" destOrd="0" presId="urn:microsoft.com/office/officeart/2005/8/layout/pyramid2"/>
    <dgm:cxn modelId="{54368442-1507-43BE-8477-3AE9E2E5D516}" type="presParOf" srcId="{6B08A73A-8383-4E4B-BD35-5FC71440C07E}" destId="{22D0D1C4-F311-4DE3-BF97-8FDDA4556364}" srcOrd="4" destOrd="0" presId="urn:microsoft.com/office/officeart/2005/8/layout/pyramid2"/>
    <dgm:cxn modelId="{08763B84-1D72-4966-8835-8F82AB47F8C0}" type="presParOf" srcId="{6B08A73A-8383-4E4B-BD35-5FC71440C07E}" destId="{C8A1911E-6B76-43C5-89E0-7960747C61E4}" srcOrd="5" destOrd="0" presId="urn:microsoft.com/office/officeart/2005/8/layout/pyramid2"/>
    <dgm:cxn modelId="{D02B524B-1430-4F9B-95EF-0E2AC1072570}" type="presParOf" srcId="{6B08A73A-8383-4E4B-BD35-5FC71440C07E}" destId="{D0DEF269-1982-4AFD-938E-4EF77E1DB5F0}" srcOrd="6" destOrd="0" presId="urn:microsoft.com/office/officeart/2005/8/layout/pyramid2"/>
    <dgm:cxn modelId="{BD4F8C37-2774-4B7D-B902-6B3EF7C4C46E}" type="presParOf" srcId="{6B08A73A-8383-4E4B-BD35-5FC71440C07E}" destId="{DAD81976-9A0B-4CD7-8C4D-3A14F11AE31B}" srcOrd="7" destOrd="0" presId="urn:microsoft.com/office/officeart/2005/8/layout/pyramid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B6B487F-F00D-4ADD-8DBA-DC8A2A7ED77D}"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D81F589-DC58-46DE-B16F-EC81BEA854A1}">
      <dgm:prSet phldrT="[Text]" custT="1"/>
      <dgm:spPr/>
      <dgm:t>
        <a:bodyPr/>
        <a:lstStyle/>
        <a:p>
          <a:r>
            <a:rPr lang="en-IN" sz="1500" b="1" i="0" dirty="0">
              <a:latin typeface="Times New Roman" panose="02020603050405020304" pitchFamily="18" charset="0"/>
              <a:cs typeface="Times New Roman" panose="02020603050405020304" pitchFamily="18" charset="0"/>
            </a:rPr>
            <a:t>Academic Focus and future innovators</a:t>
          </a:r>
          <a:endParaRPr lang="en-IN" sz="1500" dirty="0">
            <a:latin typeface="Times New Roman" panose="02020603050405020304" pitchFamily="18" charset="0"/>
            <a:cs typeface="Times New Roman" panose="02020603050405020304" pitchFamily="18" charset="0"/>
          </a:endParaRPr>
        </a:p>
      </dgm:t>
    </dgm:pt>
    <dgm:pt modelId="{9D4CB56A-9128-41B3-A3E7-7E861DBF8511}" type="parTrans" cxnId="{D2EB7BAA-9EF6-49C1-B70C-50AEE5421E9F}">
      <dgm:prSet/>
      <dgm:spPr/>
      <dgm:t>
        <a:bodyPr/>
        <a:lstStyle/>
        <a:p>
          <a:endParaRPr lang="en-IN"/>
        </a:p>
      </dgm:t>
    </dgm:pt>
    <dgm:pt modelId="{AA24C8B8-5957-478E-AA63-9E6024AF8D0E}" type="sibTrans" cxnId="{D2EB7BAA-9EF6-49C1-B70C-50AEE5421E9F}">
      <dgm:prSet/>
      <dgm:spPr/>
      <dgm:t>
        <a:bodyPr/>
        <a:lstStyle/>
        <a:p>
          <a:endParaRPr lang="en-IN"/>
        </a:p>
      </dgm:t>
    </dgm:pt>
    <dgm:pt modelId="{13D47ACB-B0F0-44B1-80C0-00C1A3737C23}">
      <dgm:prSet phldrT="[Text]" custT="1"/>
      <dgm:spPr/>
      <dgm:t>
        <a:bodyPr/>
        <a:lstStyle/>
        <a:p>
          <a:r>
            <a:rPr lang="en-IN" sz="1500" b="1" i="0" dirty="0">
              <a:latin typeface="Times New Roman" panose="02020603050405020304" pitchFamily="18" charset="0"/>
              <a:cs typeface="Times New Roman" panose="02020603050405020304" pitchFamily="18" charset="0"/>
            </a:rPr>
            <a:t>Responsibility and Accountability</a:t>
          </a:r>
          <a:endParaRPr lang="en-IN" sz="1500" dirty="0">
            <a:latin typeface="Times New Roman" panose="02020603050405020304" pitchFamily="18" charset="0"/>
            <a:cs typeface="Times New Roman" panose="02020603050405020304" pitchFamily="18" charset="0"/>
          </a:endParaRPr>
        </a:p>
      </dgm:t>
    </dgm:pt>
    <dgm:pt modelId="{773990D4-ADE9-44E1-B46F-4A5F50F2B877}" type="parTrans" cxnId="{10F2D811-868C-45CB-8A3A-ED35A85768CA}">
      <dgm:prSet/>
      <dgm:spPr/>
      <dgm:t>
        <a:bodyPr/>
        <a:lstStyle/>
        <a:p>
          <a:endParaRPr lang="en-IN"/>
        </a:p>
      </dgm:t>
    </dgm:pt>
    <dgm:pt modelId="{220C693A-0A1E-4E6A-BD0B-BD44BDDCD164}" type="sibTrans" cxnId="{10F2D811-868C-45CB-8A3A-ED35A85768CA}">
      <dgm:prSet/>
      <dgm:spPr/>
      <dgm:t>
        <a:bodyPr/>
        <a:lstStyle/>
        <a:p>
          <a:endParaRPr lang="en-IN"/>
        </a:p>
      </dgm:t>
    </dgm:pt>
    <dgm:pt modelId="{07206715-9D17-4B56-8C7B-BAF89E971541}">
      <dgm:prSet custT="1"/>
      <dgm:spPr/>
      <dgm:t>
        <a:bodyPr/>
        <a:lstStyle/>
        <a:p>
          <a:r>
            <a:rPr lang="en-IN" sz="1500" b="1" i="0" dirty="0">
              <a:latin typeface="Times New Roman" panose="02020603050405020304" pitchFamily="18" charset="0"/>
              <a:cs typeface="Times New Roman" panose="02020603050405020304" pitchFamily="18" charset="0"/>
            </a:rPr>
            <a:t>Technology Integration</a:t>
          </a:r>
          <a:endParaRPr lang="en-IN" sz="1500" dirty="0">
            <a:latin typeface="Times New Roman" panose="02020603050405020304" pitchFamily="18" charset="0"/>
            <a:cs typeface="Times New Roman" panose="02020603050405020304" pitchFamily="18" charset="0"/>
          </a:endParaRPr>
        </a:p>
      </dgm:t>
    </dgm:pt>
    <dgm:pt modelId="{5864D9CC-66B1-4469-8F4D-DFAE73A085A2}" type="parTrans" cxnId="{64B35BF7-82D3-4976-A4F2-01D134C8E117}">
      <dgm:prSet/>
      <dgm:spPr/>
      <dgm:t>
        <a:bodyPr/>
        <a:lstStyle/>
        <a:p>
          <a:endParaRPr lang="en-IN"/>
        </a:p>
      </dgm:t>
    </dgm:pt>
    <dgm:pt modelId="{B8D76C5F-E2D4-4383-B87A-6CA7721B0799}" type="sibTrans" cxnId="{64B35BF7-82D3-4976-A4F2-01D134C8E117}">
      <dgm:prSet/>
      <dgm:spPr/>
      <dgm:t>
        <a:bodyPr/>
        <a:lstStyle/>
        <a:p>
          <a:endParaRPr lang="en-IN"/>
        </a:p>
      </dgm:t>
    </dgm:pt>
    <dgm:pt modelId="{F5103663-908A-46A4-B78E-B33F67ED2FA2}">
      <dgm:prSet phldrT="[Text]" custT="1"/>
      <dgm:spPr/>
      <dgm:t>
        <a:bodyPr/>
        <a:lstStyle/>
        <a:p>
          <a:endParaRPr lang="en-IN" sz="1500" dirty="0">
            <a:latin typeface="Times New Roman" panose="02020603050405020304" pitchFamily="18" charset="0"/>
            <a:cs typeface="Times New Roman" panose="02020603050405020304" pitchFamily="18" charset="0"/>
          </a:endParaRPr>
        </a:p>
      </dgm:t>
    </dgm:pt>
    <dgm:pt modelId="{18B22591-686A-42F8-948A-6C838C64B076}" type="sibTrans" cxnId="{F9A1A359-7F92-4117-A5F6-765C7C931196}">
      <dgm:prSet/>
      <dgm:spPr/>
      <dgm:t>
        <a:bodyPr/>
        <a:lstStyle/>
        <a:p>
          <a:endParaRPr lang="en-IN"/>
        </a:p>
      </dgm:t>
    </dgm:pt>
    <dgm:pt modelId="{7C6751E0-64B8-486F-A1BE-EEE76DB4BF31}" type="parTrans" cxnId="{F9A1A359-7F92-4117-A5F6-765C7C931196}">
      <dgm:prSet/>
      <dgm:spPr/>
      <dgm:t>
        <a:bodyPr/>
        <a:lstStyle/>
        <a:p>
          <a:endParaRPr lang="en-IN"/>
        </a:p>
      </dgm:t>
    </dgm:pt>
    <dgm:pt modelId="{4D44F987-1885-4454-B99B-FB9C4977BA0C}" type="pres">
      <dgm:prSet presAssocID="{7B6B487F-F00D-4ADD-8DBA-DC8A2A7ED77D}" presName="compositeShape" presStyleCnt="0">
        <dgm:presLayoutVars>
          <dgm:chMax val="9"/>
          <dgm:dir/>
          <dgm:resizeHandles val="exact"/>
        </dgm:presLayoutVars>
      </dgm:prSet>
      <dgm:spPr/>
    </dgm:pt>
    <dgm:pt modelId="{15616F6F-9430-4358-B494-24C594468424}" type="pres">
      <dgm:prSet presAssocID="{7B6B487F-F00D-4ADD-8DBA-DC8A2A7ED77D}" presName="triangle1" presStyleLbl="node1" presStyleIdx="0" presStyleCnt="4" custScaleX="237403" custLinFactX="100000" custLinFactNeighborX="166593" custLinFactNeighborY="77507">
        <dgm:presLayoutVars>
          <dgm:bulletEnabled val="1"/>
        </dgm:presLayoutVars>
      </dgm:prSet>
      <dgm:spPr/>
    </dgm:pt>
    <dgm:pt modelId="{AA62A49A-8D18-499F-93B7-80D62B336056}" type="pres">
      <dgm:prSet presAssocID="{7B6B487F-F00D-4ADD-8DBA-DC8A2A7ED77D}" presName="triangle2" presStyleLbl="node1" presStyleIdx="1" presStyleCnt="4" custScaleX="227376" custLinFactX="-100000" custLinFactNeighborX="-108065" custLinFactNeighborY="-79385">
        <dgm:presLayoutVars>
          <dgm:bulletEnabled val="1"/>
        </dgm:presLayoutVars>
      </dgm:prSet>
      <dgm:spPr/>
    </dgm:pt>
    <dgm:pt modelId="{49DEFB98-CD88-4B48-AB13-E8ACC010EB06}" type="pres">
      <dgm:prSet presAssocID="{7B6B487F-F00D-4ADD-8DBA-DC8A2A7ED77D}" presName="triangle3" presStyleLbl="node1" presStyleIdx="2" presStyleCnt="4" custAng="10800000" custScaleX="231587" custLinFactNeighborX="-73409" custLinFactNeighborY="-21369">
        <dgm:presLayoutVars>
          <dgm:bulletEnabled val="1"/>
        </dgm:presLayoutVars>
      </dgm:prSet>
      <dgm:spPr/>
    </dgm:pt>
    <dgm:pt modelId="{5023F4C3-E199-4D74-ACAD-8EBE1F4DCFAD}" type="pres">
      <dgm:prSet presAssocID="{7B6B487F-F00D-4ADD-8DBA-DC8A2A7ED77D}" presName="triangle4" presStyleLbl="node1" presStyleIdx="3" presStyleCnt="4" custScaleX="189509" custLinFactNeighborX="40488" custLinFactNeighborY="-83226">
        <dgm:presLayoutVars>
          <dgm:bulletEnabled val="1"/>
        </dgm:presLayoutVars>
      </dgm:prSet>
      <dgm:spPr/>
    </dgm:pt>
  </dgm:ptLst>
  <dgm:cxnLst>
    <dgm:cxn modelId="{AFE5B301-7F60-4275-B6B6-B91DFBC310C3}" type="presOf" srcId="{5D81F589-DC58-46DE-B16F-EC81BEA854A1}" destId="{15616F6F-9430-4358-B494-24C594468424}" srcOrd="0" destOrd="0" presId="urn:microsoft.com/office/officeart/2005/8/layout/pyramid4"/>
    <dgm:cxn modelId="{10F2D811-868C-45CB-8A3A-ED35A85768CA}" srcId="{7B6B487F-F00D-4ADD-8DBA-DC8A2A7ED77D}" destId="{13D47ACB-B0F0-44B1-80C0-00C1A3737C23}" srcOrd="1" destOrd="0" parTransId="{773990D4-ADE9-44E1-B46F-4A5F50F2B877}" sibTransId="{220C693A-0A1E-4E6A-BD0B-BD44BDDCD164}"/>
    <dgm:cxn modelId="{8F31A64D-650B-4C95-8FC5-1A32DE226CAB}" type="presOf" srcId="{7B6B487F-F00D-4ADD-8DBA-DC8A2A7ED77D}" destId="{4D44F987-1885-4454-B99B-FB9C4977BA0C}" srcOrd="0" destOrd="0" presId="urn:microsoft.com/office/officeart/2005/8/layout/pyramid4"/>
    <dgm:cxn modelId="{F9A1A359-7F92-4117-A5F6-765C7C931196}" srcId="{7B6B487F-F00D-4ADD-8DBA-DC8A2A7ED77D}" destId="{F5103663-908A-46A4-B78E-B33F67ED2FA2}" srcOrd="2" destOrd="0" parTransId="{7C6751E0-64B8-486F-A1BE-EEE76DB4BF31}" sibTransId="{18B22591-686A-42F8-948A-6C838C64B076}"/>
    <dgm:cxn modelId="{18CEA08D-ABB1-46FD-8214-43201FA2CD4C}" type="presOf" srcId="{07206715-9D17-4B56-8C7B-BAF89E971541}" destId="{5023F4C3-E199-4D74-ACAD-8EBE1F4DCFAD}" srcOrd="0" destOrd="0" presId="urn:microsoft.com/office/officeart/2005/8/layout/pyramid4"/>
    <dgm:cxn modelId="{D2EB7BAA-9EF6-49C1-B70C-50AEE5421E9F}" srcId="{7B6B487F-F00D-4ADD-8DBA-DC8A2A7ED77D}" destId="{5D81F589-DC58-46DE-B16F-EC81BEA854A1}" srcOrd="0" destOrd="0" parTransId="{9D4CB56A-9128-41B3-A3E7-7E861DBF8511}" sibTransId="{AA24C8B8-5957-478E-AA63-9E6024AF8D0E}"/>
    <dgm:cxn modelId="{C76030CA-8F38-42E4-ADCC-FD70BC18D495}" type="presOf" srcId="{13D47ACB-B0F0-44B1-80C0-00C1A3737C23}" destId="{AA62A49A-8D18-499F-93B7-80D62B336056}" srcOrd="0" destOrd="0" presId="urn:microsoft.com/office/officeart/2005/8/layout/pyramid4"/>
    <dgm:cxn modelId="{696D54CA-8F09-49BD-8404-0E54C53378AD}" type="presOf" srcId="{F5103663-908A-46A4-B78E-B33F67ED2FA2}" destId="{49DEFB98-CD88-4B48-AB13-E8ACC010EB06}" srcOrd="0" destOrd="0" presId="urn:microsoft.com/office/officeart/2005/8/layout/pyramid4"/>
    <dgm:cxn modelId="{64B35BF7-82D3-4976-A4F2-01D134C8E117}" srcId="{7B6B487F-F00D-4ADD-8DBA-DC8A2A7ED77D}" destId="{07206715-9D17-4B56-8C7B-BAF89E971541}" srcOrd="3" destOrd="0" parTransId="{5864D9CC-66B1-4469-8F4D-DFAE73A085A2}" sibTransId="{B8D76C5F-E2D4-4383-B87A-6CA7721B0799}"/>
    <dgm:cxn modelId="{78848366-8703-4A57-BF80-9A8D08867626}" type="presParOf" srcId="{4D44F987-1885-4454-B99B-FB9C4977BA0C}" destId="{15616F6F-9430-4358-B494-24C594468424}" srcOrd="0" destOrd="0" presId="urn:microsoft.com/office/officeart/2005/8/layout/pyramid4"/>
    <dgm:cxn modelId="{88057355-DD2B-4D24-BCA7-856A57BCF710}" type="presParOf" srcId="{4D44F987-1885-4454-B99B-FB9C4977BA0C}" destId="{AA62A49A-8D18-499F-93B7-80D62B336056}" srcOrd="1" destOrd="0" presId="urn:microsoft.com/office/officeart/2005/8/layout/pyramid4"/>
    <dgm:cxn modelId="{1D07B7E2-FD16-4359-9E91-114E9A3D3BF4}" type="presParOf" srcId="{4D44F987-1885-4454-B99B-FB9C4977BA0C}" destId="{49DEFB98-CD88-4B48-AB13-E8ACC010EB06}" srcOrd="2" destOrd="0" presId="urn:microsoft.com/office/officeart/2005/8/layout/pyramid4"/>
    <dgm:cxn modelId="{00619B31-39A2-49BE-A3C4-A945763DFCDC}" type="presParOf" srcId="{4D44F987-1885-4454-B99B-FB9C4977BA0C}" destId="{5023F4C3-E199-4D74-ACAD-8EBE1F4DCFAD}" srcOrd="3" destOrd="0" presId="urn:microsoft.com/office/officeart/2005/8/layout/pyramid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F8734-177A-42EE-850E-FC647286007D}">
      <dsp:nvSpPr>
        <dsp:cNvPr id="0" name=""/>
        <dsp:cNvSpPr/>
      </dsp:nvSpPr>
      <dsp:spPr>
        <a:xfrm rot="10800000">
          <a:off x="1239511" y="2076"/>
          <a:ext cx="4388547" cy="536500"/>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6582"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kern="1200"/>
            <a:t>Introduction</a:t>
          </a:r>
          <a:endParaRPr lang="en-IN" sz="2400" kern="1200"/>
        </a:p>
      </dsp:txBody>
      <dsp:txXfrm rot="10800000">
        <a:off x="1373636" y="2076"/>
        <a:ext cx="4254422" cy="536500"/>
      </dsp:txXfrm>
    </dsp:sp>
    <dsp:sp modelId="{06B9B964-2940-4F3F-8AE5-EDA5FF512A88}">
      <dsp:nvSpPr>
        <dsp:cNvPr id="0" name=""/>
        <dsp:cNvSpPr/>
      </dsp:nvSpPr>
      <dsp:spPr>
        <a:xfrm>
          <a:off x="971260" y="2076"/>
          <a:ext cx="536500" cy="536500"/>
        </a:xfrm>
        <a:prstGeom prst="ellipse">
          <a:avLst/>
        </a:prstGeom>
        <a:blipFill>
          <a:blip xmlns:r="http://schemas.openxmlformats.org/officeDocument/2006/relationships" r:embed="rId1"/>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CA6654C-5C45-49A5-AB63-37971EE61C9F}">
      <dsp:nvSpPr>
        <dsp:cNvPr id="0" name=""/>
        <dsp:cNvSpPr/>
      </dsp:nvSpPr>
      <dsp:spPr>
        <a:xfrm rot="10800000">
          <a:off x="1239511" y="698726"/>
          <a:ext cx="4388547" cy="536500"/>
        </a:xfrm>
        <a:prstGeom prst="homePlate">
          <a:avLst/>
        </a:prstGeom>
        <a:solidFill>
          <a:schemeClr val="accent2">
            <a:hueOff val="-181920"/>
            <a:satOff val="-10491"/>
            <a:lumOff val="10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6582"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kern="1200"/>
            <a:t>Literature Review </a:t>
          </a:r>
          <a:endParaRPr lang="en-IN" sz="2400" kern="1200"/>
        </a:p>
      </dsp:txBody>
      <dsp:txXfrm rot="10800000">
        <a:off x="1373636" y="698726"/>
        <a:ext cx="4254422" cy="536500"/>
      </dsp:txXfrm>
    </dsp:sp>
    <dsp:sp modelId="{995D5E7B-5EC5-4EFA-9316-94A93F6B2E22}">
      <dsp:nvSpPr>
        <dsp:cNvPr id="0" name=""/>
        <dsp:cNvSpPr/>
      </dsp:nvSpPr>
      <dsp:spPr>
        <a:xfrm>
          <a:off x="971260" y="698726"/>
          <a:ext cx="536500" cy="536500"/>
        </a:xfrm>
        <a:prstGeom prst="ellipse">
          <a:avLst/>
        </a:prstGeom>
        <a:blipFill>
          <a:blip xmlns:r="http://schemas.openxmlformats.org/officeDocument/2006/relationships" r:embed="rId2"/>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25C2CEB-E7FF-4C42-B373-853C0EC30AD9}">
      <dsp:nvSpPr>
        <dsp:cNvPr id="0" name=""/>
        <dsp:cNvSpPr/>
      </dsp:nvSpPr>
      <dsp:spPr>
        <a:xfrm rot="10800000">
          <a:off x="1239511" y="1395377"/>
          <a:ext cx="4388547" cy="536500"/>
        </a:xfrm>
        <a:prstGeom prst="homePlate">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6582"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kern="1200" dirty="0"/>
            <a:t>Problem Statement</a:t>
          </a:r>
          <a:endParaRPr lang="en-IN" sz="2400" kern="1200" dirty="0"/>
        </a:p>
      </dsp:txBody>
      <dsp:txXfrm rot="10800000">
        <a:off x="1373636" y="1395377"/>
        <a:ext cx="4254422" cy="536500"/>
      </dsp:txXfrm>
    </dsp:sp>
    <dsp:sp modelId="{577D04FF-43B0-4489-BB49-8B01B9F61726}">
      <dsp:nvSpPr>
        <dsp:cNvPr id="0" name=""/>
        <dsp:cNvSpPr/>
      </dsp:nvSpPr>
      <dsp:spPr>
        <a:xfrm>
          <a:off x="971260" y="1395377"/>
          <a:ext cx="536500" cy="536500"/>
        </a:xfrm>
        <a:prstGeom prst="ellipse">
          <a:avLst/>
        </a:prstGeom>
        <a:blipFill>
          <a:blip xmlns:r="http://schemas.openxmlformats.org/officeDocument/2006/relationships" r:embed="rId3"/>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B0B00DA-500B-46AB-8049-74A986DF832F}">
      <dsp:nvSpPr>
        <dsp:cNvPr id="0" name=""/>
        <dsp:cNvSpPr/>
      </dsp:nvSpPr>
      <dsp:spPr>
        <a:xfrm rot="10800000">
          <a:off x="1239511" y="2092027"/>
          <a:ext cx="4388547" cy="536500"/>
        </a:xfrm>
        <a:prstGeom prst="homePlate">
          <a:avLst/>
        </a:prstGeom>
        <a:solidFill>
          <a:schemeClr val="accent2">
            <a:hueOff val="-545761"/>
            <a:satOff val="-31473"/>
            <a:lumOff val="32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6582"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kern="1200"/>
            <a:t>Analysis Overview </a:t>
          </a:r>
          <a:endParaRPr lang="en-IN" sz="2400" kern="1200"/>
        </a:p>
      </dsp:txBody>
      <dsp:txXfrm rot="10800000">
        <a:off x="1373636" y="2092027"/>
        <a:ext cx="4254422" cy="536500"/>
      </dsp:txXfrm>
    </dsp:sp>
    <dsp:sp modelId="{B6B06E15-C80B-405F-944A-015BFC079C93}">
      <dsp:nvSpPr>
        <dsp:cNvPr id="0" name=""/>
        <dsp:cNvSpPr/>
      </dsp:nvSpPr>
      <dsp:spPr>
        <a:xfrm>
          <a:off x="971260" y="2092027"/>
          <a:ext cx="536500" cy="536500"/>
        </a:xfrm>
        <a:prstGeom prst="ellipse">
          <a:avLst/>
        </a:prstGeom>
        <a:blipFill>
          <a:blip xmlns:r="http://schemas.openxmlformats.org/officeDocument/2006/relationships" r:embed="rId4"/>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954071-42CF-4C63-8ECE-7B0895E69978}">
      <dsp:nvSpPr>
        <dsp:cNvPr id="0" name=""/>
        <dsp:cNvSpPr/>
      </dsp:nvSpPr>
      <dsp:spPr>
        <a:xfrm rot="10800000">
          <a:off x="1239511" y="2788678"/>
          <a:ext cx="4388547" cy="536500"/>
        </a:xfrm>
        <a:prstGeom prst="homePlate">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6582"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kern="1200"/>
            <a:t>Design Overview </a:t>
          </a:r>
          <a:endParaRPr lang="en-IN" sz="2400" kern="1200"/>
        </a:p>
      </dsp:txBody>
      <dsp:txXfrm rot="10800000">
        <a:off x="1373636" y="2788678"/>
        <a:ext cx="4254422" cy="536500"/>
      </dsp:txXfrm>
    </dsp:sp>
    <dsp:sp modelId="{83309BF4-CAF6-4995-B2E0-3EA43755294C}">
      <dsp:nvSpPr>
        <dsp:cNvPr id="0" name=""/>
        <dsp:cNvSpPr/>
      </dsp:nvSpPr>
      <dsp:spPr>
        <a:xfrm>
          <a:off x="971260" y="2788678"/>
          <a:ext cx="536500" cy="536500"/>
        </a:xfrm>
        <a:prstGeom prst="ellipse">
          <a:avLst/>
        </a:prstGeom>
        <a:blipFill>
          <a:blip xmlns:r="http://schemas.openxmlformats.org/officeDocument/2006/relationships" r:embed="rId5"/>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9CE7D08-7D63-49DE-AD11-9A016917D57D}">
      <dsp:nvSpPr>
        <dsp:cNvPr id="0" name=""/>
        <dsp:cNvSpPr/>
      </dsp:nvSpPr>
      <dsp:spPr>
        <a:xfrm rot="10800000">
          <a:off x="1239511" y="3485328"/>
          <a:ext cx="4388547" cy="536500"/>
        </a:xfrm>
        <a:prstGeom prst="homePlate">
          <a:avLst/>
        </a:prstGeom>
        <a:solidFill>
          <a:schemeClr val="accent2">
            <a:hueOff val="-909602"/>
            <a:satOff val="-52455"/>
            <a:lumOff val="5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6582"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kern="1200"/>
            <a:t>Screenshots</a:t>
          </a:r>
          <a:endParaRPr lang="en-IN" sz="2400" kern="1200"/>
        </a:p>
      </dsp:txBody>
      <dsp:txXfrm rot="10800000">
        <a:off x="1373636" y="3485328"/>
        <a:ext cx="4254422" cy="536500"/>
      </dsp:txXfrm>
    </dsp:sp>
    <dsp:sp modelId="{3C4BE0E1-5A08-4175-BED1-2D4BA25E559D}">
      <dsp:nvSpPr>
        <dsp:cNvPr id="0" name=""/>
        <dsp:cNvSpPr/>
      </dsp:nvSpPr>
      <dsp:spPr>
        <a:xfrm>
          <a:off x="971260" y="3485328"/>
          <a:ext cx="536500" cy="536500"/>
        </a:xfrm>
        <a:prstGeom prst="ellipse">
          <a:avLst/>
        </a:prstGeom>
        <a:blipFill>
          <a:blip xmlns:r="http://schemas.openxmlformats.org/officeDocument/2006/relationships" r:embed="rId6"/>
          <a:srcRect/>
          <a:stretch>
            <a:fillRect t="-15000" b="-1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1AE91BB-945A-434A-A59A-349BFBB485B3}">
      <dsp:nvSpPr>
        <dsp:cNvPr id="0" name=""/>
        <dsp:cNvSpPr/>
      </dsp:nvSpPr>
      <dsp:spPr>
        <a:xfrm rot="10800000">
          <a:off x="1239511" y="4181978"/>
          <a:ext cx="4388547" cy="536500"/>
        </a:xfrm>
        <a:prstGeom prst="homePlate">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6582"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kern="1200" dirty="0"/>
            <a:t>Limitations &amp; Future Scope</a:t>
          </a:r>
          <a:endParaRPr lang="en-IN" sz="2400" kern="1200" dirty="0"/>
        </a:p>
      </dsp:txBody>
      <dsp:txXfrm rot="10800000">
        <a:off x="1373636" y="4181978"/>
        <a:ext cx="4254422" cy="536500"/>
      </dsp:txXfrm>
    </dsp:sp>
    <dsp:sp modelId="{D62ACA74-9556-409E-9695-EAA771C9A095}">
      <dsp:nvSpPr>
        <dsp:cNvPr id="0" name=""/>
        <dsp:cNvSpPr/>
      </dsp:nvSpPr>
      <dsp:spPr>
        <a:xfrm>
          <a:off x="971260" y="4181978"/>
          <a:ext cx="536500" cy="536500"/>
        </a:xfrm>
        <a:prstGeom prst="ellipse">
          <a:avLst/>
        </a:prstGeom>
        <a:blipFill>
          <a:blip xmlns:r="http://schemas.openxmlformats.org/officeDocument/2006/relationships" r:embed="rId7"/>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2C0146-747D-4214-B967-06E67747051E}">
      <dsp:nvSpPr>
        <dsp:cNvPr id="0" name=""/>
        <dsp:cNvSpPr/>
      </dsp:nvSpPr>
      <dsp:spPr>
        <a:xfrm rot="10800000">
          <a:off x="1239511" y="4878629"/>
          <a:ext cx="4388547" cy="536500"/>
        </a:xfrm>
        <a:prstGeom prst="homePlate">
          <a:avLst/>
        </a:prstGeom>
        <a:solidFill>
          <a:schemeClr val="accent2">
            <a:hueOff val="-1273443"/>
            <a:satOff val="-73437"/>
            <a:lumOff val="75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6582"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kern="1200" dirty="0"/>
            <a:t>Conclusion</a:t>
          </a:r>
          <a:endParaRPr lang="en-IN" sz="2400" kern="1200" dirty="0"/>
        </a:p>
      </dsp:txBody>
      <dsp:txXfrm rot="10800000">
        <a:off x="1373636" y="4878629"/>
        <a:ext cx="4254422" cy="536500"/>
      </dsp:txXfrm>
    </dsp:sp>
    <dsp:sp modelId="{F2A6B8BD-B759-46B9-9711-970CAD54570B}">
      <dsp:nvSpPr>
        <dsp:cNvPr id="0" name=""/>
        <dsp:cNvSpPr/>
      </dsp:nvSpPr>
      <dsp:spPr>
        <a:xfrm>
          <a:off x="971260" y="4878629"/>
          <a:ext cx="536500" cy="536500"/>
        </a:xfrm>
        <a:prstGeom prst="ellipse">
          <a:avLst/>
        </a:prstGeom>
        <a:blipFill>
          <a:blip xmlns:r="http://schemas.openxmlformats.org/officeDocument/2006/relationships" r:embed="rId8"/>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892C74-6BBD-4BEE-BAF3-3EED7BF364D8}">
      <dsp:nvSpPr>
        <dsp:cNvPr id="0" name=""/>
        <dsp:cNvSpPr/>
      </dsp:nvSpPr>
      <dsp:spPr>
        <a:xfrm rot="10800000">
          <a:off x="1239511" y="5575279"/>
          <a:ext cx="4388547" cy="536500"/>
        </a:xfrm>
        <a:prstGeom prst="homePlate">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6582"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kern="1200"/>
            <a:t>References </a:t>
          </a:r>
          <a:endParaRPr lang="en-IN" sz="2400" kern="1200"/>
        </a:p>
      </dsp:txBody>
      <dsp:txXfrm rot="10800000">
        <a:off x="1373636" y="5575279"/>
        <a:ext cx="4254422" cy="536500"/>
      </dsp:txXfrm>
    </dsp:sp>
    <dsp:sp modelId="{FF202817-F418-433E-AD2D-4080BEC354C1}">
      <dsp:nvSpPr>
        <dsp:cNvPr id="0" name=""/>
        <dsp:cNvSpPr/>
      </dsp:nvSpPr>
      <dsp:spPr>
        <a:xfrm>
          <a:off x="971260" y="5575279"/>
          <a:ext cx="536500" cy="536500"/>
        </a:xfrm>
        <a:prstGeom prst="ellipse">
          <a:avLst/>
        </a:prstGeom>
        <a:blipFill>
          <a:blip xmlns:r="http://schemas.openxmlformats.org/officeDocument/2006/relationships" r:embed="rId9"/>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00C74B-BADE-4703-8A8E-387B9C128AAC}">
      <dsp:nvSpPr>
        <dsp:cNvPr id="0" name=""/>
        <dsp:cNvSpPr/>
      </dsp:nvSpPr>
      <dsp:spPr>
        <a:xfrm>
          <a:off x="1026110" y="874829"/>
          <a:ext cx="2179401" cy="2179401"/>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Tools and image processing libraries</a:t>
          </a:r>
        </a:p>
      </dsp:txBody>
      <dsp:txXfrm>
        <a:off x="1345276" y="1193995"/>
        <a:ext cx="1541069" cy="1541069"/>
      </dsp:txXfrm>
    </dsp:sp>
    <dsp:sp modelId="{A0FD3DEA-5E71-40F5-A6B5-8F6306E8E69D}">
      <dsp:nvSpPr>
        <dsp:cNvPr id="0" name=""/>
        <dsp:cNvSpPr/>
      </dsp:nvSpPr>
      <dsp:spPr>
        <a:xfrm>
          <a:off x="1570960" y="389"/>
          <a:ext cx="1089700" cy="108970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IN" sz="1700" kern="1200" dirty="0"/>
            <a:t>OpenCV</a:t>
          </a:r>
        </a:p>
      </dsp:txBody>
      <dsp:txXfrm>
        <a:off x="1730543" y="159972"/>
        <a:ext cx="770534" cy="770534"/>
      </dsp:txXfrm>
    </dsp:sp>
    <dsp:sp modelId="{2600996F-2B4A-40EB-83CC-DB11B0F5A0D3}">
      <dsp:nvSpPr>
        <dsp:cNvPr id="0" name=""/>
        <dsp:cNvSpPr/>
      </dsp:nvSpPr>
      <dsp:spPr>
        <a:xfrm>
          <a:off x="2561034" y="1378745"/>
          <a:ext cx="2251473" cy="117156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IN" sz="1700" kern="1200" dirty="0"/>
            <a:t>Python</a:t>
          </a:r>
        </a:p>
      </dsp:txBody>
      <dsp:txXfrm>
        <a:off x="2890755" y="1550317"/>
        <a:ext cx="1592031" cy="828425"/>
      </dsp:txXfrm>
    </dsp:sp>
    <dsp:sp modelId="{459986AA-1357-4EE2-9456-3D5ABD1D990D}">
      <dsp:nvSpPr>
        <dsp:cNvPr id="0" name=""/>
        <dsp:cNvSpPr/>
      </dsp:nvSpPr>
      <dsp:spPr>
        <a:xfrm>
          <a:off x="1570960" y="2838971"/>
          <a:ext cx="1089700" cy="108970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IN" sz="1700" kern="1200" dirty="0"/>
            <a:t>Dlib</a:t>
          </a:r>
        </a:p>
      </dsp:txBody>
      <dsp:txXfrm>
        <a:off x="1730543" y="2998554"/>
        <a:ext cx="770534" cy="770534"/>
      </dsp:txXfrm>
    </dsp:sp>
    <dsp:sp modelId="{90C65AB4-4928-491A-985E-B55A83CBD59F}">
      <dsp:nvSpPr>
        <dsp:cNvPr id="0" name=""/>
        <dsp:cNvSpPr/>
      </dsp:nvSpPr>
      <dsp:spPr>
        <a:xfrm>
          <a:off x="151669" y="1419680"/>
          <a:ext cx="1089700" cy="108970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IN" sz="1700" kern="1200" dirty="0"/>
            <a:t>pygame</a:t>
          </a:r>
        </a:p>
      </dsp:txBody>
      <dsp:txXfrm>
        <a:off x="311252" y="1579263"/>
        <a:ext cx="770534" cy="7705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00C74B-BADE-4703-8A8E-387B9C128AAC}">
      <dsp:nvSpPr>
        <dsp:cNvPr id="0" name=""/>
        <dsp:cNvSpPr/>
      </dsp:nvSpPr>
      <dsp:spPr>
        <a:xfrm>
          <a:off x="1064372" y="874829"/>
          <a:ext cx="2179401" cy="2179401"/>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Tools and image processing libraries</a:t>
          </a:r>
        </a:p>
      </dsp:txBody>
      <dsp:txXfrm>
        <a:off x="1383538" y="1193995"/>
        <a:ext cx="1541069" cy="1541069"/>
      </dsp:txXfrm>
    </dsp:sp>
    <dsp:sp modelId="{A0FD3DEA-5E71-40F5-A6B5-8F6306E8E69D}">
      <dsp:nvSpPr>
        <dsp:cNvPr id="0" name=""/>
        <dsp:cNvSpPr/>
      </dsp:nvSpPr>
      <dsp:spPr>
        <a:xfrm>
          <a:off x="1609222" y="389"/>
          <a:ext cx="1089700" cy="108970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IN" sz="1700" kern="1200" dirty="0"/>
            <a:t>Pygame</a:t>
          </a:r>
        </a:p>
      </dsp:txBody>
      <dsp:txXfrm>
        <a:off x="1768805" y="159972"/>
        <a:ext cx="770534" cy="770534"/>
      </dsp:txXfrm>
    </dsp:sp>
    <dsp:sp modelId="{2600996F-2B4A-40EB-83CC-DB11B0F5A0D3}">
      <dsp:nvSpPr>
        <dsp:cNvPr id="0" name=""/>
        <dsp:cNvSpPr/>
      </dsp:nvSpPr>
      <dsp:spPr>
        <a:xfrm>
          <a:off x="2714082" y="1450180"/>
          <a:ext cx="2098425" cy="102869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IN" sz="1700" kern="1200" dirty="0"/>
            <a:t>OpenCV</a:t>
          </a:r>
        </a:p>
      </dsp:txBody>
      <dsp:txXfrm>
        <a:off x="3021389" y="1600829"/>
        <a:ext cx="1483811" cy="727401"/>
      </dsp:txXfrm>
    </dsp:sp>
    <dsp:sp modelId="{459986AA-1357-4EE2-9456-3D5ABD1D990D}">
      <dsp:nvSpPr>
        <dsp:cNvPr id="0" name=""/>
        <dsp:cNvSpPr/>
      </dsp:nvSpPr>
      <dsp:spPr>
        <a:xfrm>
          <a:off x="1609222" y="2838971"/>
          <a:ext cx="1089700" cy="108970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IN" sz="1700" kern="1200" dirty="0"/>
            <a:t>Python</a:t>
          </a:r>
        </a:p>
      </dsp:txBody>
      <dsp:txXfrm>
        <a:off x="1768805" y="2998554"/>
        <a:ext cx="770534" cy="770534"/>
      </dsp:txXfrm>
    </dsp:sp>
    <dsp:sp modelId="{90C65AB4-4928-491A-985E-B55A83CBD59F}">
      <dsp:nvSpPr>
        <dsp:cNvPr id="0" name=""/>
        <dsp:cNvSpPr/>
      </dsp:nvSpPr>
      <dsp:spPr>
        <a:xfrm>
          <a:off x="189931" y="1419680"/>
          <a:ext cx="1089700" cy="108970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IN" sz="1700" kern="1200" dirty="0"/>
            <a:t>Dlib</a:t>
          </a:r>
        </a:p>
      </dsp:txBody>
      <dsp:txXfrm>
        <a:off x="349514" y="1579263"/>
        <a:ext cx="770534" cy="7705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00C74B-BADE-4703-8A8E-387B9C128AAC}">
      <dsp:nvSpPr>
        <dsp:cNvPr id="0" name=""/>
        <dsp:cNvSpPr/>
      </dsp:nvSpPr>
      <dsp:spPr>
        <a:xfrm>
          <a:off x="1577549" y="874829"/>
          <a:ext cx="2179401" cy="2179401"/>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Tools and image processing libraries</a:t>
          </a:r>
        </a:p>
      </dsp:txBody>
      <dsp:txXfrm>
        <a:off x="1896715" y="1193995"/>
        <a:ext cx="1541069" cy="1541069"/>
      </dsp:txXfrm>
    </dsp:sp>
    <dsp:sp modelId="{A0FD3DEA-5E71-40F5-A6B5-8F6306E8E69D}">
      <dsp:nvSpPr>
        <dsp:cNvPr id="0" name=""/>
        <dsp:cNvSpPr/>
      </dsp:nvSpPr>
      <dsp:spPr>
        <a:xfrm>
          <a:off x="2122399" y="389"/>
          <a:ext cx="1089700" cy="108970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IN" sz="1700" kern="1200" dirty="0"/>
            <a:t>Dlib</a:t>
          </a:r>
        </a:p>
      </dsp:txBody>
      <dsp:txXfrm>
        <a:off x="2281982" y="159972"/>
        <a:ext cx="770534" cy="770534"/>
      </dsp:txXfrm>
    </dsp:sp>
    <dsp:sp modelId="{2600996F-2B4A-40EB-83CC-DB11B0F5A0D3}">
      <dsp:nvSpPr>
        <dsp:cNvPr id="0" name=""/>
        <dsp:cNvSpPr/>
      </dsp:nvSpPr>
      <dsp:spPr>
        <a:xfrm>
          <a:off x="3430917" y="1450191"/>
          <a:ext cx="2479351" cy="1028677"/>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IN" sz="1700" kern="1200" dirty="0"/>
            <a:t>Pygame</a:t>
          </a:r>
        </a:p>
      </dsp:txBody>
      <dsp:txXfrm>
        <a:off x="3794010" y="1600837"/>
        <a:ext cx="1753165" cy="727385"/>
      </dsp:txXfrm>
    </dsp:sp>
    <dsp:sp modelId="{459986AA-1357-4EE2-9456-3D5ABD1D990D}">
      <dsp:nvSpPr>
        <dsp:cNvPr id="0" name=""/>
        <dsp:cNvSpPr/>
      </dsp:nvSpPr>
      <dsp:spPr>
        <a:xfrm>
          <a:off x="2122399" y="2838971"/>
          <a:ext cx="1089700" cy="108970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IN" sz="1700" kern="1200" dirty="0"/>
            <a:t>OpenCV</a:t>
          </a:r>
        </a:p>
      </dsp:txBody>
      <dsp:txXfrm>
        <a:off x="2281982" y="2998554"/>
        <a:ext cx="770534" cy="770534"/>
      </dsp:txXfrm>
    </dsp:sp>
    <dsp:sp modelId="{90C65AB4-4928-491A-985E-B55A83CBD59F}">
      <dsp:nvSpPr>
        <dsp:cNvPr id="0" name=""/>
        <dsp:cNvSpPr/>
      </dsp:nvSpPr>
      <dsp:spPr>
        <a:xfrm>
          <a:off x="703108" y="1419680"/>
          <a:ext cx="1089700" cy="108970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IN" sz="1700" kern="1200" dirty="0"/>
            <a:t>Python</a:t>
          </a:r>
        </a:p>
      </dsp:txBody>
      <dsp:txXfrm>
        <a:off x="862691" y="1579263"/>
        <a:ext cx="770534" cy="7705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00C74B-BADE-4703-8A8E-387B9C128AAC}">
      <dsp:nvSpPr>
        <dsp:cNvPr id="0" name=""/>
        <dsp:cNvSpPr/>
      </dsp:nvSpPr>
      <dsp:spPr>
        <a:xfrm>
          <a:off x="1479691" y="953146"/>
          <a:ext cx="2179401" cy="2179401"/>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Tools and image processing libraries</a:t>
          </a:r>
        </a:p>
      </dsp:txBody>
      <dsp:txXfrm>
        <a:off x="1798857" y="1272312"/>
        <a:ext cx="1541069" cy="1541069"/>
      </dsp:txXfrm>
    </dsp:sp>
    <dsp:sp modelId="{A0FD3DEA-5E71-40F5-A6B5-8F6306E8E69D}">
      <dsp:nvSpPr>
        <dsp:cNvPr id="0" name=""/>
        <dsp:cNvSpPr/>
      </dsp:nvSpPr>
      <dsp:spPr>
        <a:xfrm>
          <a:off x="1954145" y="389"/>
          <a:ext cx="1089700" cy="108970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IN" sz="1700" kern="1200" dirty="0"/>
            <a:t>Python</a:t>
          </a:r>
        </a:p>
      </dsp:txBody>
      <dsp:txXfrm>
        <a:off x="2113728" y="159972"/>
        <a:ext cx="770534" cy="770534"/>
      </dsp:txXfrm>
    </dsp:sp>
    <dsp:sp modelId="{2600996F-2B4A-40EB-83CC-DB11B0F5A0D3}">
      <dsp:nvSpPr>
        <dsp:cNvPr id="0" name=""/>
        <dsp:cNvSpPr/>
      </dsp:nvSpPr>
      <dsp:spPr>
        <a:xfrm>
          <a:off x="3282695" y="1678790"/>
          <a:ext cx="2071280" cy="885817"/>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IN" sz="1700" kern="1200" dirty="0"/>
            <a:t>Dlib</a:t>
          </a:r>
        </a:p>
      </dsp:txBody>
      <dsp:txXfrm>
        <a:off x="3586027" y="1808515"/>
        <a:ext cx="1464616" cy="626367"/>
      </dsp:txXfrm>
    </dsp:sp>
    <dsp:sp modelId="{459986AA-1357-4EE2-9456-3D5ABD1D990D}">
      <dsp:nvSpPr>
        <dsp:cNvPr id="0" name=""/>
        <dsp:cNvSpPr/>
      </dsp:nvSpPr>
      <dsp:spPr>
        <a:xfrm>
          <a:off x="1954145" y="2838971"/>
          <a:ext cx="1089700" cy="108970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IN" sz="1700" kern="1200" dirty="0"/>
            <a:t>Pygame</a:t>
          </a:r>
        </a:p>
      </dsp:txBody>
      <dsp:txXfrm>
        <a:off x="2113728" y="2998554"/>
        <a:ext cx="770534" cy="770534"/>
      </dsp:txXfrm>
    </dsp:sp>
    <dsp:sp modelId="{90C65AB4-4928-491A-985E-B55A83CBD59F}">
      <dsp:nvSpPr>
        <dsp:cNvPr id="0" name=""/>
        <dsp:cNvSpPr/>
      </dsp:nvSpPr>
      <dsp:spPr>
        <a:xfrm>
          <a:off x="534853" y="1419680"/>
          <a:ext cx="1089700" cy="108970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IN" sz="1700" kern="1200" dirty="0"/>
            <a:t>OpenCV</a:t>
          </a:r>
        </a:p>
      </dsp:txBody>
      <dsp:txXfrm>
        <a:off x="694436" y="1579263"/>
        <a:ext cx="770534" cy="77053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89634B-1C2C-491B-9E74-4F0DE7F83CAC}">
      <dsp:nvSpPr>
        <dsp:cNvPr id="0" name=""/>
        <dsp:cNvSpPr/>
      </dsp:nvSpPr>
      <dsp:spPr>
        <a:xfrm>
          <a:off x="0" y="0"/>
          <a:ext cx="3168099" cy="4262111"/>
        </a:xfrm>
        <a:prstGeom prst="triangle">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632DF2-8997-45D0-BCB4-8B11B19304E4}">
      <dsp:nvSpPr>
        <dsp:cNvPr id="0" name=""/>
        <dsp:cNvSpPr/>
      </dsp:nvSpPr>
      <dsp:spPr>
        <a:xfrm>
          <a:off x="1584049" y="426627"/>
          <a:ext cx="2059264" cy="757523"/>
        </a:xfrm>
        <a:prstGeom prst="roundRect">
          <a:avLst/>
        </a:prstGeom>
        <a:solidFill>
          <a:schemeClr val="accent5">
            <a:alpha val="90000"/>
            <a:tint val="4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b="1" i="0" kern="1200" dirty="0"/>
            <a:t>Multimodal Sensing</a:t>
          </a:r>
          <a:endParaRPr lang="en-IN" sz="1900" b="1" kern="1200" dirty="0"/>
        </a:p>
      </dsp:txBody>
      <dsp:txXfrm>
        <a:off x="1621028" y="463606"/>
        <a:ext cx="1985306" cy="683565"/>
      </dsp:txXfrm>
    </dsp:sp>
    <dsp:sp modelId="{33C2A152-7680-425D-920C-3AA663866B6F}">
      <dsp:nvSpPr>
        <dsp:cNvPr id="0" name=""/>
        <dsp:cNvSpPr/>
      </dsp:nvSpPr>
      <dsp:spPr>
        <a:xfrm>
          <a:off x="1584049" y="1278841"/>
          <a:ext cx="2059264" cy="757523"/>
        </a:xfrm>
        <a:prstGeom prst="roundRect">
          <a:avLst/>
        </a:prstGeom>
        <a:solidFill>
          <a:schemeClr val="accent5">
            <a:alpha val="90000"/>
            <a:tint val="4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b="1" kern="1200" dirty="0"/>
            <a:t>Real time feedback</a:t>
          </a:r>
        </a:p>
      </dsp:txBody>
      <dsp:txXfrm>
        <a:off x="1621028" y="1315820"/>
        <a:ext cx="1985306" cy="683565"/>
      </dsp:txXfrm>
    </dsp:sp>
    <dsp:sp modelId="{22D0D1C4-F311-4DE3-BF97-8FDDA4556364}">
      <dsp:nvSpPr>
        <dsp:cNvPr id="0" name=""/>
        <dsp:cNvSpPr/>
      </dsp:nvSpPr>
      <dsp:spPr>
        <a:xfrm>
          <a:off x="1584049" y="2131055"/>
          <a:ext cx="2059264" cy="757523"/>
        </a:xfrm>
        <a:prstGeom prst="roundRect">
          <a:avLst/>
        </a:prstGeom>
        <a:solidFill>
          <a:schemeClr val="accent5">
            <a:alpha val="90000"/>
            <a:tint val="4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b="1" kern="1200" dirty="0"/>
            <a:t>Long Term monitoring</a:t>
          </a:r>
        </a:p>
      </dsp:txBody>
      <dsp:txXfrm>
        <a:off x="1621028" y="2168034"/>
        <a:ext cx="1985306" cy="683565"/>
      </dsp:txXfrm>
    </dsp:sp>
    <dsp:sp modelId="{D0DEF269-1982-4AFD-938E-4EF77E1DB5F0}">
      <dsp:nvSpPr>
        <dsp:cNvPr id="0" name=""/>
        <dsp:cNvSpPr/>
      </dsp:nvSpPr>
      <dsp:spPr>
        <a:xfrm>
          <a:off x="1584049" y="2983269"/>
          <a:ext cx="2059264" cy="757523"/>
        </a:xfrm>
        <a:prstGeom prst="roundRect">
          <a:avLst/>
        </a:prstGeom>
        <a:solidFill>
          <a:schemeClr val="accent5">
            <a:alpha val="90000"/>
            <a:tint val="4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b="1" kern="1200" dirty="0"/>
            <a:t>Machine</a:t>
          </a:r>
          <a:r>
            <a:rPr lang="en-IN" sz="1900" b="1" kern="1200" baseline="0" dirty="0"/>
            <a:t> learning and AI</a:t>
          </a:r>
          <a:endParaRPr lang="en-IN" sz="1900" b="1" kern="1200" dirty="0"/>
        </a:p>
      </dsp:txBody>
      <dsp:txXfrm>
        <a:off x="1621028" y="3020248"/>
        <a:ext cx="1985306" cy="68356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89634B-1C2C-491B-9E74-4F0DE7F83CAC}">
      <dsp:nvSpPr>
        <dsp:cNvPr id="0" name=""/>
        <dsp:cNvSpPr/>
      </dsp:nvSpPr>
      <dsp:spPr>
        <a:xfrm>
          <a:off x="0" y="0"/>
          <a:ext cx="3168099" cy="4262111"/>
        </a:xfrm>
        <a:prstGeom prst="triangl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632DF2-8997-45D0-BCB4-8B11B19304E4}">
      <dsp:nvSpPr>
        <dsp:cNvPr id="0" name=""/>
        <dsp:cNvSpPr/>
      </dsp:nvSpPr>
      <dsp:spPr>
        <a:xfrm>
          <a:off x="1584049" y="426627"/>
          <a:ext cx="2059264" cy="757523"/>
        </a:xfrm>
        <a:prstGeom prst="roundRect">
          <a:avLst/>
        </a:prstGeom>
        <a:solidFill>
          <a:schemeClr val="accent6">
            <a:alpha val="90000"/>
            <a:tint val="4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b="1" i="0" kern="1200" dirty="0"/>
            <a:t>False positive and negative</a:t>
          </a:r>
          <a:endParaRPr lang="en-IN" sz="1900" b="1" kern="1200" dirty="0"/>
        </a:p>
      </dsp:txBody>
      <dsp:txXfrm>
        <a:off x="1621028" y="463606"/>
        <a:ext cx="1985306" cy="683565"/>
      </dsp:txXfrm>
    </dsp:sp>
    <dsp:sp modelId="{33C2A152-7680-425D-920C-3AA663866B6F}">
      <dsp:nvSpPr>
        <dsp:cNvPr id="0" name=""/>
        <dsp:cNvSpPr/>
      </dsp:nvSpPr>
      <dsp:spPr>
        <a:xfrm>
          <a:off x="1584049" y="1278841"/>
          <a:ext cx="2059264" cy="757523"/>
        </a:xfrm>
        <a:prstGeom prst="roundRect">
          <a:avLst/>
        </a:prstGeom>
        <a:solidFill>
          <a:schemeClr val="accent6">
            <a:alpha val="90000"/>
            <a:tint val="4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b="1" kern="1200" dirty="0"/>
            <a:t>Dependency on sensors</a:t>
          </a:r>
        </a:p>
      </dsp:txBody>
      <dsp:txXfrm>
        <a:off x="1621028" y="1315820"/>
        <a:ext cx="1985306" cy="683565"/>
      </dsp:txXfrm>
    </dsp:sp>
    <dsp:sp modelId="{22D0D1C4-F311-4DE3-BF97-8FDDA4556364}">
      <dsp:nvSpPr>
        <dsp:cNvPr id="0" name=""/>
        <dsp:cNvSpPr/>
      </dsp:nvSpPr>
      <dsp:spPr>
        <a:xfrm>
          <a:off x="1584049" y="2131055"/>
          <a:ext cx="2059264" cy="757523"/>
        </a:xfrm>
        <a:prstGeom prst="roundRect">
          <a:avLst/>
        </a:prstGeom>
        <a:solidFill>
          <a:schemeClr val="accent6">
            <a:alpha val="90000"/>
            <a:tint val="4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b="1" i="0" kern="1200" dirty="0"/>
            <a:t>Calibration and Personalization</a:t>
          </a:r>
          <a:endParaRPr lang="en-IN" sz="1900" b="1" kern="1200" dirty="0"/>
        </a:p>
      </dsp:txBody>
      <dsp:txXfrm>
        <a:off x="1621028" y="2168034"/>
        <a:ext cx="1985306" cy="683565"/>
      </dsp:txXfrm>
    </dsp:sp>
    <dsp:sp modelId="{D0DEF269-1982-4AFD-938E-4EF77E1DB5F0}">
      <dsp:nvSpPr>
        <dsp:cNvPr id="0" name=""/>
        <dsp:cNvSpPr/>
      </dsp:nvSpPr>
      <dsp:spPr>
        <a:xfrm>
          <a:off x="1584049" y="2983269"/>
          <a:ext cx="2059264" cy="757523"/>
        </a:xfrm>
        <a:prstGeom prst="roundRect">
          <a:avLst/>
        </a:prstGeom>
        <a:solidFill>
          <a:schemeClr val="accent6">
            <a:alpha val="90000"/>
            <a:tint val="4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b="1" i="0" kern="1200" dirty="0"/>
            <a:t>Environmental Factors</a:t>
          </a:r>
          <a:endParaRPr lang="en-IN" sz="1900" b="1" kern="1200" dirty="0"/>
        </a:p>
      </dsp:txBody>
      <dsp:txXfrm>
        <a:off x="1621028" y="3020248"/>
        <a:ext cx="1985306" cy="68356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616F6F-9430-4358-B494-24C594468424}">
      <dsp:nvSpPr>
        <dsp:cNvPr id="0" name=""/>
        <dsp:cNvSpPr/>
      </dsp:nvSpPr>
      <dsp:spPr>
        <a:xfrm>
          <a:off x="7063945" y="984622"/>
          <a:ext cx="3015888" cy="1270366"/>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b="1" i="0" kern="1200" dirty="0">
              <a:latin typeface="Times New Roman" panose="02020603050405020304" pitchFamily="18" charset="0"/>
              <a:cs typeface="Times New Roman" panose="02020603050405020304" pitchFamily="18" charset="0"/>
            </a:rPr>
            <a:t>Academic Focus and future innovators</a:t>
          </a:r>
          <a:endParaRPr lang="en-IN" sz="1500" kern="1200" dirty="0">
            <a:latin typeface="Times New Roman" panose="02020603050405020304" pitchFamily="18" charset="0"/>
            <a:cs typeface="Times New Roman" panose="02020603050405020304" pitchFamily="18" charset="0"/>
          </a:endParaRPr>
        </a:p>
      </dsp:txBody>
      <dsp:txXfrm>
        <a:off x="7817917" y="1619805"/>
        <a:ext cx="1507944" cy="635183"/>
      </dsp:txXfrm>
    </dsp:sp>
    <dsp:sp modelId="{AA62A49A-8D18-499F-93B7-80D62B336056}">
      <dsp:nvSpPr>
        <dsp:cNvPr id="0" name=""/>
        <dsp:cNvSpPr/>
      </dsp:nvSpPr>
      <dsp:spPr>
        <a:xfrm>
          <a:off x="462555" y="261886"/>
          <a:ext cx="2888508" cy="1270366"/>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b="1" i="0" kern="1200" dirty="0">
              <a:latin typeface="Times New Roman" panose="02020603050405020304" pitchFamily="18" charset="0"/>
              <a:cs typeface="Times New Roman" panose="02020603050405020304" pitchFamily="18" charset="0"/>
            </a:rPr>
            <a:t>Responsibility and Accountability</a:t>
          </a:r>
          <a:endParaRPr lang="en-IN" sz="1500" kern="1200" dirty="0">
            <a:latin typeface="Times New Roman" panose="02020603050405020304" pitchFamily="18" charset="0"/>
            <a:cs typeface="Times New Roman" panose="02020603050405020304" pitchFamily="18" charset="0"/>
          </a:endParaRPr>
        </a:p>
      </dsp:txBody>
      <dsp:txXfrm>
        <a:off x="1184682" y="897069"/>
        <a:ext cx="1444254" cy="635183"/>
      </dsp:txXfrm>
    </dsp:sp>
    <dsp:sp modelId="{49DEFB98-CD88-4B48-AB13-E8ACC010EB06}">
      <dsp:nvSpPr>
        <dsp:cNvPr id="0" name=""/>
        <dsp:cNvSpPr/>
      </dsp:nvSpPr>
      <dsp:spPr>
        <a:xfrm>
          <a:off x="2781616" y="998901"/>
          <a:ext cx="2942003" cy="1270366"/>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endParaRPr lang="en-IN" sz="1500" kern="1200" dirty="0">
            <a:latin typeface="Times New Roman" panose="02020603050405020304" pitchFamily="18" charset="0"/>
            <a:cs typeface="Times New Roman" panose="02020603050405020304" pitchFamily="18" charset="0"/>
          </a:endParaRPr>
        </a:p>
      </dsp:txBody>
      <dsp:txXfrm rot="10800000">
        <a:off x="3517117" y="1634084"/>
        <a:ext cx="1471001" cy="635183"/>
      </dsp:txXfrm>
    </dsp:sp>
    <dsp:sp modelId="{5023F4C3-E199-4D74-ACAD-8EBE1F4DCFAD}">
      <dsp:nvSpPr>
        <dsp:cNvPr id="0" name=""/>
        <dsp:cNvSpPr/>
      </dsp:nvSpPr>
      <dsp:spPr>
        <a:xfrm>
          <a:off x="5130981" y="213091"/>
          <a:ext cx="2407458" cy="1270366"/>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b="1" i="0" kern="1200" dirty="0">
              <a:latin typeface="Times New Roman" panose="02020603050405020304" pitchFamily="18" charset="0"/>
              <a:cs typeface="Times New Roman" panose="02020603050405020304" pitchFamily="18" charset="0"/>
            </a:rPr>
            <a:t>Technology Integration</a:t>
          </a:r>
          <a:endParaRPr lang="en-IN" sz="1500" kern="1200" dirty="0">
            <a:latin typeface="Times New Roman" panose="02020603050405020304" pitchFamily="18" charset="0"/>
            <a:cs typeface="Times New Roman" panose="02020603050405020304" pitchFamily="18" charset="0"/>
          </a:endParaRPr>
        </a:p>
      </dsp:txBody>
      <dsp:txXfrm>
        <a:off x="5732846" y="848274"/>
        <a:ext cx="1203729" cy="635183"/>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7.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8.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99DE31-A3CB-48B9-B64C-8CD761542B1C}" type="datetimeFigureOut">
              <a:rPr lang="en-IN" smtClean="0"/>
              <a:t>29-08-2024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80BADD-3688-4C8B-91A5-D055C505A145}" type="slidenum">
              <a:rPr lang="en-IN" smtClean="0"/>
              <a:t>‹#›</a:t>
            </a:fld>
            <a:endParaRPr lang="en-IN"/>
          </a:p>
        </p:txBody>
      </p:sp>
    </p:spTree>
    <p:extLst>
      <p:ext uri="{BB962C8B-B14F-4D97-AF65-F5344CB8AC3E}">
        <p14:creationId xmlns:p14="http://schemas.microsoft.com/office/powerpoint/2010/main" val="3918248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0D674-D10F-F943-FF7E-FBD71CD08EF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IN"/>
          </a:p>
        </p:txBody>
      </p:sp>
      <p:sp>
        <p:nvSpPr>
          <p:cNvPr id="3" name="Subtitle 2">
            <a:extLst>
              <a:ext uri="{FF2B5EF4-FFF2-40B4-BE49-F238E27FC236}">
                <a16:creationId xmlns:a16="http://schemas.microsoft.com/office/drawing/2014/main" id="{41303CC0-2737-3944-E34A-CFECC63772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IN"/>
          </a:p>
        </p:txBody>
      </p:sp>
      <p:sp>
        <p:nvSpPr>
          <p:cNvPr id="4" name="Date Placeholder 3">
            <a:extLst>
              <a:ext uri="{FF2B5EF4-FFF2-40B4-BE49-F238E27FC236}">
                <a16:creationId xmlns:a16="http://schemas.microsoft.com/office/drawing/2014/main" id="{4FB577AC-0C0C-2A45-979D-4357815D0798}"/>
              </a:ext>
            </a:extLst>
          </p:cNvPr>
          <p:cNvSpPr>
            <a:spLocks noGrp="1"/>
          </p:cNvSpPr>
          <p:nvPr>
            <p:ph type="dt" sz="half" idx="10"/>
          </p:nvPr>
        </p:nvSpPr>
        <p:spPr/>
        <p:txBody>
          <a:bodyPr/>
          <a:lstStyle/>
          <a:p>
            <a:fld id="{B64BF240-BB51-49C1-9467-80F8E7A03A70}" type="datetimeFigureOut">
              <a:rPr lang="en-IN" smtClean="0"/>
              <a:t>29-08-2024</a:t>
            </a:fld>
            <a:endParaRPr lang="en-IN"/>
          </a:p>
        </p:txBody>
      </p:sp>
      <p:sp>
        <p:nvSpPr>
          <p:cNvPr id="5" name="Footer Placeholder 4">
            <a:extLst>
              <a:ext uri="{FF2B5EF4-FFF2-40B4-BE49-F238E27FC236}">
                <a16:creationId xmlns:a16="http://schemas.microsoft.com/office/drawing/2014/main" id="{CA85B4A1-BAD7-F04D-129C-3DDDF294DE1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836C32D-D7C5-0561-0C14-C7215F623651}"/>
              </a:ext>
            </a:extLst>
          </p:cNvPr>
          <p:cNvSpPr>
            <a:spLocks noGrp="1"/>
          </p:cNvSpPr>
          <p:nvPr>
            <p:ph type="sldNum" sz="quarter" idx="12"/>
          </p:nvPr>
        </p:nvSpPr>
        <p:spPr/>
        <p:txBody>
          <a:bodyPr/>
          <a:lstStyle/>
          <a:p>
            <a:fld id="{1D94C676-245A-4A4E-8D3F-2484E7742CFF}" type="slidenum">
              <a:rPr lang="en-IN" smtClean="0"/>
              <a:t>‹#›</a:t>
            </a:fld>
            <a:endParaRPr lang="en-IN"/>
          </a:p>
        </p:txBody>
      </p:sp>
    </p:spTree>
    <p:extLst>
      <p:ext uri="{BB962C8B-B14F-4D97-AF65-F5344CB8AC3E}">
        <p14:creationId xmlns:p14="http://schemas.microsoft.com/office/powerpoint/2010/main" val="4269285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62B11-D0C8-7570-A284-351C0DE315B3}"/>
              </a:ext>
            </a:extLst>
          </p:cNvPr>
          <p:cNvSpPr>
            <a:spLocks noGrp="1"/>
          </p:cNvSpPr>
          <p:nvPr>
            <p:ph type="title"/>
          </p:nvPr>
        </p:nvSpPr>
        <p:spPr/>
        <p:txBody>
          <a:bodyPr/>
          <a:lstStyle/>
          <a:p>
            <a:r>
              <a:rPr lang="en-GB"/>
              <a:t>Click to edit Master title style</a:t>
            </a:r>
            <a:endParaRPr lang="en-IN"/>
          </a:p>
        </p:txBody>
      </p:sp>
      <p:sp>
        <p:nvSpPr>
          <p:cNvPr id="3" name="Vertical Text Placeholder 2">
            <a:extLst>
              <a:ext uri="{FF2B5EF4-FFF2-40B4-BE49-F238E27FC236}">
                <a16:creationId xmlns:a16="http://schemas.microsoft.com/office/drawing/2014/main" id="{CA6E3A58-9F1C-81FA-9E28-219B19A913D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E8E5A691-1E2C-C8AF-73A1-5F7679395D0D}"/>
              </a:ext>
            </a:extLst>
          </p:cNvPr>
          <p:cNvSpPr>
            <a:spLocks noGrp="1"/>
          </p:cNvSpPr>
          <p:nvPr>
            <p:ph type="dt" sz="half" idx="10"/>
          </p:nvPr>
        </p:nvSpPr>
        <p:spPr/>
        <p:txBody>
          <a:bodyPr/>
          <a:lstStyle/>
          <a:p>
            <a:fld id="{B64BF240-BB51-49C1-9467-80F8E7A03A70}" type="datetimeFigureOut">
              <a:rPr lang="en-IN" smtClean="0"/>
              <a:t>29-08-2024</a:t>
            </a:fld>
            <a:endParaRPr lang="en-IN"/>
          </a:p>
        </p:txBody>
      </p:sp>
      <p:sp>
        <p:nvSpPr>
          <p:cNvPr id="5" name="Footer Placeholder 4">
            <a:extLst>
              <a:ext uri="{FF2B5EF4-FFF2-40B4-BE49-F238E27FC236}">
                <a16:creationId xmlns:a16="http://schemas.microsoft.com/office/drawing/2014/main" id="{C30D9143-0E26-A76F-FD41-BAFAD56B00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138C1EC-8746-EA6F-2A95-9D5E730AC77E}"/>
              </a:ext>
            </a:extLst>
          </p:cNvPr>
          <p:cNvSpPr>
            <a:spLocks noGrp="1"/>
          </p:cNvSpPr>
          <p:nvPr>
            <p:ph type="sldNum" sz="quarter" idx="12"/>
          </p:nvPr>
        </p:nvSpPr>
        <p:spPr/>
        <p:txBody>
          <a:bodyPr/>
          <a:lstStyle/>
          <a:p>
            <a:fld id="{1D94C676-245A-4A4E-8D3F-2484E7742CFF}" type="slidenum">
              <a:rPr lang="en-IN" smtClean="0"/>
              <a:t>‹#›</a:t>
            </a:fld>
            <a:endParaRPr lang="en-IN"/>
          </a:p>
        </p:txBody>
      </p:sp>
    </p:spTree>
    <p:extLst>
      <p:ext uri="{BB962C8B-B14F-4D97-AF65-F5344CB8AC3E}">
        <p14:creationId xmlns:p14="http://schemas.microsoft.com/office/powerpoint/2010/main" val="523504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888940-BFD4-17A0-E5B3-48D11BEBB0C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IN"/>
          </a:p>
        </p:txBody>
      </p:sp>
      <p:sp>
        <p:nvSpPr>
          <p:cNvPr id="3" name="Vertical Text Placeholder 2">
            <a:extLst>
              <a:ext uri="{FF2B5EF4-FFF2-40B4-BE49-F238E27FC236}">
                <a16:creationId xmlns:a16="http://schemas.microsoft.com/office/drawing/2014/main" id="{2A3968F3-44B0-194C-9BA0-4699FAAF156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F1ADC9DF-3EEA-C5C0-8835-4A15498E4EB4}"/>
              </a:ext>
            </a:extLst>
          </p:cNvPr>
          <p:cNvSpPr>
            <a:spLocks noGrp="1"/>
          </p:cNvSpPr>
          <p:nvPr>
            <p:ph type="dt" sz="half" idx="10"/>
          </p:nvPr>
        </p:nvSpPr>
        <p:spPr/>
        <p:txBody>
          <a:bodyPr/>
          <a:lstStyle/>
          <a:p>
            <a:fld id="{B64BF240-BB51-49C1-9467-80F8E7A03A70}" type="datetimeFigureOut">
              <a:rPr lang="en-IN" smtClean="0"/>
              <a:t>29-08-2024</a:t>
            </a:fld>
            <a:endParaRPr lang="en-IN"/>
          </a:p>
        </p:txBody>
      </p:sp>
      <p:sp>
        <p:nvSpPr>
          <p:cNvPr id="5" name="Footer Placeholder 4">
            <a:extLst>
              <a:ext uri="{FF2B5EF4-FFF2-40B4-BE49-F238E27FC236}">
                <a16:creationId xmlns:a16="http://schemas.microsoft.com/office/drawing/2014/main" id="{9B44FD4C-F0EE-99E2-B0C7-8B553530FA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7F6009B-40DB-95C6-46D0-8CB275EB0144}"/>
              </a:ext>
            </a:extLst>
          </p:cNvPr>
          <p:cNvSpPr>
            <a:spLocks noGrp="1"/>
          </p:cNvSpPr>
          <p:nvPr>
            <p:ph type="sldNum" sz="quarter" idx="12"/>
          </p:nvPr>
        </p:nvSpPr>
        <p:spPr/>
        <p:txBody>
          <a:bodyPr/>
          <a:lstStyle/>
          <a:p>
            <a:fld id="{1D94C676-245A-4A4E-8D3F-2484E7742CFF}" type="slidenum">
              <a:rPr lang="en-IN" smtClean="0"/>
              <a:t>‹#›</a:t>
            </a:fld>
            <a:endParaRPr lang="en-IN"/>
          </a:p>
        </p:txBody>
      </p:sp>
    </p:spTree>
    <p:extLst>
      <p:ext uri="{BB962C8B-B14F-4D97-AF65-F5344CB8AC3E}">
        <p14:creationId xmlns:p14="http://schemas.microsoft.com/office/powerpoint/2010/main" val="3554944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7929F-F68C-5045-5019-962D17A742B2}"/>
              </a:ext>
            </a:extLst>
          </p:cNvPr>
          <p:cNvSpPr>
            <a:spLocks noGrp="1"/>
          </p:cNvSpPr>
          <p:nvPr>
            <p:ph type="title"/>
          </p:nvPr>
        </p:nvSpPr>
        <p:spPr/>
        <p:txBody>
          <a:bodyPr/>
          <a:lstStyle/>
          <a:p>
            <a:r>
              <a:rPr lang="en-GB"/>
              <a:t>Click to edit Master title style</a:t>
            </a:r>
            <a:endParaRPr lang="en-IN"/>
          </a:p>
        </p:txBody>
      </p:sp>
      <p:sp>
        <p:nvSpPr>
          <p:cNvPr id="3" name="Content Placeholder 2">
            <a:extLst>
              <a:ext uri="{FF2B5EF4-FFF2-40B4-BE49-F238E27FC236}">
                <a16:creationId xmlns:a16="http://schemas.microsoft.com/office/drawing/2014/main" id="{B0AAA084-BFE5-5371-4C7C-F30876C5C43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1C86BCF3-B02A-7E1D-D335-CCB38D2B4565}"/>
              </a:ext>
            </a:extLst>
          </p:cNvPr>
          <p:cNvSpPr>
            <a:spLocks noGrp="1"/>
          </p:cNvSpPr>
          <p:nvPr>
            <p:ph type="dt" sz="half" idx="10"/>
          </p:nvPr>
        </p:nvSpPr>
        <p:spPr/>
        <p:txBody>
          <a:bodyPr/>
          <a:lstStyle/>
          <a:p>
            <a:fld id="{B64BF240-BB51-49C1-9467-80F8E7A03A70}" type="datetimeFigureOut">
              <a:rPr lang="en-IN" smtClean="0"/>
              <a:t>29-08-2024</a:t>
            </a:fld>
            <a:endParaRPr lang="en-IN"/>
          </a:p>
        </p:txBody>
      </p:sp>
      <p:sp>
        <p:nvSpPr>
          <p:cNvPr id="5" name="Footer Placeholder 4">
            <a:extLst>
              <a:ext uri="{FF2B5EF4-FFF2-40B4-BE49-F238E27FC236}">
                <a16:creationId xmlns:a16="http://schemas.microsoft.com/office/drawing/2014/main" id="{C6A02E35-A31D-DB0D-151D-7E040C82C2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DA65346-9C77-C82F-AE7C-F4D11AFAF147}"/>
              </a:ext>
            </a:extLst>
          </p:cNvPr>
          <p:cNvSpPr>
            <a:spLocks noGrp="1"/>
          </p:cNvSpPr>
          <p:nvPr>
            <p:ph type="sldNum" sz="quarter" idx="12"/>
          </p:nvPr>
        </p:nvSpPr>
        <p:spPr/>
        <p:txBody>
          <a:bodyPr/>
          <a:lstStyle/>
          <a:p>
            <a:fld id="{1D94C676-245A-4A4E-8D3F-2484E7742CFF}" type="slidenum">
              <a:rPr lang="en-IN" smtClean="0"/>
              <a:t>‹#›</a:t>
            </a:fld>
            <a:endParaRPr lang="en-IN"/>
          </a:p>
        </p:txBody>
      </p:sp>
    </p:spTree>
    <p:extLst>
      <p:ext uri="{BB962C8B-B14F-4D97-AF65-F5344CB8AC3E}">
        <p14:creationId xmlns:p14="http://schemas.microsoft.com/office/powerpoint/2010/main" val="784337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A25CE-A222-2A8A-0BAB-ADEF126EBBC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IN"/>
          </a:p>
        </p:txBody>
      </p:sp>
      <p:sp>
        <p:nvSpPr>
          <p:cNvPr id="3" name="Text Placeholder 2">
            <a:extLst>
              <a:ext uri="{FF2B5EF4-FFF2-40B4-BE49-F238E27FC236}">
                <a16:creationId xmlns:a16="http://schemas.microsoft.com/office/drawing/2014/main" id="{C3A20BC8-7EB7-33C9-940A-5E93ECC868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E9A0B4F-5E79-9322-01E3-606644536648}"/>
              </a:ext>
            </a:extLst>
          </p:cNvPr>
          <p:cNvSpPr>
            <a:spLocks noGrp="1"/>
          </p:cNvSpPr>
          <p:nvPr>
            <p:ph type="dt" sz="half" idx="10"/>
          </p:nvPr>
        </p:nvSpPr>
        <p:spPr/>
        <p:txBody>
          <a:bodyPr/>
          <a:lstStyle/>
          <a:p>
            <a:fld id="{B64BF240-BB51-49C1-9467-80F8E7A03A70}" type="datetimeFigureOut">
              <a:rPr lang="en-IN" smtClean="0"/>
              <a:t>29-08-2024</a:t>
            </a:fld>
            <a:endParaRPr lang="en-IN"/>
          </a:p>
        </p:txBody>
      </p:sp>
      <p:sp>
        <p:nvSpPr>
          <p:cNvPr id="5" name="Footer Placeholder 4">
            <a:extLst>
              <a:ext uri="{FF2B5EF4-FFF2-40B4-BE49-F238E27FC236}">
                <a16:creationId xmlns:a16="http://schemas.microsoft.com/office/drawing/2014/main" id="{F3CCC9B3-23A9-54CF-E32E-A44C753E93C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57F653-3BBE-3470-10BC-38A3F32A1A40}"/>
              </a:ext>
            </a:extLst>
          </p:cNvPr>
          <p:cNvSpPr>
            <a:spLocks noGrp="1"/>
          </p:cNvSpPr>
          <p:nvPr>
            <p:ph type="sldNum" sz="quarter" idx="12"/>
          </p:nvPr>
        </p:nvSpPr>
        <p:spPr/>
        <p:txBody>
          <a:bodyPr/>
          <a:lstStyle/>
          <a:p>
            <a:fld id="{1D94C676-245A-4A4E-8D3F-2484E7742CFF}" type="slidenum">
              <a:rPr lang="en-IN" smtClean="0"/>
              <a:t>‹#›</a:t>
            </a:fld>
            <a:endParaRPr lang="en-IN"/>
          </a:p>
        </p:txBody>
      </p:sp>
    </p:spTree>
    <p:extLst>
      <p:ext uri="{BB962C8B-B14F-4D97-AF65-F5344CB8AC3E}">
        <p14:creationId xmlns:p14="http://schemas.microsoft.com/office/powerpoint/2010/main" val="3701536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12279-E92A-A49A-6071-4B73AFAEB09A}"/>
              </a:ext>
            </a:extLst>
          </p:cNvPr>
          <p:cNvSpPr>
            <a:spLocks noGrp="1"/>
          </p:cNvSpPr>
          <p:nvPr>
            <p:ph type="title"/>
          </p:nvPr>
        </p:nvSpPr>
        <p:spPr/>
        <p:txBody>
          <a:bodyPr/>
          <a:lstStyle/>
          <a:p>
            <a:r>
              <a:rPr lang="en-GB"/>
              <a:t>Click to edit Master title style</a:t>
            </a:r>
            <a:endParaRPr lang="en-IN"/>
          </a:p>
        </p:txBody>
      </p:sp>
      <p:sp>
        <p:nvSpPr>
          <p:cNvPr id="3" name="Content Placeholder 2">
            <a:extLst>
              <a:ext uri="{FF2B5EF4-FFF2-40B4-BE49-F238E27FC236}">
                <a16:creationId xmlns:a16="http://schemas.microsoft.com/office/drawing/2014/main" id="{11F27A68-EF71-B63C-E21A-6B3B1ACD88A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Content Placeholder 3">
            <a:extLst>
              <a:ext uri="{FF2B5EF4-FFF2-40B4-BE49-F238E27FC236}">
                <a16:creationId xmlns:a16="http://schemas.microsoft.com/office/drawing/2014/main" id="{D2C9161B-3BBB-6C4C-9803-FC214DCCD63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5" name="Date Placeholder 4">
            <a:extLst>
              <a:ext uri="{FF2B5EF4-FFF2-40B4-BE49-F238E27FC236}">
                <a16:creationId xmlns:a16="http://schemas.microsoft.com/office/drawing/2014/main" id="{04B962DC-1EC3-1FE4-03A0-FC8D201965DD}"/>
              </a:ext>
            </a:extLst>
          </p:cNvPr>
          <p:cNvSpPr>
            <a:spLocks noGrp="1"/>
          </p:cNvSpPr>
          <p:nvPr>
            <p:ph type="dt" sz="half" idx="10"/>
          </p:nvPr>
        </p:nvSpPr>
        <p:spPr/>
        <p:txBody>
          <a:bodyPr/>
          <a:lstStyle/>
          <a:p>
            <a:fld id="{B64BF240-BB51-49C1-9467-80F8E7A03A70}" type="datetimeFigureOut">
              <a:rPr lang="en-IN" smtClean="0"/>
              <a:t>29-08-2024</a:t>
            </a:fld>
            <a:endParaRPr lang="en-IN"/>
          </a:p>
        </p:txBody>
      </p:sp>
      <p:sp>
        <p:nvSpPr>
          <p:cNvPr id="6" name="Footer Placeholder 5">
            <a:extLst>
              <a:ext uri="{FF2B5EF4-FFF2-40B4-BE49-F238E27FC236}">
                <a16:creationId xmlns:a16="http://schemas.microsoft.com/office/drawing/2014/main" id="{A1EF064E-FB09-206D-8967-BD408518273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DDAC6AC-5670-235D-EB6D-381E98CBB276}"/>
              </a:ext>
            </a:extLst>
          </p:cNvPr>
          <p:cNvSpPr>
            <a:spLocks noGrp="1"/>
          </p:cNvSpPr>
          <p:nvPr>
            <p:ph type="sldNum" sz="quarter" idx="12"/>
          </p:nvPr>
        </p:nvSpPr>
        <p:spPr/>
        <p:txBody>
          <a:bodyPr/>
          <a:lstStyle/>
          <a:p>
            <a:fld id="{1D94C676-245A-4A4E-8D3F-2484E7742CFF}" type="slidenum">
              <a:rPr lang="en-IN" smtClean="0"/>
              <a:t>‹#›</a:t>
            </a:fld>
            <a:endParaRPr lang="en-IN"/>
          </a:p>
        </p:txBody>
      </p:sp>
    </p:spTree>
    <p:extLst>
      <p:ext uri="{BB962C8B-B14F-4D97-AF65-F5344CB8AC3E}">
        <p14:creationId xmlns:p14="http://schemas.microsoft.com/office/powerpoint/2010/main" val="2955100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8BFD7-5117-D17E-EDDF-969CE12A69A4}"/>
              </a:ext>
            </a:extLst>
          </p:cNvPr>
          <p:cNvSpPr>
            <a:spLocks noGrp="1"/>
          </p:cNvSpPr>
          <p:nvPr>
            <p:ph type="title"/>
          </p:nvPr>
        </p:nvSpPr>
        <p:spPr>
          <a:xfrm>
            <a:off x="839788" y="365125"/>
            <a:ext cx="10515600" cy="1325563"/>
          </a:xfrm>
        </p:spPr>
        <p:txBody>
          <a:bodyPr/>
          <a:lstStyle/>
          <a:p>
            <a:r>
              <a:rPr lang="en-GB"/>
              <a:t>Click to edit Master title style</a:t>
            </a:r>
            <a:endParaRPr lang="en-IN"/>
          </a:p>
        </p:txBody>
      </p:sp>
      <p:sp>
        <p:nvSpPr>
          <p:cNvPr id="3" name="Text Placeholder 2">
            <a:extLst>
              <a:ext uri="{FF2B5EF4-FFF2-40B4-BE49-F238E27FC236}">
                <a16:creationId xmlns:a16="http://schemas.microsoft.com/office/drawing/2014/main" id="{4EB94303-4FA9-3E29-6C06-4919FC31AE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E1512D9-8312-BF61-9D45-1EAB2A692E1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5" name="Text Placeholder 4">
            <a:extLst>
              <a:ext uri="{FF2B5EF4-FFF2-40B4-BE49-F238E27FC236}">
                <a16:creationId xmlns:a16="http://schemas.microsoft.com/office/drawing/2014/main" id="{6201AE9B-B494-BC42-90C5-F9CE16F407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F7760B7-4373-F8AE-3751-BA7B84BA0A1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7" name="Date Placeholder 6">
            <a:extLst>
              <a:ext uri="{FF2B5EF4-FFF2-40B4-BE49-F238E27FC236}">
                <a16:creationId xmlns:a16="http://schemas.microsoft.com/office/drawing/2014/main" id="{95673A4F-5994-B123-CBF7-F580EC2CB25D}"/>
              </a:ext>
            </a:extLst>
          </p:cNvPr>
          <p:cNvSpPr>
            <a:spLocks noGrp="1"/>
          </p:cNvSpPr>
          <p:nvPr>
            <p:ph type="dt" sz="half" idx="10"/>
          </p:nvPr>
        </p:nvSpPr>
        <p:spPr/>
        <p:txBody>
          <a:bodyPr/>
          <a:lstStyle/>
          <a:p>
            <a:fld id="{B64BF240-BB51-49C1-9467-80F8E7A03A70}" type="datetimeFigureOut">
              <a:rPr lang="en-IN" smtClean="0"/>
              <a:t>29-08-2024</a:t>
            </a:fld>
            <a:endParaRPr lang="en-IN"/>
          </a:p>
        </p:txBody>
      </p:sp>
      <p:sp>
        <p:nvSpPr>
          <p:cNvPr id="8" name="Footer Placeholder 7">
            <a:extLst>
              <a:ext uri="{FF2B5EF4-FFF2-40B4-BE49-F238E27FC236}">
                <a16:creationId xmlns:a16="http://schemas.microsoft.com/office/drawing/2014/main" id="{D01B4B04-2EFF-642E-B3E8-AFE17B1DE98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DBA78CE-96C2-E6A8-1661-9071D07D13DE}"/>
              </a:ext>
            </a:extLst>
          </p:cNvPr>
          <p:cNvSpPr>
            <a:spLocks noGrp="1"/>
          </p:cNvSpPr>
          <p:nvPr>
            <p:ph type="sldNum" sz="quarter" idx="12"/>
          </p:nvPr>
        </p:nvSpPr>
        <p:spPr/>
        <p:txBody>
          <a:bodyPr/>
          <a:lstStyle/>
          <a:p>
            <a:fld id="{1D94C676-245A-4A4E-8D3F-2484E7742CFF}" type="slidenum">
              <a:rPr lang="en-IN" smtClean="0"/>
              <a:t>‹#›</a:t>
            </a:fld>
            <a:endParaRPr lang="en-IN"/>
          </a:p>
        </p:txBody>
      </p:sp>
    </p:spTree>
    <p:extLst>
      <p:ext uri="{BB962C8B-B14F-4D97-AF65-F5344CB8AC3E}">
        <p14:creationId xmlns:p14="http://schemas.microsoft.com/office/powerpoint/2010/main" val="1053691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23AE3-129D-4A06-624C-5C521C9DECD3}"/>
              </a:ext>
            </a:extLst>
          </p:cNvPr>
          <p:cNvSpPr>
            <a:spLocks noGrp="1"/>
          </p:cNvSpPr>
          <p:nvPr>
            <p:ph type="title"/>
          </p:nvPr>
        </p:nvSpPr>
        <p:spPr/>
        <p:txBody>
          <a:bodyPr/>
          <a:lstStyle/>
          <a:p>
            <a:r>
              <a:rPr lang="en-GB"/>
              <a:t>Click to edit Master title style</a:t>
            </a:r>
            <a:endParaRPr lang="en-IN"/>
          </a:p>
        </p:txBody>
      </p:sp>
      <p:sp>
        <p:nvSpPr>
          <p:cNvPr id="3" name="Date Placeholder 2">
            <a:extLst>
              <a:ext uri="{FF2B5EF4-FFF2-40B4-BE49-F238E27FC236}">
                <a16:creationId xmlns:a16="http://schemas.microsoft.com/office/drawing/2014/main" id="{0220386A-77C6-6151-72F9-41B401F4F17F}"/>
              </a:ext>
            </a:extLst>
          </p:cNvPr>
          <p:cNvSpPr>
            <a:spLocks noGrp="1"/>
          </p:cNvSpPr>
          <p:nvPr>
            <p:ph type="dt" sz="half" idx="10"/>
          </p:nvPr>
        </p:nvSpPr>
        <p:spPr/>
        <p:txBody>
          <a:bodyPr/>
          <a:lstStyle/>
          <a:p>
            <a:fld id="{B64BF240-BB51-49C1-9467-80F8E7A03A70}" type="datetimeFigureOut">
              <a:rPr lang="en-IN" smtClean="0"/>
              <a:t>29-08-2024</a:t>
            </a:fld>
            <a:endParaRPr lang="en-IN"/>
          </a:p>
        </p:txBody>
      </p:sp>
      <p:sp>
        <p:nvSpPr>
          <p:cNvPr id="4" name="Footer Placeholder 3">
            <a:extLst>
              <a:ext uri="{FF2B5EF4-FFF2-40B4-BE49-F238E27FC236}">
                <a16:creationId xmlns:a16="http://schemas.microsoft.com/office/drawing/2014/main" id="{071509A4-7378-567A-0C31-10912720CE0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9A0A973-DC02-9C1E-5BA5-EB51C2512774}"/>
              </a:ext>
            </a:extLst>
          </p:cNvPr>
          <p:cNvSpPr>
            <a:spLocks noGrp="1"/>
          </p:cNvSpPr>
          <p:nvPr>
            <p:ph type="sldNum" sz="quarter" idx="12"/>
          </p:nvPr>
        </p:nvSpPr>
        <p:spPr/>
        <p:txBody>
          <a:bodyPr/>
          <a:lstStyle/>
          <a:p>
            <a:fld id="{1D94C676-245A-4A4E-8D3F-2484E7742CFF}" type="slidenum">
              <a:rPr lang="en-IN" smtClean="0"/>
              <a:t>‹#›</a:t>
            </a:fld>
            <a:endParaRPr lang="en-IN"/>
          </a:p>
        </p:txBody>
      </p:sp>
    </p:spTree>
    <p:extLst>
      <p:ext uri="{BB962C8B-B14F-4D97-AF65-F5344CB8AC3E}">
        <p14:creationId xmlns:p14="http://schemas.microsoft.com/office/powerpoint/2010/main" val="1334481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F05776-6F9E-989E-E91E-D080369F8F5D}"/>
              </a:ext>
            </a:extLst>
          </p:cNvPr>
          <p:cNvSpPr>
            <a:spLocks noGrp="1"/>
          </p:cNvSpPr>
          <p:nvPr>
            <p:ph type="dt" sz="half" idx="10"/>
          </p:nvPr>
        </p:nvSpPr>
        <p:spPr/>
        <p:txBody>
          <a:bodyPr/>
          <a:lstStyle/>
          <a:p>
            <a:fld id="{B64BF240-BB51-49C1-9467-80F8E7A03A70}" type="datetimeFigureOut">
              <a:rPr lang="en-IN" smtClean="0"/>
              <a:t>29-08-2024</a:t>
            </a:fld>
            <a:endParaRPr lang="en-IN"/>
          </a:p>
        </p:txBody>
      </p:sp>
      <p:sp>
        <p:nvSpPr>
          <p:cNvPr id="3" name="Footer Placeholder 2">
            <a:extLst>
              <a:ext uri="{FF2B5EF4-FFF2-40B4-BE49-F238E27FC236}">
                <a16:creationId xmlns:a16="http://schemas.microsoft.com/office/drawing/2014/main" id="{12C5E526-8BE0-DB32-EF70-8AE0DA65793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1C7B5C3-A1B4-9193-7357-E3D6C4C3B2C2}"/>
              </a:ext>
            </a:extLst>
          </p:cNvPr>
          <p:cNvSpPr>
            <a:spLocks noGrp="1"/>
          </p:cNvSpPr>
          <p:nvPr>
            <p:ph type="sldNum" sz="quarter" idx="12"/>
          </p:nvPr>
        </p:nvSpPr>
        <p:spPr/>
        <p:txBody>
          <a:bodyPr/>
          <a:lstStyle/>
          <a:p>
            <a:fld id="{1D94C676-245A-4A4E-8D3F-2484E7742CFF}" type="slidenum">
              <a:rPr lang="en-IN" smtClean="0"/>
              <a:t>‹#›</a:t>
            </a:fld>
            <a:endParaRPr lang="en-IN"/>
          </a:p>
        </p:txBody>
      </p:sp>
    </p:spTree>
    <p:extLst>
      <p:ext uri="{BB962C8B-B14F-4D97-AF65-F5344CB8AC3E}">
        <p14:creationId xmlns:p14="http://schemas.microsoft.com/office/powerpoint/2010/main" val="979678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A9F21-0DBF-4FAC-D478-8E48B155AD3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N"/>
          </a:p>
        </p:txBody>
      </p:sp>
      <p:sp>
        <p:nvSpPr>
          <p:cNvPr id="3" name="Content Placeholder 2">
            <a:extLst>
              <a:ext uri="{FF2B5EF4-FFF2-40B4-BE49-F238E27FC236}">
                <a16:creationId xmlns:a16="http://schemas.microsoft.com/office/drawing/2014/main" id="{6713FE44-6223-DC0B-062C-F9751C2B7F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Text Placeholder 3">
            <a:extLst>
              <a:ext uri="{FF2B5EF4-FFF2-40B4-BE49-F238E27FC236}">
                <a16:creationId xmlns:a16="http://schemas.microsoft.com/office/drawing/2014/main" id="{F025349A-12BE-CA6A-CA1D-F8AE67A74C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CDB80A3-5996-A3FD-6713-0E527AA28479}"/>
              </a:ext>
            </a:extLst>
          </p:cNvPr>
          <p:cNvSpPr>
            <a:spLocks noGrp="1"/>
          </p:cNvSpPr>
          <p:nvPr>
            <p:ph type="dt" sz="half" idx="10"/>
          </p:nvPr>
        </p:nvSpPr>
        <p:spPr/>
        <p:txBody>
          <a:bodyPr/>
          <a:lstStyle/>
          <a:p>
            <a:fld id="{B64BF240-BB51-49C1-9467-80F8E7A03A70}" type="datetimeFigureOut">
              <a:rPr lang="en-IN" smtClean="0"/>
              <a:t>29-08-2024</a:t>
            </a:fld>
            <a:endParaRPr lang="en-IN"/>
          </a:p>
        </p:txBody>
      </p:sp>
      <p:sp>
        <p:nvSpPr>
          <p:cNvPr id="6" name="Footer Placeholder 5">
            <a:extLst>
              <a:ext uri="{FF2B5EF4-FFF2-40B4-BE49-F238E27FC236}">
                <a16:creationId xmlns:a16="http://schemas.microsoft.com/office/drawing/2014/main" id="{C397F270-6B7E-0D73-6384-4FC1571D4B9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0A00C4A-7195-BB39-44AC-29522179FCDE}"/>
              </a:ext>
            </a:extLst>
          </p:cNvPr>
          <p:cNvSpPr>
            <a:spLocks noGrp="1"/>
          </p:cNvSpPr>
          <p:nvPr>
            <p:ph type="sldNum" sz="quarter" idx="12"/>
          </p:nvPr>
        </p:nvSpPr>
        <p:spPr/>
        <p:txBody>
          <a:bodyPr/>
          <a:lstStyle/>
          <a:p>
            <a:fld id="{1D94C676-245A-4A4E-8D3F-2484E7742CFF}" type="slidenum">
              <a:rPr lang="en-IN" smtClean="0"/>
              <a:t>‹#›</a:t>
            </a:fld>
            <a:endParaRPr lang="en-IN"/>
          </a:p>
        </p:txBody>
      </p:sp>
    </p:spTree>
    <p:extLst>
      <p:ext uri="{BB962C8B-B14F-4D97-AF65-F5344CB8AC3E}">
        <p14:creationId xmlns:p14="http://schemas.microsoft.com/office/powerpoint/2010/main" val="3639231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F35E9-2FB9-FA51-28EA-1AB37CAF458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N"/>
          </a:p>
        </p:txBody>
      </p:sp>
      <p:sp>
        <p:nvSpPr>
          <p:cNvPr id="3" name="Picture Placeholder 2">
            <a:extLst>
              <a:ext uri="{FF2B5EF4-FFF2-40B4-BE49-F238E27FC236}">
                <a16:creationId xmlns:a16="http://schemas.microsoft.com/office/drawing/2014/main" id="{96196D87-BDBD-7E06-B916-179EB58043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F7107BD-E00D-D13A-B9D1-FD9B4CB604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7C69004-9350-2152-6875-30E60A116A9E}"/>
              </a:ext>
            </a:extLst>
          </p:cNvPr>
          <p:cNvSpPr>
            <a:spLocks noGrp="1"/>
          </p:cNvSpPr>
          <p:nvPr>
            <p:ph type="dt" sz="half" idx="10"/>
          </p:nvPr>
        </p:nvSpPr>
        <p:spPr/>
        <p:txBody>
          <a:bodyPr/>
          <a:lstStyle/>
          <a:p>
            <a:fld id="{B64BF240-BB51-49C1-9467-80F8E7A03A70}" type="datetimeFigureOut">
              <a:rPr lang="en-IN" smtClean="0"/>
              <a:t>29-08-2024</a:t>
            </a:fld>
            <a:endParaRPr lang="en-IN"/>
          </a:p>
        </p:txBody>
      </p:sp>
      <p:sp>
        <p:nvSpPr>
          <p:cNvPr id="6" name="Footer Placeholder 5">
            <a:extLst>
              <a:ext uri="{FF2B5EF4-FFF2-40B4-BE49-F238E27FC236}">
                <a16:creationId xmlns:a16="http://schemas.microsoft.com/office/drawing/2014/main" id="{49DA638C-6D76-5431-11A9-24C1A03286C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7DAC378-CF0C-23DE-449D-9A94DD99A7AF}"/>
              </a:ext>
            </a:extLst>
          </p:cNvPr>
          <p:cNvSpPr>
            <a:spLocks noGrp="1"/>
          </p:cNvSpPr>
          <p:nvPr>
            <p:ph type="sldNum" sz="quarter" idx="12"/>
          </p:nvPr>
        </p:nvSpPr>
        <p:spPr/>
        <p:txBody>
          <a:bodyPr/>
          <a:lstStyle/>
          <a:p>
            <a:fld id="{1D94C676-245A-4A4E-8D3F-2484E7742CFF}" type="slidenum">
              <a:rPr lang="en-IN" smtClean="0"/>
              <a:t>‹#›</a:t>
            </a:fld>
            <a:endParaRPr lang="en-IN"/>
          </a:p>
        </p:txBody>
      </p:sp>
    </p:spTree>
    <p:extLst>
      <p:ext uri="{BB962C8B-B14F-4D97-AF65-F5344CB8AC3E}">
        <p14:creationId xmlns:p14="http://schemas.microsoft.com/office/powerpoint/2010/main" val="911907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B1BADC-B06A-2C0C-E0D6-493E3205EB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IN"/>
          </a:p>
        </p:txBody>
      </p:sp>
      <p:sp>
        <p:nvSpPr>
          <p:cNvPr id="3" name="Text Placeholder 2">
            <a:extLst>
              <a:ext uri="{FF2B5EF4-FFF2-40B4-BE49-F238E27FC236}">
                <a16:creationId xmlns:a16="http://schemas.microsoft.com/office/drawing/2014/main" id="{B6DEFFF6-D4AE-4E5E-7628-24F8DEDD7D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3254D3E5-283F-D5FD-5D75-B5850A64BA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4BF240-BB51-49C1-9467-80F8E7A03A70}" type="datetimeFigureOut">
              <a:rPr lang="en-IN" smtClean="0"/>
              <a:t>29-08-2024</a:t>
            </a:fld>
            <a:endParaRPr lang="en-IN"/>
          </a:p>
        </p:txBody>
      </p:sp>
      <p:sp>
        <p:nvSpPr>
          <p:cNvPr id="5" name="Footer Placeholder 4">
            <a:extLst>
              <a:ext uri="{FF2B5EF4-FFF2-40B4-BE49-F238E27FC236}">
                <a16:creationId xmlns:a16="http://schemas.microsoft.com/office/drawing/2014/main" id="{051FB8C9-6014-DCB3-4CDF-46CECFE6C5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C03755B-369A-848A-88E5-D5E23E11A5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94C676-245A-4A4E-8D3F-2484E7742CFF}" type="slidenum">
              <a:rPr lang="en-IN" smtClean="0"/>
              <a:t>‹#›</a:t>
            </a:fld>
            <a:endParaRPr lang="en-IN"/>
          </a:p>
        </p:txBody>
      </p:sp>
    </p:spTree>
    <p:extLst>
      <p:ext uri="{BB962C8B-B14F-4D97-AF65-F5344CB8AC3E}">
        <p14:creationId xmlns:p14="http://schemas.microsoft.com/office/powerpoint/2010/main" val="37279515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slide" Target="slide3.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8" Type="http://schemas.microsoft.com/office/2007/relationships/diagramDrawing" Target="../diagrams/drawing6.xml"/><Relationship Id="rId13" Type="http://schemas.microsoft.com/office/2007/relationships/diagramDrawing" Target="../diagrams/drawing7.xml"/><Relationship Id="rId3" Type="http://schemas.openxmlformats.org/officeDocument/2006/relationships/image" Target="../media/image53.jpeg"/><Relationship Id="rId7" Type="http://schemas.openxmlformats.org/officeDocument/2006/relationships/diagramColors" Target="../diagrams/colors6.xml"/><Relationship Id="rId12" Type="http://schemas.openxmlformats.org/officeDocument/2006/relationships/diagramColors" Target="../diagrams/colors7.xml"/><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diagramQuickStyle" Target="../diagrams/quickStyle6.xml"/><Relationship Id="rId11" Type="http://schemas.openxmlformats.org/officeDocument/2006/relationships/diagramQuickStyle" Target="../diagrams/quickStyle7.xml"/><Relationship Id="rId5" Type="http://schemas.openxmlformats.org/officeDocument/2006/relationships/diagramLayout" Target="../diagrams/layout6.xml"/><Relationship Id="rId10" Type="http://schemas.openxmlformats.org/officeDocument/2006/relationships/diagramLayout" Target="../diagrams/layout7.xml"/><Relationship Id="rId4" Type="http://schemas.openxmlformats.org/officeDocument/2006/relationships/diagramData" Target="../diagrams/data6.xml"/><Relationship Id="rId9" Type="http://schemas.openxmlformats.org/officeDocument/2006/relationships/diagramData" Target="../diagrams/data7.xml"/></Relationships>
</file>

<file path=ppt/slides/_rels/slide26.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54.jpeg"/><Relationship Id="rId7" Type="http://schemas.openxmlformats.org/officeDocument/2006/relationships/diagramColors" Target="../diagrams/colors8.xml"/><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27.xml.rels><?xml version="1.0" encoding="UTF-8" standalone="yes"?>
<Relationships xmlns="http://schemas.openxmlformats.org/package/2006/relationships"><Relationship Id="rId8" Type="http://schemas.openxmlformats.org/officeDocument/2006/relationships/hyperlink" Target="http://www.youtube.com/" TargetMode="External"/><Relationship Id="rId3" Type="http://schemas.openxmlformats.org/officeDocument/2006/relationships/image" Target="../media/image55.jpeg"/><Relationship Id="rId7" Type="http://schemas.openxmlformats.org/officeDocument/2006/relationships/hyperlink" Target="http://www.python.org/" TargetMode="External"/><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hyperlink" Target="http://www.w3schools.com/" TargetMode="External"/><Relationship Id="rId5" Type="http://schemas.openxmlformats.org/officeDocument/2006/relationships/hyperlink" Target="http://www.greeksforgreeks.com/" TargetMode="External"/><Relationship Id="rId4" Type="http://schemas.openxmlformats.org/officeDocument/2006/relationships/hyperlink" Target="http://www.stackoverflow.com/" TargetMode="External"/><Relationship Id="rId9" Type="http://schemas.openxmlformats.org/officeDocument/2006/relationships/hyperlink" Target="http://www.github.com/"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5.xml"/><Relationship Id="rId13" Type="http://schemas.microsoft.com/office/2007/relationships/diagramDrawing" Target="../diagrams/drawing1.xml"/><Relationship Id="rId3" Type="http://schemas.openxmlformats.org/officeDocument/2006/relationships/slide" Target="slide25.xml"/><Relationship Id="rId7" Type="http://schemas.openxmlformats.org/officeDocument/2006/relationships/slide" Target="slide7.xml"/><Relationship Id="rId12" Type="http://schemas.openxmlformats.org/officeDocument/2006/relationships/diagramColors" Target="../diagrams/colors1.xml"/><Relationship Id="rId2" Type="http://schemas.openxmlformats.org/officeDocument/2006/relationships/slide" Target="slide26.xml"/><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diagramQuickStyle" Target="../diagrams/quickStyle1.xml"/><Relationship Id="rId5" Type="http://schemas.openxmlformats.org/officeDocument/2006/relationships/slide" Target="slide17.xml"/><Relationship Id="rId15" Type="http://schemas.openxmlformats.org/officeDocument/2006/relationships/slide" Target="slide27.xml"/><Relationship Id="rId10" Type="http://schemas.openxmlformats.org/officeDocument/2006/relationships/diagramLayout" Target="../diagrams/layout1.xml"/><Relationship Id="rId4" Type="http://schemas.openxmlformats.org/officeDocument/2006/relationships/slide" Target="slide22.xml"/><Relationship Id="rId9" Type="http://schemas.openxmlformats.org/officeDocument/2006/relationships/diagramData" Target="../diagrams/data1.xml"/><Relationship Id="rId14" Type="http://schemas.openxmlformats.org/officeDocument/2006/relationships/slide" Target="slide4.xm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slide" Target="slide3.xml"/><Relationship Id="rId5" Type="http://schemas.openxmlformats.org/officeDocument/2006/relationships/image" Target="../media/image17.jpeg"/><Relationship Id="rId4" Type="http://schemas.openxmlformats.org/officeDocument/2006/relationships/image" Target="../media/image16.jpeg"/></Relationships>
</file>

<file path=ppt/slides/_rels/slide5.xml.rels><?xml version="1.0" encoding="UTF-8" standalone="yes"?>
<Relationships xmlns="http://schemas.openxmlformats.org/package/2006/relationships"><Relationship Id="rId8" Type="http://schemas.openxmlformats.org/officeDocument/2006/relationships/hyperlink" Target="https://www.anaconda.com/download" TargetMode="External"/><Relationship Id="rId13" Type="http://schemas.openxmlformats.org/officeDocument/2006/relationships/hyperlink" Target="https://pypi.org/project/pygame" TargetMode="External"/><Relationship Id="rId3" Type="http://schemas.openxmlformats.org/officeDocument/2006/relationships/hyperlink" Target="https://github.com/" TargetMode="External"/><Relationship Id="rId7" Type="http://schemas.openxmlformats.org/officeDocument/2006/relationships/hyperlink" Target="https://pypi.org/project/pip" TargetMode="External"/><Relationship Id="rId12" Type="http://schemas.openxmlformats.org/officeDocument/2006/relationships/hyperlink" Target="https://pypi.org/project/playsound" TargetMode="External"/><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hyperlink" Target="https://www.python.org/" TargetMode="External"/><Relationship Id="rId11" Type="http://schemas.openxmlformats.org/officeDocument/2006/relationships/hyperlink" Target="https://pypi.org/project/dlib" TargetMode="External"/><Relationship Id="rId5" Type="http://schemas.openxmlformats.org/officeDocument/2006/relationships/hyperlink" Target="https://stackoverflow.com/" TargetMode="External"/><Relationship Id="rId10" Type="http://schemas.openxmlformats.org/officeDocument/2006/relationships/hyperlink" Target="https://pypi.org/project/opencv-python" TargetMode="External"/><Relationship Id="rId4" Type="http://schemas.openxmlformats.org/officeDocument/2006/relationships/hyperlink" Target="https://github.com/italojs/facial-landmarks-recognition/blob/master/shape_predictor_68_face_landmarks.dat" TargetMode="External"/><Relationship Id="rId9" Type="http://schemas.openxmlformats.org/officeDocument/2006/relationships/hyperlink" Target="https://www.youtube.com/" TargetMode="External"/><Relationship Id="rId14" Type="http://schemas.openxmlformats.org/officeDocument/2006/relationships/hyperlink" Target="https://pypi.org/project/python-time" TargetMode="External"/></Relationships>
</file>

<file path=ppt/slides/_rels/slide6.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slide" Target="slide3.xml"/><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34.jpe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4" name="Picture 22" descr="Machine Learning Background Images - Free Download on Freepik">
            <a:extLst>
              <a:ext uri="{FF2B5EF4-FFF2-40B4-BE49-F238E27FC236}">
                <a16:creationId xmlns:a16="http://schemas.microsoft.com/office/drawing/2014/main" id="{BCC6D51D-ECEC-C3E8-1FEF-945B2470FA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1938" y="-164069"/>
            <a:ext cx="16616363" cy="718613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5E35334A-8433-60FB-2A9D-DC854F9A81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26" t="3610"/>
          <a:stretch/>
        </p:blipFill>
        <p:spPr bwMode="auto">
          <a:xfrm>
            <a:off x="5037275" y="1697340"/>
            <a:ext cx="1984203" cy="2090057"/>
          </a:xfrm>
          <a:prstGeom prst="rect">
            <a:avLst/>
          </a:prstGeom>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5">
            <a:extLst>
              <a:ext uri="{FF2B5EF4-FFF2-40B4-BE49-F238E27FC236}">
                <a16:creationId xmlns:a16="http://schemas.microsoft.com/office/drawing/2014/main" id="{AEF3E726-BFE4-A64B-A189-FCE226089759}"/>
              </a:ext>
            </a:extLst>
          </p:cNvPr>
          <p:cNvSpPr txBox="1"/>
          <p:nvPr/>
        </p:nvSpPr>
        <p:spPr>
          <a:xfrm>
            <a:off x="2758129" y="341120"/>
            <a:ext cx="10461811" cy="707886"/>
          </a:xfrm>
          <a:prstGeom prst="rect">
            <a:avLst/>
          </a:prstGeom>
          <a:noFill/>
        </p:spPr>
        <p:txBody>
          <a:bodyPr wrap="square" rtlCol="0">
            <a:spAutoFit/>
          </a:bodyPr>
          <a:lstStyle/>
          <a:p>
            <a:pPr algn="just"/>
            <a:r>
              <a:rPr lang="en-IN" sz="4000" b="1" dirty="0">
                <a:latin typeface="Times New Roman" panose="02020603050405020304" pitchFamily="18" charset="0"/>
                <a:cs typeface="Times New Roman" panose="02020603050405020304" pitchFamily="18" charset="0"/>
              </a:rPr>
              <a:t>Mahakal Institute of Technology</a:t>
            </a:r>
          </a:p>
        </p:txBody>
      </p:sp>
      <p:sp>
        <p:nvSpPr>
          <p:cNvPr id="28" name="TextBox 27">
            <a:extLst>
              <a:ext uri="{FF2B5EF4-FFF2-40B4-BE49-F238E27FC236}">
                <a16:creationId xmlns:a16="http://schemas.microsoft.com/office/drawing/2014/main" id="{78DF7CC0-D18D-1BF2-D195-8F6D70A11EB5}"/>
              </a:ext>
            </a:extLst>
          </p:cNvPr>
          <p:cNvSpPr txBox="1"/>
          <p:nvPr/>
        </p:nvSpPr>
        <p:spPr>
          <a:xfrm>
            <a:off x="2884661" y="989454"/>
            <a:ext cx="7971864" cy="477054"/>
          </a:xfrm>
          <a:prstGeom prst="rect">
            <a:avLst/>
          </a:prstGeom>
          <a:noFill/>
        </p:spPr>
        <p:txBody>
          <a:bodyPr wrap="square" rtlCol="0">
            <a:spAutoFit/>
          </a:bodyPr>
          <a:lstStyle/>
          <a:p>
            <a:pPr algn="just"/>
            <a:r>
              <a:rPr lang="en-IN" sz="2500" dirty="0">
                <a:latin typeface="Times New Roman" panose="02020603050405020304" pitchFamily="18" charset="0"/>
                <a:cs typeface="Times New Roman" panose="02020603050405020304" pitchFamily="18" charset="0"/>
              </a:rPr>
              <a:t>Department of Artificial Intelligence and Data Science</a:t>
            </a:r>
          </a:p>
        </p:txBody>
      </p:sp>
      <p:sp>
        <p:nvSpPr>
          <p:cNvPr id="29" name="TextBox 28">
            <a:extLst>
              <a:ext uri="{FF2B5EF4-FFF2-40B4-BE49-F238E27FC236}">
                <a16:creationId xmlns:a16="http://schemas.microsoft.com/office/drawing/2014/main" id="{76A269CE-1521-966A-CF3E-375F9F82836F}"/>
              </a:ext>
            </a:extLst>
          </p:cNvPr>
          <p:cNvSpPr txBox="1"/>
          <p:nvPr/>
        </p:nvSpPr>
        <p:spPr>
          <a:xfrm>
            <a:off x="1434433" y="5666537"/>
            <a:ext cx="3361765" cy="646331"/>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Under the guidance of :</a:t>
            </a:r>
          </a:p>
          <a:p>
            <a:r>
              <a:rPr lang="en-IN" b="1" dirty="0">
                <a:latin typeface="Times New Roman" panose="02020603050405020304" pitchFamily="18" charset="0"/>
                <a:cs typeface="Times New Roman" panose="02020603050405020304" pitchFamily="18" charset="0"/>
              </a:rPr>
              <a:t>Prof. Neeraj Sharma</a:t>
            </a:r>
          </a:p>
        </p:txBody>
      </p:sp>
      <p:sp>
        <p:nvSpPr>
          <p:cNvPr id="30" name="TextBox 29">
            <a:extLst>
              <a:ext uri="{FF2B5EF4-FFF2-40B4-BE49-F238E27FC236}">
                <a16:creationId xmlns:a16="http://schemas.microsoft.com/office/drawing/2014/main" id="{D5A8FA0E-E75D-F4C0-56CC-C01D5C4EF94C}"/>
              </a:ext>
            </a:extLst>
          </p:cNvPr>
          <p:cNvSpPr txBox="1"/>
          <p:nvPr/>
        </p:nvSpPr>
        <p:spPr>
          <a:xfrm>
            <a:off x="7500938" y="5468786"/>
            <a:ext cx="5043487" cy="1200329"/>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Presented by :</a:t>
            </a:r>
          </a:p>
          <a:p>
            <a:r>
              <a:rPr lang="en-IN" b="1" dirty="0">
                <a:latin typeface="Times New Roman" panose="02020603050405020304" pitchFamily="18" charset="0"/>
                <a:cs typeface="Times New Roman" panose="02020603050405020304" pitchFamily="18" charset="0"/>
              </a:rPr>
              <a:t>Arpita Vishwakarma      0704AD2110009</a:t>
            </a:r>
          </a:p>
          <a:p>
            <a:r>
              <a:rPr lang="en-IN" b="1" dirty="0">
                <a:latin typeface="Times New Roman" panose="02020603050405020304" pitchFamily="18" charset="0"/>
                <a:cs typeface="Times New Roman" panose="02020603050405020304" pitchFamily="18" charset="0"/>
              </a:rPr>
              <a:t>Disha Pandey                   0704AD2110013</a:t>
            </a:r>
          </a:p>
          <a:p>
            <a:r>
              <a:rPr lang="en-IN" b="1" dirty="0">
                <a:latin typeface="Times New Roman" panose="02020603050405020304" pitchFamily="18" charset="0"/>
                <a:cs typeface="Times New Roman" panose="02020603050405020304" pitchFamily="18" charset="0"/>
              </a:rPr>
              <a:t>Mahak Chouhan              0704AD2110021</a:t>
            </a:r>
          </a:p>
        </p:txBody>
      </p:sp>
      <p:sp>
        <p:nvSpPr>
          <p:cNvPr id="31" name="TextBox 30">
            <a:extLst>
              <a:ext uri="{FF2B5EF4-FFF2-40B4-BE49-F238E27FC236}">
                <a16:creationId xmlns:a16="http://schemas.microsoft.com/office/drawing/2014/main" id="{49644FBE-74B0-B8C4-C11F-5E36DA24E17F}"/>
              </a:ext>
            </a:extLst>
          </p:cNvPr>
          <p:cNvSpPr txBox="1"/>
          <p:nvPr/>
        </p:nvSpPr>
        <p:spPr>
          <a:xfrm>
            <a:off x="1624853" y="4018229"/>
            <a:ext cx="8942294" cy="861774"/>
          </a:xfrm>
          <a:prstGeom prst="rect">
            <a:avLst/>
          </a:prstGeom>
          <a:noFill/>
        </p:spPr>
        <p:txBody>
          <a:bodyPr wrap="square" rtlCol="0">
            <a:spAutoFit/>
          </a:bodyPr>
          <a:lstStyle/>
          <a:p>
            <a:pPr algn="ctr"/>
            <a:r>
              <a:rPr lang="en-IN" sz="2000" b="1" dirty="0">
                <a:latin typeface="Times New Roman" panose="02020603050405020304" pitchFamily="18" charset="0"/>
                <a:cs typeface="Times New Roman" panose="02020603050405020304" pitchFamily="18" charset="0"/>
              </a:rPr>
              <a:t>Minor Project-I on</a:t>
            </a:r>
          </a:p>
          <a:p>
            <a:pPr algn="ctr"/>
            <a:r>
              <a:rPr lang="en-IN" sz="3000" b="1" dirty="0">
                <a:latin typeface="Times New Roman" panose="02020603050405020304" pitchFamily="18" charset="0"/>
                <a:cs typeface="Times New Roman" panose="02020603050405020304" pitchFamily="18" charset="0"/>
              </a:rPr>
              <a:t>“Human Drowsiness Detection System”</a:t>
            </a:r>
          </a:p>
        </p:txBody>
      </p:sp>
    </p:spTree>
    <p:extLst>
      <p:ext uri="{BB962C8B-B14F-4D97-AF65-F5344CB8AC3E}">
        <p14:creationId xmlns:p14="http://schemas.microsoft.com/office/powerpoint/2010/main" val="3618972930"/>
      </p:ext>
    </p:extLst>
  </p:cSld>
  <p:clrMapOvr>
    <a:masterClrMapping/>
  </p:clrMapOvr>
  <p:transition spd="slow" advTm="951">
    <p:wipe dir="r"/>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BDBD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5C2864-2445-4950-AA32-831EE6449E7A}"/>
              </a:ext>
            </a:extLst>
          </p:cNvPr>
          <p:cNvSpPr txBox="1"/>
          <p:nvPr/>
        </p:nvSpPr>
        <p:spPr>
          <a:xfrm>
            <a:off x="737906" y="251012"/>
            <a:ext cx="10593481" cy="1938992"/>
          </a:xfrm>
          <a:prstGeom prst="rect">
            <a:avLst/>
          </a:prstGeom>
          <a:noFill/>
        </p:spPr>
        <p:txBody>
          <a:bodyPr wrap="square" rtlCol="0">
            <a:spAutoFit/>
          </a:bodyPr>
          <a:lstStyle/>
          <a:p>
            <a:pPr algn="just"/>
            <a:r>
              <a:rPr lang="en-IN" sz="2000" dirty="0">
                <a:latin typeface="Times New Roman" panose="02020603050405020304" pitchFamily="18" charset="0"/>
                <a:cs typeface="Times New Roman" panose="02020603050405020304" pitchFamily="18" charset="0"/>
              </a:rPr>
              <a:t>The proposed techniques is primarily based on eye blinking of a person which can be behavioural measures. The aim id to detect the closed eye and open eye and to give alert to the person. This can be done by placing a camera or recording device </a:t>
            </a:r>
            <a:r>
              <a:rPr lang="en-IN" sz="2000" dirty="0" err="1">
                <a:latin typeface="Times New Roman" panose="02020603050405020304" pitchFamily="18" charset="0"/>
                <a:cs typeface="Times New Roman" panose="02020603050405020304" pitchFamily="18" charset="0"/>
              </a:rPr>
              <a:t>infront</a:t>
            </a:r>
            <a:r>
              <a:rPr lang="en-IN" sz="2000" dirty="0">
                <a:latin typeface="Times New Roman" panose="02020603050405020304" pitchFamily="18" charset="0"/>
                <a:cs typeface="Times New Roman" panose="02020603050405020304" pitchFamily="18" charset="0"/>
              </a:rPr>
              <a:t> of a person and capture real time video using OpenCV and Dlib. The system is executed in python and processing is done in laptop’s camera. </a:t>
            </a:r>
          </a:p>
          <a:p>
            <a:pPr algn="just"/>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The work is mostly divided into three steps:</a:t>
            </a:r>
          </a:p>
        </p:txBody>
      </p:sp>
      <p:sp>
        <p:nvSpPr>
          <p:cNvPr id="3" name="TextBox 2">
            <a:extLst>
              <a:ext uri="{FF2B5EF4-FFF2-40B4-BE49-F238E27FC236}">
                <a16:creationId xmlns:a16="http://schemas.microsoft.com/office/drawing/2014/main" id="{F42547E4-C260-BCAD-E2D2-E33CD3C0B7F0}"/>
              </a:ext>
            </a:extLst>
          </p:cNvPr>
          <p:cNvSpPr txBox="1"/>
          <p:nvPr/>
        </p:nvSpPr>
        <p:spPr>
          <a:xfrm>
            <a:off x="737906" y="2190004"/>
            <a:ext cx="10432118" cy="1631216"/>
          </a:xfrm>
          <a:prstGeom prst="rect">
            <a:avLst/>
          </a:prstGeom>
          <a:noFill/>
        </p:spPr>
        <p:txBody>
          <a:bodyPr wrap="square" rtlCol="0">
            <a:spAutoFit/>
          </a:bodyPr>
          <a:lstStyle/>
          <a:p>
            <a:pPr marL="342900" indent="-342900" algn="just">
              <a:buAutoNum type="arabicPeriod"/>
            </a:pPr>
            <a:r>
              <a:rPr lang="en-IN" sz="2000" b="1" dirty="0">
                <a:latin typeface="Times New Roman" panose="02020603050405020304" pitchFamily="18" charset="0"/>
                <a:cs typeface="Times New Roman" panose="02020603050405020304" pitchFamily="18" charset="0"/>
              </a:rPr>
              <a:t>Face , eye and mouth detection</a:t>
            </a:r>
          </a:p>
          <a:p>
            <a:pPr algn="just"/>
            <a:r>
              <a:rPr lang="en-IN" sz="2000" dirty="0">
                <a:latin typeface="Times New Roman" panose="02020603050405020304" pitchFamily="18" charset="0"/>
                <a:cs typeface="Times New Roman" panose="02020603050405020304" pitchFamily="18" charset="0"/>
              </a:rPr>
              <a:t>       In this step face is detected by the user of dlib library. Shape predictor that is implemented in dlib library used to find landmarks . The predictor gives 68 landmarks that can be applied to localize regions of face such as eyebrows ,nose etc.</a:t>
            </a:r>
          </a:p>
          <a:p>
            <a:pPr algn="just"/>
            <a:endParaRPr lang="en-IN" sz="2000" dirty="0">
              <a:latin typeface="Times New Roman" panose="02020603050405020304" pitchFamily="18" charset="0"/>
              <a:cs typeface="Times New Roman" panose="02020603050405020304" pitchFamily="18" charset="0"/>
            </a:endParaRPr>
          </a:p>
        </p:txBody>
      </p:sp>
      <p:pic>
        <p:nvPicPr>
          <p:cNvPr id="4" name="Picture 4" descr="The face shape with 68 landmarks. | Download Scientific Diagram">
            <a:extLst>
              <a:ext uri="{FF2B5EF4-FFF2-40B4-BE49-F238E27FC236}">
                <a16:creationId xmlns:a16="http://schemas.microsoft.com/office/drawing/2014/main" id="{DBB0DBB0-BDA8-0CE0-EA89-F21DD4CA41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1228" y="3842889"/>
            <a:ext cx="4667250" cy="2509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8764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BDBDB"/>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C1941D9-4AF8-275E-7D4A-03C90AD76267}"/>
              </a:ext>
            </a:extLst>
          </p:cNvPr>
          <p:cNvSpPr txBox="1"/>
          <p:nvPr/>
        </p:nvSpPr>
        <p:spPr>
          <a:xfrm>
            <a:off x="1088231" y="330666"/>
            <a:ext cx="10015537" cy="1938992"/>
          </a:xfrm>
          <a:prstGeom prst="rect">
            <a:avLst/>
          </a:prstGeom>
          <a:noFill/>
        </p:spPr>
        <p:txBody>
          <a:bodyPr wrap="square" rtlCol="0">
            <a:spAutoFit/>
          </a:bodyPr>
          <a:lstStyle/>
          <a:p>
            <a:pPr marL="342900" indent="-342900">
              <a:buAutoNum type="arabicPeriod" startAt="2"/>
            </a:pPr>
            <a:r>
              <a:rPr lang="en-IN" sz="2000" b="1" dirty="0">
                <a:latin typeface="Times New Roman" panose="02020603050405020304" pitchFamily="18" charset="0"/>
                <a:cs typeface="Times New Roman" panose="02020603050405020304" pitchFamily="18" charset="0"/>
              </a:rPr>
              <a:t>Eye closure detection</a:t>
            </a:r>
          </a:p>
          <a:p>
            <a:r>
              <a:rPr lang="en-IN" sz="2000" dirty="0">
                <a:latin typeface="Times New Roman" panose="02020603050405020304" pitchFamily="18" charset="0"/>
                <a:cs typeface="Times New Roman" panose="02020603050405020304" pitchFamily="18" charset="0"/>
              </a:rPr>
              <a:t>       Each eye are characterized by 6 coordinates which are then applied on the equation which is known as Eye aspect ratio (EAR) which reflects the width and height  of coordinates can be derived.</a:t>
            </a:r>
          </a:p>
          <a:p>
            <a:r>
              <a:rPr lang="en-IN" sz="2000" dirty="0">
                <a:latin typeface="Times New Roman" panose="02020603050405020304" pitchFamily="18" charset="0"/>
                <a:cs typeface="Times New Roman" panose="02020603050405020304" pitchFamily="18" charset="0"/>
              </a:rPr>
              <a:t>The distance between vertical eye landmarks is computed in  denominator and those of horizontal eye landmarks are computed in numerator using the formula for Euclidean distance.</a:t>
            </a:r>
          </a:p>
        </p:txBody>
      </p:sp>
      <p:pic>
        <p:nvPicPr>
          <p:cNvPr id="7" name="Picture 6">
            <a:extLst>
              <a:ext uri="{FF2B5EF4-FFF2-40B4-BE49-F238E27FC236}">
                <a16:creationId xmlns:a16="http://schemas.microsoft.com/office/drawing/2014/main" id="{345FA682-BC39-7544-ABB8-A604CCF36376}"/>
              </a:ext>
            </a:extLst>
          </p:cNvPr>
          <p:cNvPicPr>
            <a:picLocks noChangeAspect="1"/>
          </p:cNvPicPr>
          <p:nvPr/>
        </p:nvPicPr>
        <p:blipFill>
          <a:blip r:embed="rId2"/>
          <a:stretch>
            <a:fillRect/>
          </a:stretch>
        </p:blipFill>
        <p:spPr>
          <a:xfrm>
            <a:off x="2638339" y="4300486"/>
            <a:ext cx="2362286" cy="1300214"/>
          </a:xfrm>
          <a:prstGeom prst="rect">
            <a:avLst/>
          </a:prstGeom>
        </p:spPr>
      </p:pic>
      <p:pic>
        <p:nvPicPr>
          <p:cNvPr id="9" name="Picture 8">
            <a:extLst>
              <a:ext uri="{FF2B5EF4-FFF2-40B4-BE49-F238E27FC236}">
                <a16:creationId xmlns:a16="http://schemas.microsoft.com/office/drawing/2014/main" id="{A49A4C3E-1C19-CCD4-891D-91E6BF39A916}"/>
              </a:ext>
            </a:extLst>
          </p:cNvPr>
          <p:cNvPicPr>
            <a:picLocks noChangeAspect="1"/>
          </p:cNvPicPr>
          <p:nvPr/>
        </p:nvPicPr>
        <p:blipFill>
          <a:blip r:embed="rId3"/>
          <a:stretch>
            <a:fillRect/>
          </a:stretch>
        </p:blipFill>
        <p:spPr>
          <a:xfrm>
            <a:off x="7191375" y="4300486"/>
            <a:ext cx="2362286" cy="1257352"/>
          </a:xfrm>
          <a:prstGeom prst="rect">
            <a:avLst/>
          </a:prstGeom>
        </p:spPr>
      </p:pic>
      <p:sp>
        <p:nvSpPr>
          <p:cNvPr id="10" name="TextBox 9">
            <a:extLst>
              <a:ext uri="{FF2B5EF4-FFF2-40B4-BE49-F238E27FC236}">
                <a16:creationId xmlns:a16="http://schemas.microsoft.com/office/drawing/2014/main" id="{43C3B164-4B1E-0899-A0D2-D843009F337D}"/>
              </a:ext>
            </a:extLst>
          </p:cNvPr>
          <p:cNvSpPr txBox="1"/>
          <p:nvPr/>
        </p:nvSpPr>
        <p:spPr>
          <a:xfrm>
            <a:off x="2638338" y="5600700"/>
            <a:ext cx="2462299" cy="369332"/>
          </a:xfrm>
          <a:prstGeom prst="rect">
            <a:avLst/>
          </a:prstGeom>
          <a:noFill/>
        </p:spPr>
        <p:txBody>
          <a:bodyPr wrap="square" rtlCol="0">
            <a:spAutoFit/>
          </a:bodyPr>
          <a:lstStyle/>
          <a:p>
            <a:r>
              <a:rPr lang="en-IN" dirty="0"/>
              <a:t>Landmarks for Open eye</a:t>
            </a:r>
          </a:p>
        </p:txBody>
      </p:sp>
      <p:sp>
        <p:nvSpPr>
          <p:cNvPr id="12" name="TextBox 11">
            <a:extLst>
              <a:ext uri="{FF2B5EF4-FFF2-40B4-BE49-F238E27FC236}">
                <a16:creationId xmlns:a16="http://schemas.microsoft.com/office/drawing/2014/main" id="{39492B76-6AD3-386B-0119-7746EB977B27}"/>
              </a:ext>
            </a:extLst>
          </p:cNvPr>
          <p:cNvSpPr txBox="1"/>
          <p:nvPr/>
        </p:nvSpPr>
        <p:spPr>
          <a:xfrm>
            <a:off x="7091365" y="5584270"/>
            <a:ext cx="2595563" cy="369332"/>
          </a:xfrm>
          <a:prstGeom prst="rect">
            <a:avLst/>
          </a:prstGeom>
          <a:noFill/>
        </p:spPr>
        <p:txBody>
          <a:bodyPr wrap="square" rtlCol="0">
            <a:spAutoFit/>
          </a:bodyPr>
          <a:lstStyle/>
          <a:p>
            <a:r>
              <a:rPr lang="en-IN" dirty="0"/>
              <a:t>Landmarks for closed eye</a:t>
            </a:r>
          </a:p>
        </p:txBody>
      </p:sp>
      <p:sp>
        <p:nvSpPr>
          <p:cNvPr id="13" name="TextBox 12">
            <a:extLst>
              <a:ext uri="{FF2B5EF4-FFF2-40B4-BE49-F238E27FC236}">
                <a16:creationId xmlns:a16="http://schemas.microsoft.com/office/drawing/2014/main" id="{1C7D5E92-4D30-EA2D-86CF-92C27F05EBDC}"/>
              </a:ext>
            </a:extLst>
          </p:cNvPr>
          <p:cNvSpPr txBox="1"/>
          <p:nvPr/>
        </p:nvSpPr>
        <p:spPr>
          <a:xfrm>
            <a:off x="3343317" y="3051546"/>
            <a:ext cx="5029201" cy="78483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EYE ASPECT RATIO  =    ||p2-p6||+||p3-p5||</a:t>
            </a:r>
          </a:p>
          <a:p>
            <a:endParaRPr lang="en-IN" sz="5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                                                   2||p4-p1||</a:t>
            </a:r>
          </a:p>
        </p:txBody>
      </p:sp>
      <p:cxnSp>
        <p:nvCxnSpPr>
          <p:cNvPr id="15" name="Straight Connector 14">
            <a:extLst>
              <a:ext uri="{FF2B5EF4-FFF2-40B4-BE49-F238E27FC236}">
                <a16:creationId xmlns:a16="http://schemas.microsoft.com/office/drawing/2014/main" id="{EB97841D-7EFE-6171-6CE0-805C882C8C7F}"/>
              </a:ext>
            </a:extLst>
          </p:cNvPr>
          <p:cNvCxnSpPr/>
          <p:nvPr/>
        </p:nvCxnSpPr>
        <p:spPr>
          <a:xfrm>
            <a:off x="6162675" y="3468524"/>
            <a:ext cx="20574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09313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BDBD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72B231-E4D8-DE7E-5A34-B56BAF353DF4}"/>
              </a:ext>
            </a:extLst>
          </p:cNvPr>
          <p:cNvSpPr txBox="1"/>
          <p:nvPr/>
        </p:nvSpPr>
        <p:spPr>
          <a:xfrm>
            <a:off x="942975" y="628650"/>
            <a:ext cx="10272713" cy="1631216"/>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3. </a:t>
            </a:r>
            <a:r>
              <a:rPr lang="en-IN" sz="2000" b="1" dirty="0">
                <a:latin typeface="Times New Roman" panose="02020603050405020304" pitchFamily="18" charset="0"/>
                <a:cs typeface="Times New Roman" panose="02020603050405020304" pitchFamily="18" charset="0"/>
              </a:rPr>
              <a:t>Open mouth detection</a:t>
            </a:r>
          </a:p>
          <a:p>
            <a:r>
              <a:rPr lang="en-IN" sz="2000" dirty="0">
                <a:latin typeface="Times New Roman" panose="02020603050405020304" pitchFamily="18" charset="0"/>
                <a:cs typeface="Times New Roman" panose="02020603050405020304" pitchFamily="18" charset="0"/>
              </a:rPr>
              <a:t>     Yawning is characterized by wide opening of mouth. Mouth is characterized with the help by 20 coordinates . Using this, the distance between the lips is calculated which is the difference between the top lip  and bottom lip which determines whether person mouth is open. </a:t>
            </a:r>
          </a:p>
          <a:p>
            <a:r>
              <a:rPr lang="en-IN" sz="2000" dirty="0">
                <a:latin typeface="Times New Roman" panose="02020603050405020304" pitchFamily="18" charset="0"/>
                <a:cs typeface="Times New Roman" panose="02020603050405020304" pitchFamily="18" charset="0"/>
              </a:rPr>
              <a:t>If  distance is greater  than threshold amount then it determine the state of drowsiness. </a:t>
            </a:r>
          </a:p>
        </p:txBody>
      </p:sp>
      <p:pic>
        <p:nvPicPr>
          <p:cNvPr id="4" name="Picture 3">
            <a:extLst>
              <a:ext uri="{FF2B5EF4-FFF2-40B4-BE49-F238E27FC236}">
                <a16:creationId xmlns:a16="http://schemas.microsoft.com/office/drawing/2014/main" id="{A937747E-9038-DAE7-2AAD-4915EABE2549}"/>
              </a:ext>
            </a:extLst>
          </p:cNvPr>
          <p:cNvPicPr>
            <a:picLocks noChangeAspect="1"/>
          </p:cNvPicPr>
          <p:nvPr/>
        </p:nvPicPr>
        <p:blipFill>
          <a:blip r:embed="rId2"/>
          <a:stretch>
            <a:fillRect/>
          </a:stretch>
        </p:blipFill>
        <p:spPr>
          <a:xfrm>
            <a:off x="2062010" y="3706973"/>
            <a:ext cx="3110066" cy="1581371"/>
          </a:xfrm>
          <a:prstGeom prst="rect">
            <a:avLst/>
          </a:prstGeom>
        </p:spPr>
      </p:pic>
      <p:pic>
        <p:nvPicPr>
          <p:cNvPr id="8" name="Picture 7">
            <a:extLst>
              <a:ext uri="{FF2B5EF4-FFF2-40B4-BE49-F238E27FC236}">
                <a16:creationId xmlns:a16="http://schemas.microsoft.com/office/drawing/2014/main" id="{DF830D97-BF93-AA49-287A-E874E1715278}"/>
              </a:ext>
            </a:extLst>
          </p:cNvPr>
          <p:cNvPicPr>
            <a:picLocks noChangeAspect="1"/>
          </p:cNvPicPr>
          <p:nvPr/>
        </p:nvPicPr>
        <p:blipFill>
          <a:blip r:embed="rId3"/>
          <a:stretch>
            <a:fillRect/>
          </a:stretch>
        </p:blipFill>
        <p:spPr>
          <a:xfrm>
            <a:off x="6900689" y="3706973"/>
            <a:ext cx="3243437" cy="1572798"/>
          </a:xfrm>
          <a:prstGeom prst="rect">
            <a:avLst/>
          </a:prstGeom>
        </p:spPr>
      </p:pic>
      <p:sp>
        <p:nvSpPr>
          <p:cNvPr id="11" name="TextBox 10">
            <a:extLst>
              <a:ext uri="{FF2B5EF4-FFF2-40B4-BE49-F238E27FC236}">
                <a16:creationId xmlns:a16="http://schemas.microsoft.com/office/drawing/2014/main" id="{CD0DBFB2-8F26-75C9-5D0B-A9451E6F56FD}"/>
              </a:ext>
            </a:extLst>
          </p:cNvPr>
          <p:cNvSpPr txBox="1"/>
          <p:nvPr/>
        </p:nvSpPr>
        <p:spPr>
          <a:xfrm>
            <a:off x="6858000" y="5403707"/>
            <a:ext cx="3686349" cy="369332"/>
          </a:xfrm>
          <a:prstGeom prst="rect">
            <a:avLst/>
          </a:prstGeom>
          <a:noFill/>
        </p:spPr>
        <p:txBody>
          <a:bodyPr wrap="square" rtlCol="0">
            <a:spAutoFit/>
          </a:bodyPr>
          <a:lstStyle/>
          <a:p>
            <a:r>
              <a:rPr lang="en-IN" dirty="0"/>
              <a:t>20 coordinates of mouth landmarks</a:t>
            </a:r>
          </a:p>
        </p:txBody>
      </p:sp>
      <p:sp>
        <p:nvSpPr>
          <p:cNvPr id="14" name="TextBox 13">
            <a:extLst>
              <a:ext uri="{FF2B5EF4-FFF2-40B4-BE49-F238E27FC236}">
                <a16:creationId xmlns:a16="http://schemas.microsoft.com/office/drawing/2014/main" id="{6B8FD2AC-7B45-95BC-BBB1-19E66068A4FA}"/>
              </a:ext>
            </a:extLst>
          </p:cNvPr>
          <p:cNvSpPr txBox="1"/>
          <p:nvPr/>
        </p:nvSpPr>
        <p:spPr>
          <a:xfrm>
            <a:off x="2390622" y="2428875"/>
            <a:ext cx="6824816" cy="78483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MOUTH ASPECT RATIO = ||p2-p8||+||p3-p7||+||p4-p6||</a:t>
            </a:r>
          </a:p>
          <a:p>
            <a:endParaRPr lang="en-IN" sz="5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                                                                2||p1-p5||</a:t>
            </a:r>
          </a:p>
        </p:txBody>
      </p:sp>
      <p:cxnSp>
        <p:nvCxnSpPr>
          <p:cNvPr id="17" name="Straight Connector 16">
            <a:extLst>
              <a:ext uri="{FF2B5EF4-FFF2-40B4-BE49-F238E27FC236}">
                <a16:creationId xmlns:a16="http://schemas.microsoft.com/office/drawing/2014/main" id="{C233C9D0-F2B9-D900-6816-ABF6F96AE53A}"/>
              </a:ext>
            </a:extLst>
          </p:cNvPr>
          <p:cNvCxnSpPr/>
          <p:nvPr/>
        </p:nvCxnSpPr>
        <p:spPr>
          <a:xfrm>
            <a:off x="5500688" y="2844373"/>
            <a:ext cx="2714625"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3448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BDBDB"/>
        </a:solidFill>
        <a:effectLst/>
      </p:bgPr>
    </p:bg>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D5FB5692-8B11-53C4-7752-D7270162BD59}"/>
              </a:ext>
            </a:extLst>
          </p:cNvPr>
          <p:cNvGraphicFramePr/>
          <p:nvPr>
            <p:extLst>
              <p:ext uri="{D42A27DB-BD31-4B8C-83A1-F6EECF244321}">
                <p14:modId xmlns:p14="http://schemas.microsoft.com/office/powerpoint/2010/main" val="278267561"/>
              </p:ext>
            </p:extLst>
          </p:nvPr>
        </p:nvGraphicFramePr>
        <p:xfrm>
          <a:off x="315111" y="1464469"/>
          <a:ext cx="4812508" cy="39290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E5C294D8-C5FC-F33C-5C92-B5BF0C2DB9BD}"/>
              </a:ext>
            </a:extLst>
          </p:cNvPr>
          <p:cNvSpPr txBox="1"/>
          <p:nvPr/>
        </p:nvSpPr>
        <p:spPr>
          <a:xfrm>
            <a:off x="5629275" y="1536173"/>
            <a:ext cx="5629275" cy="3785652"/>
          </a:xfrm>
          <a:prstGeom prst="rect">
            <a:avLst/>
          </a:prstGeom>
          <a:noFill/>
        </p:spPr>
        <p:txBody>
          <a:bodyPr wrap="square" rtlCol="0">
            <a:spAutoFit/>
          </a:bodyPr>
          <a:lstStyle/>
          <a:p>
            <a:pPr marL="285750" indent="-285750" algn="just">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High-Level Language</a:t>
            </a:r>
            <a:r>
              <a:rPr lang="en-IN" sz="2000" dirty="0">
                <a:latin typeface="Times New Roman" panose="02020603050405020304" pitchFamily="18" charset="0"/>
                <a:cs typeface="Times New Roman" panose="02020603050405020304" pitchFamily="18" charset="0"/>
              </a:rPr>
              <a:t>: Python is a high-level programming language that emphasizes simplicity and readability. </a:t>
            </a:r>
          </a:p>
          <a:p>
            <a:pPr marL="285750" indent="-285750" algn="just">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Clean Syntax</a:t>
            </a:r>
            <a:r>
              <a:rPr lang="en-IN" sz="2000" dirty="0">
                <a:latin typeface="Times New Roman" panose="02020603050405020304" pitchFamily="18" charset="0"/>
                <a:cs typeface="Times New Roman" panose="02020603050405020304" pitchFamily="18" charset="0"/>
              </a:rPr>
              <a:t>: Python's clean and easy-to-understand syntax reduces the learning curve for beginners. </a:t>
            </a:r>
          </a:p>
          <a:p>
            <a:pPr marL="285750" indent="-285750" algn="just">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Interpreted Language</a:t>
            </a:r>
            <a:r>
              <a:rPr lang="en-IN" sz="2000" dirty="0">
                <a:latin typeface="Times New Roman" panose="02020603050405020304" pitchFamily="18" charset="0"/>
                <a:cs typeface="Times New Roman" panose="02020603050405020304" pitchFamily="18" charset="0"/>
              </a:rPr>
              <a:t>: Python is an interpreted language, which means you can run code line by line without the need for compilation </a:t>
            </a:r>
          </a:p>
          <a:p>
            <a:pPr marL="285750" indent="-285750" algn="just">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Open Source</a:t>
            </a:r>
            <a:r>
              <a:rPr lang="en-IN" sz="2000" dirty="0">
                <a:latin typeface="Times New Roman" panose="02020603050405020304" pitchFamily="18" charset="0"/>
                <a:cs typeface="Times New Roman" panose="02020603050405020304" pitchFamily="18" charset="0"/>
              </a:rPr>
              <a:t>: Python is open source, meaning it's free to use and has a large and active community of developers contributing to its growth</a:t>
            </a:r>
          </a:p>
        </p:txBody>
      </p:sp>
    </p:spTree>
    <p:extLst>
      <p:ext uri="{BB962C8B-B14F-4D97-AF65-F5344CB8AC3E}">
        <p14:creationId xmlns:p14="http://schemas.microsoft.com/office/powerpoint/2010/main" val="467232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BDBDB"/>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01113F1C-8AF1-AD4B-7ACC-E363C78C3782}"/>
              </a:ext>
            </a:extLst>
          </p:cNvPr>
          <p:cNvSpPr/>
          <p:nvPr/>
        </p:nvSpPr>
        <p:spPr>
          <a:xfrm>
            <a:off x="906450" y="435768"/>
            <a:ext cx="10379099" cy="842963"/>
          </a:xfrm>
          <a:custGeom>
            <a:avLst/>
            <a:gdLst/>
            <a:ahLst/>
            <a:cxnLst/>
            <a:rect l="l" t="t" r="r" b="b"/>
            <a:pathLst>
              <a:path w="10379099" h="842963">
                <a:moveTo>
                  <a:pt x="1852234" y="308323"/>
                </a:moveTo>
                <a:lnTo>
                  <a:pt x="1942424" y="516831"/>
                </a:lnTo>
                <a:lnTo>
                  <a:pt x="1759366" y="516831"/>
                </a:lnTo>
                <a:close/>
                <a:moveTo>
                  <a:pt x="537784" y="308323"/>
                </a:moveTo>
                <a:lnTo>
                  <a:pt x="627974" y="516831"/>
                </a:lnTo>
                <a:lnTo>
                  <a:pt x="444915" y="516831"/>
                </a:lnTo>
                <a:close/>
                <a:moveTo>
                  <a:pt x="7268387" y="149375"/>
                </a:moveTo>
                <a:lnTo>
                  <a:pt x="7316160" y="149375"/>
                </a:lnTo>
                <a:cubicBezTo>
                  <a:pt x="7364083" y="149375"/>
                  <a:pt x="7398834" y="160388"/>
                  <a:pt x="7420414" y="182414"/>
                </a:cubicBezTo>
                <a:cubicBezTo>
                  <a:pt x="7441994" y="204441"/>
                  <a:pt x="7452784" y="238523"/>
                  <a:pt x="7452784" y="284659"/>
                </a:cubicBezTo>
                <a:cubicBezTo>
                  <a:pt x="7452784" y="316509"/>
                  <a:pt x="7446906" y="342330"/>
                  <a:pt x="7435148" y="362124"/>
                </a:cubicBezTo>
                <a:cubicBezTo>
                  <a:pt x="7423391" y="381919"/>
                  <a:pt x="7407243" y="395611"/>
                  <a:pt x="7386704" y="403201"/>
                </a:cubicBezTo>
                <a:cubicBezTo>
                  <a:pt x="7366166" y="410791"/>
                  <a:pt x="7335210" y="414586"/>
                  <a:pt x="7293836" y="414586"/>
                </a:cubicBezTo>
                <a:lnTo>
                  <a:pt x="7268387" y="414586"/>
                </a:lnTo>
                <a:close/>
                <a:moveTo>
                  <a:pt x="5393302" y="136873"/>
                </a:moveTo>
                <a:cubicBezTo>
                  <a:pt x="5423364" y="136873"/>
                  <a:pt x="5449930" y="145059"/>
                  <a:pt x="5472998" y="161430"/>
                </a:cubicBezTo>
                <a:cubicBezTo>
                  <a:pt x="5496067" y="177801"/>
                  <a:pt x="5515043" y="205855"/>
                  <a:pt x="5529926" y="245592"/>
                </a:cubicBezTo>
                <a:cubicBezTo>
                  <a:pt x="5544808" y="285329"/>
                  <a:pt x="5552250" y="345232"/>
                  <a:pt x="5552250" y="425302"/>
                </a:cubicBezTo>
                <a:cubicBezTo>
                  <a:pt x="5552250" y="492572"/>
                  <a:pt x="5544957" y="547118"/>
                  <a:pt x="5530372" y="588939"/>
                </a:cubicBezTo>
                <a:cubicBezTo>
                  <a:pt x="5515787" y="630759"/>
                  <a:pt x="5495398" y="661195"/>
                  <a:pt x="5469204" y="680245"/>
                </a:cubicBezTo>
                <a:cubicBezTo>
                  <a:pt x="5448666" y="695127"/>
                  <a:pt x="5423067" y="702569"/>
                  <a:pt x="5392409" y="702569"/>
                </a:cubicBezTo>
                <a:cubicBezTo>
                  <a:pt x="5346867" y="702569"/>
                  <a:pt x="5311446" y="685305"/>
                  <a:pt x="5286145" y="650777"/>
                </a:cubicBezTo>
                <a:cubicBezTo>
                  <a:pt x="5249831" y="601366"/>
                  <a:pt x="5231674" y="525017"/>
                  <a:pt x="5231674" y="421730"/>
                </a:cubicBezTo>
                <a:cubicBezTo>
                  <a:pt x="5231674" y="334814"/>
                  <a:pt x="5243431" y="268139"/>
                  <a:pt x="5266946" y="221705"/>
                </a:cubicBezTo>
                <a:cubicBezTo>
                  <a:pt x="5295819" y="165150"/>
                  <a:pt x="5337937" y="136873"/>
                  <a:pt x="5393302" y="136873"/>
                </a:cubicBezTo>
                <a:close/>
                <a:moveTo>
                  <a:pt x="9290960" y="116781"/>
                </a:moveTo>
                <a:lnTo>
                  <a:pt x="9290960" y="133301"/>
                </a:lnTo>
                <a:cubicBezTo>
                  <a:pt x="9310010" y="135087"/>
                  <a:pt x="9323554" y="141189"/>
                  <a:pt x="9331591" y="151607"/>
                </a:cubicBezTo>
                <a:cubicBezTo>
                  <a:pt x="9339627" y="162025"/>
                  <a:pt x="9353766" y="192088"/>
                  <a:pt x="9374007" y="241797"/>
                </a:cubicBezTo>
                <a:lnTo>
                  <a:pt x="9573139" y="736055"/>
                </a:lnTo>
                <a:lnTo>
                  <a:pt x="9589659" y="736055"/>
                </a:lnTo>
                <a:lnTo>
                  <a:pt x="9754858" y="345828"/>
                </a:lnTo>
                <a:lnTo>
                  <a:pt x="9904877" y="736055"/>
                </a:lnTo>
                <a:lnTo>
                  <a:pt x="9922289" y="736055"/>
                </a:lnTo>
                <a:lnTo>
                  <a:pt x="10112045" y="236439"/>
                </a:lnTo>
                <a:cubicBezTo>
                  <a:pt x="10129012" y="193874"/>
                  <a:pt x="10138388" y="170806"/>
                  <a:pt x="10140174" y="167234"/>
                </a:cubicBezTo>
                <a:cubicBezTo>
                  <a:pt x="10146127" y="156221"/>
                  <a:pt x="10152973" y="148035"/>
                  <a:pt x="10160712" y="142677"/>
                </a:cubicBezTo>
                <a:cubicBezTo>
                  <a:pt x="10168451" y="137320"/>
                  <a:pt x="10177976" y="134194"/>
                  <a:pt x="10189287" y="133301"/>
                </a:cubicBezTo>
                <a:lnTo>
                  <a:pt x="10189287" y="116781"/>
                </a:lnTo>
                <a:lnTo>
                  <a:pt x="10032125" y="116781"/>
                </a:lnTo>
                <a:lnTo>
                  <a:pt x="10032125" y="133301"/>
                </a:lnTo>
                <a:cubicBezTo>
                  <a:pt x="10055639" y="133896"/>
                  <a:pt x="10071564" y="137692"/>
                  <a:pt x="10079898" y="144687"/>
                </a:cubicBezTo>
                <a:cubicBezTo>
                  <a:pt x="10088233" y="151681"/>
                  <a:pt x="10092400" y="161281"/>
                  <a:pt x="10092400" y="173485"/>
                </a:cubicBezTo>
                <a:cubicBezTo>
                  <a:pt x="10092400" y="181819"/>
                  <a:pt x="10091209" y="190898"/>
                  <a:pt x="10088828" y="200720"/>
                </a:cubicBezTo>
                <a:cubicBezTo>
                  <a:pt x="10086447" y="210543"/>
                  <a:pt x="10080047" y="228849"/>
                  <a:pt x="10069629" y="255638"/>
                </a:cubicBezTo>
                <a:lnTo>
                  <a:pt x="9970956" y="515045"/>
                </a:lnTo>
                <a:lnTo>
                  <a:pt x="9860675" y="228402"/>
                </a:lnTo>
                <a:cubicBezTo>
                  <a:pt x="9847280" y="193279"/>
                  <a:pt x="9840583" y="172294"/>
                  <a:pt x="9840583" y="165448"/>
                </a:cubicBezTo>
                <a:cubicBezTo>
                  <a:pt x="9840583" y="159197"/>
                  <a:pt x="9842369" y="153616"/>
                  <a:pt x="9845941" y="148705"/>
                </a:cubicBezTo>
                <a:cubicBezTo>
                  <a:pt x="9849512" y="143794"/>
                  <a:pt x="9854424" y="140296"/>
                  <a:pt x="9860675" y="138212"/>
                </a:cubicBezTo>
                <a:cubicBezTo>
                  <a:pt x="9869604" y="135236"/>
                  <a:pt x="9884338" y="133599"/>
                  <a:pt x="9904877" y="133301"/>
                </a:cubicBezTo>
                <a:lnTo>
                  <a:pt x="9904877" y="116781"/>
                </a:lnTo>
                <a:lnTo>
                  <a:pt x="9611536" y="116781"/>
                </a:lnTo>
                <a:lnTo>
                  <a:pt x="9611536" y="133301"/>
                </a:lnTo>
                <a:cubicBezTo>
                  <a:pt x="9630289" y="133301"/>
                  <a:pt x="9644502" y="135831"/>
                  <a:pt x="9654176" y="140891"/>
                </a:cubicBezTo>
                <a:cubicBezTo>
                  <a:pt x="9663849" y="145952"/>
                  <a:pt x="9672407" y="154360"/>
                  <a:pt x="9679848" y="166118"/>
                </a:cubicBezTo>
                <a:cubicBezTo>
                  <a:pt x="9687290" y="177875"/>
                  <a:pt x="9697857" y="201316"/>
                  <a:pt x="9711549" y="236439"/>
                </a:cubicBezTo>
                <a:lnTo>
                  <a:pt x="9736552" y="300733"/>
                </a:lnTo>
                <a:lnTo>
                  <a:pt x="9641451" y="530226"/>
                </a:lnTo>
                <a:lnTo>
                  <a:pt x="9522686" y="236439"/>
                </a:lnTo>
                <a:cubicBezTo>
                  <a:pt x="9508101" y="199827"/>
                  <a:pt x="9500808" y="175866"/>
                  <a:pt x="9500808" y="164555"/>
                </a:cubicBezTo>
                <a:cubicBezTo>
                  <a:pt x="9500808" y="155923"/>
                  <a:pt x="9504306" y="148705"/>
                  <a:pt x="9511301" y="142901"/>
                </a:cubicBezTo>
                <a:cubicBezTo>
                  <a:pt x="9518295" y="137096"/>
                  <a:pt x="9532360" y="133896"/>
                  <a:pt x="9553493" y="133301"/>
                </a:cubicBezTo>
                <a:lnTo>
                  <a:pt x="9553493" y="116781"/>
                </a:lnTo>
                <a:close/>
                <a:moveTo>
                  <a:pt x="8691630" y="116781"/>
                </a:moveTo>
                <a:lnTo>
                  <a:pt x="8691630" y="133301"/>
                </a:lnTo>
                <a:lnTo>
                  <a:pt x="8711721" y="133301"/>
                </a:lnTo>
                <a:cubicBezTo>
                  <a:pt x="8731367" y="133301"/>
                  <a:pt x="8746845" y="137468"/>
                  <a:pt x="8758156" y="145803"/>
                </a:cubicBezTo>
                <a:cubicBezTo>
                  <a:pt x="8766193" y="151458"/>
                  <a:pt x="8771699" y="159495"/>
                  <a:pt x="8774676" y="169913"/>
                </a:cubicBezTo>
                <a:cubicBezTo>
                  <a:pt x="8776164" y="176164"/>
                  <a:pt x="8776908" y="192981"/>
                  <a:pt x="8776908" y="220366"/>
                </a:cubicBezTo>
                <a:lnTo>
                  <a:pt x="8776908" y="618630"/>
                </a:lnTo>
                <a:cubicBezTo>
                  <a:pt x="8776908" y="648991"/>
                  <a:pt x="8775271" y="667743"/>
                  <a:pt x="8771997" y="674887"/>
                </a:cubicBezTo>
                <a:cubicBezTo>
                  <a:pt x="8767830" y="685007"/>
                  <a:pt x="8761877" y="692151"/>
                  <a:pt x="8754137" y="696318"/>
                </a:cubicBezTo>
                <a:cubicBezTo>
                  <a:pt x="8743422" y="702569"/>
                  <a:pt x="8729283" y="705694"/>
                  <a:pt x="8711721" y="705694"/>
                </a:cubicBezTo>
                <a:lnTo>
                  <a:pt x="8691630" y="705694"/>
                </a:lnTo>
                <a:lnTo>
                  <a:pt x="8691630" y="722214"/>
                </a:lnTo>
                <a:lnTo>
                  <a:pt x="9214909" y="722214"/>
                </a:lnTo>
                <a:lnTo>
                  <a:pt x="9242145" y="529779"/>
                </a:lnTo>
                <a:lnTo>
                  <a:pt x="9225625" y="529779"/>
                </a:lnTo>
                <a:cubicBezTo>
                  <a:pt x="9210742" y="583357"/>
                  <a:pt x="9186260" y="623243"/>
                  <a:pt x="9152178" y="649437"/>
                </a:cubicBezTo>
                <a:cubicBezTo>
                  <a:pt x="9118097" y="675631"/>
                  <a:pt x="9072778" y="688728"/>
                  <a:pt x="9016224" y="688728"/>
                </a:cubicBezTo>
                <a:lnTo>
                  <a:pt x="8980059" y="688728"/>
                </a:lnTo>
                <a:cubicBezTo>
                  <a:pt x="8962794" y="688728"/>
                  <a:pt x="8950293" y="686347"/>
                  <a:pt x="8942554" y="681584"/>
                </a:cubicBezTo>
                <a:cubicBezTo>
                  <a:pt x="8934815" y="676822"/>
                  <a:pt x="8929531" y="670720"/>
                  <a:pt x="8926704" y="663278"/>
                </a:cubicBezTo>
                <a:cubicBezTo>
                  <a:pt x="8923876" y="655837"/>
                  <a:pt x="8922462" y="635447"/>
                  <a:pt x="8922462" y="602110"/>
                </a:cubicBezTo>
                <a:lnTo>
                  <a:pt x="8922462" y="431553"/>
                </a:lnTo>
                <a:cubicBezTo>
                  <a:pt x="8951335" y="431553"/>
                  <a:pt x="8973361" y="435348"/>
                  <a:pt x="8988542" y="442938"/>
                </a:cubicBezTo>
                <a:cubicBezTo>
                  <a:pt x="9003722" y="450528"/>
                  <a:pt x="9017042" y="465337"/>
                  <a:pt x="9028502" y="487363"/>
                </a:cubicBezTo>
                <a:cubicBezTo>
                  <a:pt x="9039962" y="509390"/>
                  <a:pt x="9047478" y="537667"/>
                  <a:pt x="9051050" y="572195"/>
                </a:cubicBezTo>
                <a:lnTo>
                  <a:pt x="9068016" y="572195"/>
                </a:lnTo>
                <a:lnTo>
                  <a:pt x="9068016" y="255191"/>
                </a:lnTo>
                <a:lnTo>
                  <a:pt x="9051050" y="255191"/>
                </a:lnTo>
                <a:cubicBezTo>
                  <a:pt x="9046287" y="302221"/>
                  <a:pt x="9035274" y="337791"/>
                  <a:pt x="9018010" y="361901"/>
                </a:cubicBezTo>
                <a:cubicBezTo>
                  <a:pt x="9000746" y="386011"/>
                  <a:pt x="8972915" y="398066"/>
                  <a:pt x="8934517" y="398066"/>
                </a:cubicBezTo>
                <a:lnTo>
                  <a:pt x="8922462" y="398066"/>
                </a:lnTo>
                <a:lnTo>
                  <a:pt x="8922462" y="151607"/>
                </a:lnTo>
                <a:lnTo>
                  <a:pt x="8984970" y="151607"/>
                </a:lnTo>
                <a:cubicBezTo>
                  <a:pt x="9030809" y="151607"/>
                  <a:pt x="9062063" y="154286"/>
                  <a:pt x="9078732" y="159644"/>
                </a:cubicBezTo>
                <a:cubicBezTo>
                  <a:pt x="9107307" y="168573"/>
                  <a:pt x="9129408" y="182563"/>
                  <a:pt x="9145035" y="201613"/>
                </a:cubicBezTo>
                <a:cubicBezTo>
                  <a:pt x="9160661" y="220663"/>
                  <a:pt x="9172791" y="252066"/>
                  <a:pt x="9181423" y="295821"/>
                </a:cubicBezTo>
                <a:lnTo>
                  <a:pt x="9198389" y="295821"/>
                </a:lnTo>
                <a:lnTo>
                  <a:pt x="9198389" y="116781"/>
                </a:lnTo>
                <a:close/>
                <a:moveTo>
                  <a:pt x="8339204" y="116781"/>
                </a:moveTo>
                <a:lnTo>
                  <a:pt x="8339204" y="133301"/>
                </a:lnTo>
                <a:lnTo>
                  <a:pt x="8359296" y="133301"/>
                </a:lnTo>
                <a:cubicBezTo>
                  <a:pt x="8376263" y="133301"/>
                  <a:pt x="8389732" y="136203"/>
                  <a:pt x="8399704" y="142008"/>
                </a:cubicBezTo>
                <a:cubicBezTo>
                  <a:pt x="8409674" y="147812"/>
                  <a:pt x="8416298" y="154584"/>
                  <a:pt x="8419572" y="162323"/>
                </a:cubicBezTo>
                <a:cubicBezTo>
                  <a:pt x="8422846" y="170062"/>
                  <a:pt x="8424483" y="189409"/>
                  <a:pt x="8424483" y="220366"/>
                </a:cubicBezTo>
                <a:lnTo>
                  <a:pt x="8424483" y="618630"/>
                </a:lnTo>
                <a:cubicBezTo>
                  <a:pt x="8424483" y="648991"/>
                  <a:pt x="8422846" y="667743"/>
                  <a:pt x="8419572" y="674887"/>
                </a:cubicBezTo>
                <a:cubicBezTo>
                  <a:pt x="8415404" y="685007"/>
                  <a:pt x="8409452" y="692151"/>
                  <a:pt x="8401712" y="696318"/>
                </a:cubicBezTo>
                <a:cubicBezTo>
                  <a:pt x="8390997" y="702569"/>
                  <a:pt x="8376858" y="705694"/>
                  <a:pt x="8359296" y="705694"/>
                </a:cubicBezTo>
                <a:lnTo>
                  <a:pt x="8339204" y="705694"/>
                </a:lnTo>
                <a:lnTo>
                  <a:pt x="8339204" y="722214"/>
                </a:lnTo>
                <a:lnTo>
                  <a:pt x="8655762" y="722214"/>
                </a:lnTo>
                <a:lnTo>
                  <a:pt x="8655762" y="705694"/>
                </a:lnTo>
                <a:lnTo>
                  <a:pt x="8635670" y="705694"/>
                </a:lnTo>
                <a:cubicBezTo>
                  <a:pt x="8618704" y="705694"/>
                  <a:pt x="8605235" y="702792"/>
                  <a:pt x="8595263" y="696988"/>
                </a:cubicBezTo>
                <a:cubicBezTo>
                  <a:pt x="8585292" y="691183"/>
                  <a:pt x="8578595" y="684412"/>
                  <a:pt x="8575172" y="676673"/>
                </a:cubicBezTo>
                <a:cubicBezTo>
                  <a:pt x="8571749" y="668934"/>
                  <a:pt x="8570037" y="649586"/>
                  <a:pt x="8570037" y="618630"/>
                </a:cubicBezTo>
                <a:lnTo>
                  <a:pt x="8570037" y="220366"/>
                </a:lnTo>
                <a:cubicBezTo>
                  <a:pt x="8570037" y="190005"/>
                  <a:pt x="8571674" y="171252"/>
                  <a:pt x="8574948" y="164109"/>
                </a:cubicBezTo>
                <a:cubicBezTo>
                  <a:pt x="8579413" y="153988"/>
                  <a:pt x="8585515" y="146845"/>
                  <a:pt x="8593254" y="142677"/>
                </a:cubicBezTo>
                <a:cubicBezTo>
                  <a:pt x="8603970" y="136427"/>
                  <a:pt x="8618109" y="133301"/>
                  <a:pt x="8635670" y="133301"/>
                </a:cubicBezTo>
                <a:lnTo>
                  <a:pt x="8655762" y="133301"/>
                </a:lnTo>
                <a:lnTo>
                  <a:pt x="8655762" y="116781"/>
                </a:lnTo>
                <a:close/>
                <a:moveTo>
                  <a:pt x="7661292" y="116781"/>
                </a:moveTo>
                <a:lnTo>
                  <a:pt x="7661292" y="133301"/>
                </a:lnTo>
                <a:cubicBezTo>
                  <a:pt x="7684808" y="135980"/>
                  <a:pt x="7700806" y="142380"/>
                  <a:pt x="7709290" y="152500"/>
                </a:cubicBezTo>
                <a:cubicBezTo>
                  <a:pt x="7717773" y="162620"/>
                  <a:pt x="7734516" y="196702"/>
                  <a:pt x="7759519" y="254745"/>
                </a:cubicBezTo>
                <a:lnTo>
                  <a:pt x="7967134" y="736055"/>
                </a:lnTo>
                <a:lnTo>
                  <a:pt x="7981868" y="736055"/>
                </a:lnTo>
                <a:lnTo>
                  <a:pt x="8190376" y="273497"/>
                </a:lnTo>
                <a:cubicBezTo>
                  <a:pt x="8215082" y="218431"/>
                  <a:pt x="8233686" y="183456"/>
                  <a:pt x="8246187" y="168573"/>
                </a:cubicBezTo>
                <a:cubicBezTo>
                  <a:pt x="8263451" y="148630"/>
                  <a:pt x="8283096" y="136873"/>
                  <a:pt x="8305123" y="133301"/>
                </a:cubicBezTo>
                <a:lnTo>
                  <a:pt x="8305123" y="116781"/>
                </a:lnTo>
                <a:lnTo>
                  <a:pt x="8106438" y="116781"/>
                </a:lnTo>
                <a:lnTo>
                  <a:pt x="8106438" y="133301"/>
                </a:lnTo>
                <a:cubicBezTo>
                  <a:pt x="8127571" y="133301"/>
                  <a:pt x="8144538" y="135831"/>
                  <a:pt x="8157336" y="140891"/>
                </a:cubicBezTo>
                <a:cubicBezTo>
                  <a:pt x="8166564" y="144463"/>
                  <a:pt x="8173559" y="149672"/>
                  <a:pt x="8178322" y="156518"/>
                </a:cubicBezTo>
                <a:cubicBezTo>
                  <a:pt x="8183084" y="163364"/>
                  <a:pt x="8185465" y="171252"/>
                  <a:pt x="8185465" y="180182"/>
                </a:cubicBezTo>
                <a:cubicBezTo>
                  <a:pt x="8185465" y="187921"/>
                  <a:pt x="8183828" y="197297"/>
                  <a:pt x="8180554" y="208311"/>
                </a:cubicBezTo>
                <a:cubicBezTo>
                  <a:pt x="8177280" y="219324"/>
                  <a:pt x="8168499" y="241053"/>
                  <a:pt x="8154212" y="273497"/>
                </a:cubicBezTo>
                <a:lnTo>
                  <a:pt x="8034554" y="541834"/>
                </a:lnTo>
                <a:lnTo>
                  <a:pt x="7905520" y="240457"/>
                </a:lnTo>
                <a:cubicBezTo>
                  <a:pt x="7891828" y="208608"/>
                  <a:pt x="7883790" y="189037"/>
                  <a:pt x="7881410" y="181745"/>
                </a:cubicBezTo>
                <a:cubicBezTo>
                  <a:pt x="7879028" y="174452"/>
                  <a:pt x="7877838" y="168127"/>
                  <a:pt x="7877838" y="162769"/>
                </a:cubicBezTo>
                <a:cubicBezTo>
                  <a:pt x="7877838" y="154137"/>
                  <a:pt x="7881260" y="147589"/>
                  <a:pt x="7888106" y="143124"/>
                </a:cubicBezTo>
                <a:cubicBezTo>
                  <a:pt x="7897632" y="136575"/>
                  <a:pt x="7915491" y="133301"/>
                  <a:pt x="7941684" y="133301"/>
                </a:cubicBezTo>
                <a:lnTo>
                  <a:pt x="7951508" y="133301"/>
                </a:lnTo>
                <a:lnTo>
                  <a:pt x="7951508" y="116781"/>
                </a:lnTo>
                <a:close/>
                <a:moveTo>
                  <a:pt x="7042465" y="116781"/>
                </a:moveTo>
                <a:lnTo>
                  <a:pt x="7042465" y="133301"/>
                </a:lnTo>
                <a:cubicBezTo>
                  <a:pt x="7070147" y="133301"/>
                  <a:pt x="7089049" y="135831"/>
                  <a:pt x="7099169" y="140891"/>
                </a:cubicBezTo>
                <a:cubicBezTo>
                  <a:pt x="7109289" y="145952"/>
                  <a:pt x="7116359" y="152723"/>
                  <a:pt x="7120377" y="161206"/>
                </a:cubicBezTo>
                <a:cubicBezTo>
                  <a:pt x="7124395" y="169690"/>
                  <a:pt x="7126404" y="190302"/>
                  <a:pt x="7126404" y="223045"/>
                </a:cubicBezTo>
                <a:lnTo>
                  <a:pt x="7126404" y="615951"/>
                </a:lnTo>
                <a:cubicBezTo>
                  <a:pt x="7126404" y="648693"/>
                  <a:pt x="7124395" y="669231"/>
                  <a:pt x="7120377" y="677566"/>
                </a:cubicBezTo>
                <a:cubicBezTo>
                  <a:pt x="7116359" y="685900"/>
                  <a:pt x="7109364" y="692672"/>
                  <a:pt x="7099392" y="697881"/>
                </a:cubicBezTo>
                <a:cubicBezTo>
                  <a:pt x="7089421" y="703090"/>
                  <a:pt x="7070445" y="705694"/>
                  <a:pt x="7042465" y="705694"/>
                </a:cubicBezTo>
                <a:lnTo>
                  <a:pt x="7042465" y="722214"/>
                </a:lnTo>
                <a:lnTo>
                  <a:pt x="7352326" y="722214"/>
                </a:lnTo>
                <a:lnTo>
                  <a:pt x="7352326" y="705694"/>
                </a:lnTo>
                <a:cubicBezTo>
                  <a:pt x="7324644" y="705694"/>
                  <a:pt x="7305742" y="703164"/>
                  <a:pt x="7295622" y="698104"/>
                </a:cubicBezTo>
                <a:cubicBezTo>
                  <a:pt x="7285502" y="693044"/>
                  <a:pt x="7278432" y="686272"/>
                  <a:pt x="7274414" y="677789"/>
                </a:cubicBezTo>
                <a:cubicBezTo>
                  <a:pt x="7270396" y="669306"/>
                  <a:pt x="7268387" y="648693"/>
                  <a:pt x="7268387" y="615951"/>
                </a:cubicBezTo>
                <a:lnTo>
                  <a:pt x="7268387" y="446287"/>
                </a:lnTo>
                <a:lnTo>
                  <a:pt x="7308124" y="446287"/>
                </a:lnTo>
                <a:lnTo>
                  <a:pt x="7503237" y="722214"/>
                </a:lnTo>
                <a:lnTo>
                  <a:pt x="7693886" y="722214"/>
                </a:lnTo>
                <a:lnTo>
                  <a:pt x="7693886" y="705694"/>
                </a:lnTo>
                <a:cubicBezTo>
                  <a:pt x="7677812" y="704801"/>
                  <a:pt x="7663674" y="699741"/>
                  <a:pt x="7651470" y="690514"/>
                </a:cubicBezTo>
                <a:cubicBezTo>
                  <a:pt x="7643433" y="683965"/>
                  <a:pt x="7629890" y="667445"/>
                  <a:pt x="7610840" y="640954"/>
                </a:cubicBezTo>
                <a:lnTo>
                  <a:pt x="7465286" y="436018"/>
                </a:lnTo>
                <a:cubicBezTo>
                  <a:pt x="7502196" y="426790"/>
                  <a:pt x="7530919" y="412949"/>
                  <a:pt x="7551458" y="394494"/>
                </a:cubicBezTo>
                <a:cubicBezTo>
                  <a:pt x="7583604" y="365324"/>
                  <a:pt x="7599678" y="328415"/>
                  <a:pt x="7599678" y="283766"/>
                </a:cubicBezTo>
                <a:cubicBezTo>
                  <a:pt x="7599678" y="247155"/>
                  <a:pt x="7588962" y="215231"/>
                  <a:pt x="7567531" y="187995"/>
                </a:cubicBezTo>
                <a:cubicBezTo>
                  <a:pt x="7546100" y="160760"/>
                  <a:pt x="7518418" y="142082"/>
                  <a:pt x="7484484" y="131962"/>
                </a:cubicBezTo>
                <a:cubicBezTo>
                  <a:pt x="7450552" y="121841"/>
                  <a:pt x="7396974" y="116781"/>
                  <a:pt x="7323750" y="116781"/>
                </a:cubicBezTo>
                <a:close/>
                <a:moveTo>
                  <a:pt x="6434205" y="116781"/>
                </a:moveTo>
                <a:lnTo>
                  <a:pt x="6434205" y="133301"/>
                </a:lnTo>
                <a:lnTo>
                  <a:pt x="6454297" y="133301"/>
                </a:lnTo>
                <a:cubicBezTo>
                  <a:pt x="6473942" y="133301"/>
                  <a:pt x="6489420" y="137468"/>
                  <a:pt x="6500731" y="145803"/>
                </a:cubicBezTo>
                <a:cubicBezTo>
                  <a:pt x="6508768" y="151458"/>
                  <a:pt x="6514274" y="159495"/>
                  <a:pt x="6517251" y="169913"/>
                </a:cubicBezTo>
                <a:cubicBezTo>
                  <a:pt x="6518739" y="176164"/>
                  <a:pt x="6519483" y="192981"/>
                  <a:pt x="6519483" y="220366"/>
                </a:cubicBezTo>
                <a:lnTo>
                  <a:pt x="6519483" y="618630"/>
                </a:lnTo>
                <a:cubicBezTo>
                  <a:pt x="6519483" y="648991"/>
                  <a:pt x="6517846" y="667743"/>
                  <a:pt x="6514572" y="674887"/>
                </a:cubicBezTo>
                <a:cubicBezTo>
                  <a:pt x="6510405" y="685007"/>
                  <a:pt x="6504452" y="692151"/>
                  <a:pt x="6496713" y="696318"/>
                </a:cubicBezTo>
                <a:cubicBezTo>
                  <a:pt x="6485997" y="702569"/>
                  <a:pt x="6471858" y="705694"/>
                  <a:pt x="6454297" y="705694"/>
                </a:cubicBezTo>
                <a:lnTo>
                  <a:pt x="6434205" y="705694"/>
                </a:lnTo>
                <a:lnTo>
                  <a:pt x="6434205" y="722214"/>
                </a:lnTo>
                <a:lnTo>
                  <a:pt x="6957485" y="722214"/>
                </a:lnTo>
                <a:lnTo>
                  <a:pt x="6984720" y="529779"/>
                </a:lnTo>
                <a:lnTo>
                  <a:pt x="6968200" y="529779"/>
                </a:lnTo>
                <a:cubicBezTo>
                  <a:pt x="6953317" y="583357"/>
                  <a:pt x="6928835" y="623243"/>
                  <a:pt x="6894754" y="649437"/>
                </a:cubicBezTo>
                <a:cubicBezTo>
                  <a:pt x="6860672" y="675631"/>
                  <a:pt x="6815354" y="688728"/>
                  <a:pt x="6758799" y="688728"/>
                </a:cubicBezTo>
                <a:lnTo>
                  <a:pt x="6722634" y="688728"/>
                </a:lnTo>
                <a:cubicBezTo>
                  <a:pt x="6705370" y="688728"/>
                  <a:pt x="6692868" y="686347"/>
                  <a:pt x="6685129" y="681584"/>
                </a:cubicBezTo>
                <a:cubicBezTo>
                  <a:pt x="6677390" y="676822"/>
                  <a:pt x="6672107" y="670720"/>
                  <a:pt x="6669279" y="663278"/>
                </a:cubicBezTo>
                <a:cubicBezTo>
                  <a:pt x="6666451" y="655837"/>
                  <a:pt x="6665037" y="635447"/>
                  <a:pt x="6665037" y="602110"/>
                </a:cubicBezTo>
                <a:lnTo>
                  <a:pt x="6665037" y="431553"/>
                </a:lnTo>
                <a:cubicBezTo>
                  <a:pt x="6693910" y="431553"/>
                  <a:pt x="6715937" y="435348"/>
                  <a:pt x="6731117" y="442938"/>
                </a:cubicBezTo>
                <a:cubicBezTo>
                  <a:pt x="6746297" y="450528"/>
                  <a:pt x="6759618" y="465337"/>
                  <a:pt x="6771077" y="487363"/>
                </a:cubicBezTo>
                <a:cubicBezTo>
                  <a:pt x="6782537" y="509390"/>
                  <a:pt x="6790053" y="537667"/>
                  <a:pt x="6793625" y="572195"/>
                </a:cubicBezTo>
                <a:lnTo>
                  <a:pt x="6810591" y="572195"/>
                </a:lnTo>
                <a:lnTo>
                  <a:pt x="6810591" y="255191"/>
                </a:lnTo>
                <a:lnTo>
                  <a:pt x="6793625" y="255191"/>
                </a:lnTo>
                <a:cubicBezTo>
                  <a:pt x="6788862" y="302221"/>
                  <a:pt x="6777849" y="337791"/>
                  <a:pt x="6760585" y="361901"/>
                </a:cubicBezTo>
                <a:cubicBezTo>
                  <a:pt x="6743321" y="386011"/>
                  <a:pt x="6715490" y="398066"/>
                  <a:pt x="6677092" y="398066"/>
                </a:cubicBezTo>
                <a:lnTo>
                  <a:pt x="6665037" y="398066"/>
                </a:lnTo>
                <a:lnTo>
                  <a:pt x="6665037" y="151607"/>
                </a:lnTo>
                <a:lnTo>
                  <a:pt x="6727545" y="151607"/>
                </a:lnTo>
                <a:cubicBezTo>
                  <a:pt x="6773384" y="151607"/>
                  <a:pt x="6804638" y="154286"/>
                  <a:pt x="6821307" y="159644"/>
                </a:cubicBezTo>
                <a:cubicBezTo>
                  <a:pt x="6849882" y="168573"/>
                  <a:pt x="6871983" y="182563"/>
                  <a:pt x="6887610" y="201613"/>
                </a:cubicBezTo>
                <a:cubicBezTo>
                  <a:pt x="6903237" y="220663"/>
                  <a:pt x="6915366" y="252066"/>
                  <a:pt x="6923998" y="295821"/>
                </a:cubicBezTo>
                <a:lnTo>
                  <a:pt x="6940965" y="295821"/>
                </a:lnTo>
                <a:lnTo>
                  <a:pt x="6940965" y="116781"/>
                </a:lnTo>
                <a:close/>
                <a:moveTo>
                  <a:pt x="5756293" y="116781"/>
                </a:moveTo>
                <a:lnTo>
                  <a:pt x="5756293" y="133301"/>
                </a:lnTo>
                <a:cubicBezTo>
                  <a:pt x="5779808" y="135980"/>
                  <a:pt x="5795807" y="142380"/>
                  <a:pt x="5804290" y="152500"/>
                </a:cubicBezTo>
                <a:cubicBezTo>
                  <a:pt x="5812773" y="162620"/>
                  <a:pt x="5829516" y="196702"/>
                  <a:pt x="5854519" y="254745"/>
                </a:cubicBezTo>
                <a:lnTo>
                  <a:pt x="6062135" y="736055"/>
                </a:lnTo>
                <a:lnTo>
                  <a:pt x="6076869" y="736055"/>
                </a:lnTo>
                <a:lnTo>
                  <a:pt x="6285377" y="273497"/>
                </a:lnTo>
                <a:cubicBezTo>
                  <a:pt x="6310082" y="218431"/>
                  <a:pt x="6328686" y="183456"/>
                  <a:pt x="6341187" y="168573"/>
                </a:cubicBezTo>
                <a:cubicBezTo>
                  <a:pt x="6358451" y="148630"/>
                  <a:pt x="6378097" y="136873"/>
                  <a:pt x="6400123" y="133301"/>
                </a:cubicBezTo>
                <a:lnTo>
                  <a:pt x="6400123" y="116781"/>
                </a:lnTo>
                <a:lnTo>
                  <a:pt x="6201438" y="116781"/>
                </a:lnTo>
                <a:lnTo>
                  <a:pt x="6201438" y="133301"/>
                </a:lnTo>
                <a:cubicBezTo>
                  <a:pt x="6222571" y="133301"/>
                  <a:pt x="6239538" y="135831"/>
                  <a:pt x="6252337" y="140891"/>
                </a:cubicBezTo>
                <a:cubicBezTo>
                  <a:pt x="6261564" y="144463"/>
                  <a:pt x="6268559" y="149672"/>
                  <a:pt x="6273322" y="156518"/>
                </a:cubicBezTo>
                <a:cubicBezTo>
                  <a:pt x="6278084" y="163364"/>
                  <a:pt x="6280465" y="171252"/>
                  <a:pt x="6280465" y="180182"/>
                </a:cubicBezTo>
                <a:cubicBezTo>
                  <a:pt x="6280465" y="187921"/>
                  <a:pt x="6278828" y="197297"/>
                  <a:pt x="6275554" y="208311"/>
                </a:cubicBezTo>
                <a:cubicBezTo>
                  <a:pt x="6272280" y="219324"/>
                  <a:pt x="6263499" y="241053"/>
                  <a:pt x="6249212" y="273497"/>
                </a:cubicBezTo>
                <a:lnTo>
                  <a:pt x="6129554" y="541834"/>
                </a:lnTo>
                <a:lnTo>
                  <a:pt x="6000520" y="240457"/>
                </a:lnTo>
                <a:cubicBezTo>
                  <a:pt x="5986828" y="208608"/>
                  <a:pt x="5978791" y="189037"/>
                  <a:pt x="5976410" y="181745"/>
                </a:cubicBezTo>
                <a:cubicBezTo>
                  <a:pt x="5974028" y="174452"/>
                  <a:pt x="5972838" y="168127"/>
                  <a:pt x="5972838" y="162769"/>
                </a:cubicBezTo>
                <a:cubicBezTo>
                  <a:pt x="5972838" y="154137"/>
                  <a:pt x="5976261" y="147589"/>
                  <a:pt x="5983107" y="143124"/>
                </a:cubicBezTo>
                <a:cubicBezTo>
                  <a:pt x="5992632" y="136575"/>
                  <a:pt x="6010491" y="133301"/>
                  <a:pt x="6036685" y="133301"/>
                </a:cubicBezTo>
                <a:lnTo>
                  <a:pt x="6046508" y="133301"/>
                </a:lnTo>
                <a:lnTo>
                  <a:pt x="6046508" y="116781"/>
                </a:lnTo>
                <a:close/>
                <a:moveTo>
                  <a:pt x="3938655" y="116781"/>
                </a:moveTo>
                <a:lnTo>
                  <a:pt x="3938655" y="133301"/>
                </a:lnTo>
                <a:lnTo>
                  <a:pt x="3958747" y="133301"/>
                </a:lnTo>
                <a:cubicBezTo>
                  <a:pt x="3975714" y="133301"/>
                  <a:pt x="3989182" y="136203"/>
                  <a:pt x="3999154" y="142008"/>
                </a:cubicBezTo>
                <a:cubicBezTo>
                  <a:pt x="4009125" y="147812"/>
                  <a:pt x="4015748" y="154584"/>
                  <a:pt x="4019023" y="162323"/>
                </a:cubicBezTo>
                <a:cubicBezTo>
                  <a:pt x="4022297" y="170062"/>
                  <a:pt x="4023934" y="189409"/>
                  <a:pt x="4023934" y="220366"/>
                </a:cubicBezTo>
                <a:lnTo>
                  <a:pt x="4023934" y="618630"/>
                </a:lnTo>
                <a:cubicBezTo>
                  <a:pt x="4023934" y="648991"/>
                  <a:pt x="4022297" y="667743"/>
                  <a:pt x="4019023" y="674887"/>
                </a:cubicBezTo>
                <a:cubicBezTo>
                  <a:pt x="4014855" y="685007"/>
                  <a:pt x="4008902" y="692151"/>
                  <a:pt x="4001163" y="696318"/>
                </a:cubicBezTo>
                <a:cubicBezTo>
                  <a:pt x="3990447" y="702569"/>
                  <a:pt x="3976309" y="705694"/>
                  <a:pt x="3958747" y="705694"/>
                </a:cubicBezTo>
                <a:lnTo>
                  <a:pt x="3938655" y="705694"/>
                </a:lnTo>
                <a:lnTo>
                  <a:pt x="3938655" y="722214"/>
                </a:lnTo>
                <a:lnTo>
                  <a:pt x="4255212" y="722214"/>
                </a:lnTo>
                <a:lnTo>
                  <a:pt x="4255212" y="705694"/>
                </a:lnTo>
                <a:lnTo>
                  <a:pt x="4235121" y="705694"/>
                </a:lnTo>
                <a:cubicBezTo>
                  <a:pt x="4218155" y="705694"/>
                  <a:pt x="4204685" y="702792"/>
                  <a:pt x="4194714" y="696988"/>
                </a:cubicBezTo>
                <a:cubicBezTo>
                  <a:pt x="4184742" y="691183"/>
                  <a:pt x="4178045" y="684412"/>
                  <a:pt x="4174622" y="676673"/>
                </a:cubicBezTo>
                <a:cubicBezTo>
                  <a:pt x="4171199" y="668934"/>
                  <a:pt x="4169487" y="649586"/>
                  <a:pt x="4169487" y="618630"/>
                </a:cubicBezTo>
                <a:lnTo>
                  <a:pt x="4169487" y="220366"/>
                </a:lnTo>
                <a:cubicBezTo>
                  <a:pt x="4169487" y="190005"/>
                  <a:pt x="4171125" y="171252"/>
                  <a:pt x="4174399" y="164109"/>
                </a:cubicBezTo>
                <a:cubicBezTo>
                  <a:pt x="4178864" y="153988"/>
                  <a:pt x="4184966" y="146845"/>
                  <a:pt x="4192705" y="142677"/>
                </a:cubicBezTo>
                <a:cubicBezTo>
                  <a:pt x="4203421" y="136427"/>
                  <a:pt x="4217559" y="133301"/>
                  <a:pt x="4235121" y="133301"/>
                </a:cubicBezTo>
                <a:lnTo>
                  <a:pt x="4255212" y="133301"/>
                </a:lnTo>
                <a:lnTo>
                  <a:pt x="4255212" y="116781"/>
                </a:lnTo>
                <a:close/>
                <a:moveTo>
                  <a:pt x="2766336" y="116781"/>
                </a:moveTo>
                <a:lnTo>
                  <a:pt x="2766336" y="133301"/>
                </a:lnTo>
                <a:cubicBezTo>
                  <a:pt x="2785684" y="133599"/>
                  <a:pt x="2801162" y="138287"/>
                  <a:pt x="2812771" y="147365"/>
                </a:cubicBezTo>
                <a:cubicBezTo>
                  <a:pt x="2824379" y="156444"/>
                  <a:pt x="2844322" y="186582"/>
                  <a:pt x="2872599" y="237778"/>
                </a:cubicBezTo>
                <a:lnTo>
                  <a:pt x="3015028" y="497186"/>
                </a:lnTo>
                <a:lnTo>
                  <a:pt x="3015028" y="618630"/>
                </a:lnTo>
                <a:cubicBezTo>
                  <a:pt x="3015028" y="648991"/>
                  <a:pt x="3013391" y="667743"/>
                  <a:pt x="3010117" y="674887"/>
                </a:cubicBezTo>
                <a:cubicBezTo>
                  <a:pt x="3005652" y="685007"/>
                  <a:pt x="2999550" y="692151"/>
                  <a:pt x="2991811" y="696318"/>
                </a:cubicBezTo>
                <a:cubicBezTo>
                  <a:pt x="2981393" y="702569"/>
                  <a:pt x="2967254" y="705694"/>
                  <a:pt x="2949395" y="705694"/>
                </a:cubicBezTo>
                <a:lnTo>
                  <a:pt x="2917694" y="705694"/>
                </a:lnTo>
                <a:lnTo>
                  <a:pt x="2917694" y="722214"/>
                </a:lnTo>
                <a:lnTo>
                  <a:pt x="3257469" y="722214"/>
                </a:lnTo>
                <a:lnTo>
                  <a:pt x="3257469" y="705694"/>
                </a:lnTo>
                <a:lnTo>
                  <a:pt x="3223536" y="705694"/>
                </a:lnTo>
                <a:cubicBezTo>
                  <a:pt x="3207462" y="705694"/>
                  <a:pt x="3194589" y="702792"/>
                  <a:pt x="3184915" y="696988"/>
                </a:cubicBezTo>
                <a:cubicBezTo>
                  <a:pt x="3175241" y="691183"/>
                  <a:pt x="3168767" y="684486"/>
                  <a:pt x="3165493" y="676896"/>
                </a:cubicBezTo>
                <a:cubicBezTo>
                  <a:pt x="3162219" y="669306"/>
                  <a:pt x="3160582" y="649884"/>
                  <a:pt x="3160582" y="618630"/>
                </a:cubicBezTo>
                <a:lnTo>
                  <a:pt x="3160582" y="472183"/>
                </a:lnTo>
                <a:lnTo>
                  <a:pt x="3291848" y="252959"/>
                </a:lnTo>
                <a:cubicBezTo>
                  <a:pt x="3323995" y="197297"/>
                  <a:pt x="3347510" y="163216"/>
                  <a:pt x="3362393" y="150714"/>
                </a:cubicBezTo>
                <a:cubicBezTo>
                  <a:pt x="3373108" y="141784"/>
                  <a:pt x="3388437" y="135980"/>
                  <a:pt x="3408380" y="133301"/>
                </a:cubicBezTo>
                <a:lnTo>
                  <a:pt x="3408380" y="116781"/>
                </a:lnTo>
                <a:lnTo>
                  <a:pt x="3223536" y="116781"/>
                </a:lnTo>
                <a:lnTo>
                  <a:pt x="3223536" y="133301"/>
                </a:lnTo>
                <a:cubicBezTo>
                  <a:pt x="3250623" y="134789"/>
                  <a:pt x="3269226" y="139254"/>
                  <a:pt x="3279346" y="146696"/>
                </a:cubicBezTo>
                <a:cubicBezTo>
                  <a:pt x="3287086" y="152053"/>
                  <a:pt x="3290955" y="158751"/>
                  <a:pt x="3290955" y="166787"/>
                </a:cubicBezTo>
                <a:cubicBezTo>
                  <a:pt x="3290955" y="181373"/>
                  <a:pt x="3277412" y="210989"/>
                  <a:pt x="3250325" y="255638"/>
                </a:cubicBezTo>
                <a:lnTo>
                  <a:pt x="3141383" y="438250"/>
                </a:lnTo>
                <a:lnTo>
                  <a:pt x="3031995" y="237778"/>
                </a:lnTo>
                <a:cubicBezTo>
                  <a:pt x="3008182" y="194618"/>
                  <a:pt x="2996276" y="167680"/>
                  <a:pt x="2996276" y="156965"/>
                </a:cubicBezTo>
                <a:cubicBezTo>
                  <a:pt x="2996276" y="151309"/>
                  <a:pt x="2999773" y="145952"/>
                  <a:pt x="3006768" y="140891"/>
                </a:cubicBezTo>
                <a:cubicBezTo>
                  <a:pt x="3013763" y="135831"/>
                  <a:pt x="3026041" y="133301"/>
                  <a:pt x="3043603" y="133301"/>
                </a:cubicBezTo>
                <a:lnTo>
                  <a:pt x="3056551" y="133301"/>
                </a:lnTo>
                <a:lnTo>
                  <a:pt x="3056551" y="116781"/>
                </a:lnTo>
                <a:close/>
                <a:moveTo>
                  <a:pt x="2251391" y="116781"/>
                </a:moveTo>
                <a:lnTo>
                  <a:pt x="2251391" y="133301"/>
                </a:lnTo>
                <a:lnTo>
                  <a:pt x="2271483" y="133301"/>
                </a:lnTo>
                <a:cubicBezTo>
                  <a:pt x="2288449" y="133301"/>
                  <a:pt x="2301918" y="136203"/>
                  <a:pt x="2311890" y="142008"/>
                </a:cubicBezTo>
                <a:cubicBezTo>
                  <a:pt x="2321861" y="147812"/>
                  <a:pt x="2328484" y="154584"/>
                  <a:pt x="2331758" y="162323"/>
                </a:cubicBezTo>
                <a:cubicBezTo>
                  <a:pt x="2335032" y="170062"/>
                  <a:pt x="2336670" y="189409"/>
                  <a:pt x="2336670" y="220366"/>
                </a:cubicBezTo>
                <a:lnTo>
                  <a:pt x="2336670" y="618630"/>
                </a:lnTo>
                <a:cubicBezTo>
                  <a:pt x="2336670" y="648991"/>
                  <a:pt x="2335032" y="667743"/>
                  <a:pt x="2331758" y="674887"/>
                </a:cubicBezTo>
                <a:cubicBezTo>
                  <a:pt x="2327591" y="685007"/>
                  <a:pt x="2321638" y="692151"/>
                  <a:pt x="2313899" y="696318"/>
                </a:cubicBezTo>
                <a:cubicBezTo>
                  <a:pt x="2303183" y="702569"/>
                  <a:pt x="2289045" y="705694"/>
                  <a:pt x="2271483" y="705694"/>
                </a:cubicBezTo>
                <a:lnTo>
                  <a:pt x="2251391" y="705694"/>
                </a:lnTo>
                <a:lnTo>
                  <a:pt x="2251391" y="722214"/>
                </a:lnTo>
                <a:lnTo>
                  <a:pt x="2788958" y="722214"/>
                </a:lnTo>
                <a:lnTo>
                  <a:pt x="2811728" y="509687"/>
                </a:lnTo>
                <a:lnTo>
                  <a:pt x="2793423" y="509687"/>
                </a:lnTo>
                <a:cubicBezTo>
                  <a:pt x="2779433" y="557313"/>
                  <a:pt x="2764625" y="593329"/>
                  <a:pt x="2748998" y="617737"/>
                </a:cubicBezTo>
                <a:cubicBezTo>
                  <a:pt x="2733371" y="642145"/>
                  <a:pt x="2714841" y="660004"/>
                  <a:pt x="2693410" y="671315"/>
                </a:cubicBezTo>
                <a:cubicBezTo>
                  <a:pt x="2671979" y="682626"/>
                  <a:pt x="2645190" y="688281"/>
                  <a:pt x="2613043" y="688281"/>
                </a:cubicBezTo>
                <a:lnTo>
                  <a:pt x="2562590" y="688281"/>
                </a:lnTo>
                <a:cubicBezTo>
                  <a:pt x="2534016" y="688281"/>
                  <a:pt x="2516007" y="686942"/>
                  <a:pt x="2508566" y="684263"/>
                </a:cubicBezTo>
                <a:cubicBezTo>
                  <a:pt x="2498148" y="680096"/>
                  <a:pt x="2491153" y="673771"/>
                  <a:pt x="2487581" y="665287"/>
                </a:cubicBezTo>
                <a:cubicBezTo>
                  <a:pt x="2484009" y="656804"/>
                  <a:pt x="2482223" y="637084"/>
                  <a:pt x="2482223" y="606128"/>
                </a:cubicBezTo>
                <a:lnTo>
                  <a:pt x="2482223" y="220366"/>
                </a:lnTo>
                <a:cubicBezTo>
                  <a:pt x="2482223" y="190005"/>
                  <a:pt x="2483861" y="171252"/>
                  <a:pt x="2487135" y="164109"/>
                </a:cubicBezTo>
                <a:cubicBezTo>
                  <a:pt x="2491600" y="153988"/>
                  <a:pt x="2497702" y="146845"/>
                  <a:pt x="2505441" y="142677"/>
                </a:cubicBezTo>
                <a:cubicBezTo>
                  <a:pt x="2516156" y="136427"/>
                  <a:pt x="2530295" y="133301"/>
                  <a:pt x="2547857" y="133301"/>
                </a:cubicBezTo>
                <a:lnTo>
                  <a:pt x="2574199" y="133301"/>
                </a:lnTo>
                <a:lnTo>
                  <a:pt x="2574199" y="116781"/>
                </a:lnTo>
                <a:close/>
                <a:moveTo>
                  <a:pt x="932923" y="116781"/>
                </a:moveTo>
                <a:lnTo>
                  <a:pt x="932923" y="133301"/>
                </a:lnTo>
                <a:cubicBezTo>
                  <a:pt x="951377" y="133896"/>
                  <a:pt x="965516" y="136724"/>
                  <a:pt x="975339" y="141784"/>
                </a:cubicBezTo>
                <a:cubicBezTo>
                  <a:pt x="985161" y="146845"/>
                  <a:pt x="996472" y="157411"/>
                  <a:pt x="1009271" y="173485"/>
                </a:cubicBezTo>
                <a:lnTo>
                  <a:pt x="1022219" y="189558"/>
                </a:lnTo>
                <a:lnTo>
                  <a:pt x="1022219" y="616844"/>
                </a:lnTo>
                <a:cubicBezTo>
                  <a:pt x="1022219" y="648991"/>
                  <a:pt x="1015671" y="671761"/>
                  <a:pt x="1002574" y="685156"/>
                </a:cubicBezTo>
                <a:cubicBezTo>
                  <a:pt x="989477" y="698550"/>
                  <a:pt x="966260" y="705397"/>
                  <a:pt x="932923" y="705694"/>
                </a:cubicBezTo>
                <a:lnTo>
                  <a:pt x="932923" y="722214"/>
                </a:lnTo>
                <a:lnTo>
                  <a:pt x="1147682" y="722214"/>
                </a:lnTo>
                <a:lnTo>
                  <a:pt x="1147682" y="705694"/>
                </a:lnTo>
                <a:lnTo>
                  <a:pt x="1133394" y="705694"/>
                </a:lnTo>
                <a:cubicBezTo>
                  <a:pt x="1112856" y="705694"/>
                  <a:pt x="1094624" y="699592"/>
                  <a:pt x="1078700" y="687388"/>
                </a:cubicBezTo>
                <a:cubicBezTo>
                  <a:pt x="1062775" y="675184"/>
                  <a:pt x="1054813" y="651670"/>
                  <a:pt x="1054813" y="616844"/>
                </a:cubicBezTo>
                <a:lnTo>
                  <a:pt x="1054813" y="231974"/>
                </a:lnTo>
                <a:lnTo>
                  <a:pt x="1464239" y="736055"/>
                </a:lnTo>
                <a:lnTo>
                  <a:pt x="1479419" y="736055"/>
                </a:lnTo>
                <a:lnTo>
                  <a:pt x="1479419" y="231974"/>
                </a:lnTo>
                <a:cubicBezTo>
                  <a:pt x="1479419" y="203399"/>
                  <a:pt x="1481875" y="183233"/>
                  <a:pt x="1486786" y="171476"/>
                </a:cubicBezTo>
                <a:cubicBezTo>
                  <a:pt x="1491698" y="159718"/>
                  <a:pt x="1498544" y="151235"/>
                  <a:pt x="1507325" y="146026"/>
                </a:cubicBezTo>
                <a:cubicBezTo>
                  <a:pt x="1516105" y="140817"/>
                  <a:pt x="1533295" y="136575"/>
                  <a:pt x="1558894" y="133301"/>
                </a:cubicBezTo>
                <a:lnTo>
                  <a:pt x="1558894" y="116781"/>
                </a:lnTo>
                <a:lnTo>
                  <a:pt x="1358869" y="116781"/>
                </a:lnTo>
                <a:lnTo>
                  <a:pt x="1358869" y="133301"/>
                </a:lnTo>
                <a:cubicBezTo>
                  <a:pt x="1392504" y="132706"/>
                  <a:pt x="1416465" y="141040"/>
                  <a:pt x="1430753" y="158304"/>
                </a:cubicBezTo>
                <a:cubicBezTo>
                  <a:pt x="1441171" y="171103"/>
                  <a:pt x="1446380" y="195660"/>
                  <a:pt x="1446380" y="231974"/>
                </a:cubicBezTo>
                <a:lnTo>
                  <a:pt x="1446380" y="492275"/>
                </a:lnTo>
                <a:lnTo>
                  <a:pt x="1147682" y="116781"/>
                </a:lnTo>
                <a:close/>
                <a:moveTo>
                  <a:pt x="5387944" y="108298"/>
                </a:moveTo>
                <a:cubicBezTo>
                  <a:pt x="5298646" y="104726"/>
                  <a:pt x="5223414" y="132929"/>
                  <a:pt x="5162246" y="192907"/>
                </a:cubicBezTo>
                <a:cubicBezTo>
                  <a:pt x="5101078" y="252885"/>
                  <a:pt x="5070493" y="327820"/>
                  <a:pt x="5070493" y="417712"/>
                </a:cubicBezTo>
                <a:cubicBezTo>
                  <a:pt x="5070493" y="497781"/>
                  <a:pt x="5094008" y="566986"/>
                  <a:pt x="5141037" y="625327"/>
                </a:cubicBezTo>
                <a:cubicBezTo>
                  <a:pt x="5200569" y="699146"/>
                  <a:pt x="5284805" y="736055"/>
                  <a:pt x="5393748" y="736055"/>
                </a:cubicBezTo>
                <a:cubicBezTo>
                  <a:pt x="5502392" y="736055"/>
                  <a:pt x="5586480" y="697360"/>
                  <a:pt x="5646011" y="619969"/>
                </a:cubicBezTo>
                <a:cubicBezTo>
                  <a:pt x="5690957" y="561629"/>
                  <a:pt x="5713430" y="494061"/>
                  <a:pt x="5713430" y="417265"/>
                </a:cubicBezTo>
                <a:cubicBezTo>
                  <a:pt x="5713430" y="327373"/>
                  <a:pt x="5683293" y="252512"/>
                  <a:pt x="5623017" y="192684"/>
                </a:cubicBezTo>
                <a:cubicBezTo>
                  <a:pt x="5562742" y="132855"/>
                  <a:pt x="5484384" y="104726"/>
                  <a:pt x="5387944" y="108298"/>
                </a:cubicBezTo>
                <a:close/>
                <a:moveTo>
                  <a:pt x="1906259" y="104280"/>
                </a:moveTo>
                <a:lnTo>
                  <a:pt x="1689714" y="587376"/>
                </a:lnTo>
                <a:cubicBezTo>
                  <a:pt x="1669175" y="633513"/>
                  <a:pt x="1651911" y="663948"/>
                  <a:pt x="1637922" y="678682"/>
                </a:cubicBezTo>
                <a:cubicBezTo>
                  <a:pt x="1623931" y="693416"/>
                  <a:pt x="1606072" y="702420"/>
                  <a:pt x="1584343" y="705694"/>
                </a:cubicBezTo>
                <a:lnTo>
                  <a:pt x="1584343" y="722214"/>
                </a:lnTo>
                <a:lnTo>
                  <a:pt x="1785708" y="722214"/>
                </a:lnTo>
                <a:lnTo>
                  <a:pt x="1785708" y="705694"/>
                </a:lnTo>
                <a:cubicBezTo>
                  <a:pt x="1754156" y="703313"/>
                  <a:pt x="1734362" y="699741"/>
                  <a:pt x="1726325" y="694979"/>
                </a:cubicBezTo>
                <a:cubicBezTo>
                  <a:pt x="1712633" y="686942"/>
                  <a:pt x="1705787" y="674440"/>
                  <a:pt x="1705787" y="657474"/>
                </a:cubicBezTo>
                <a:cubicBezTo>
                  <a:pt x="1705787" y="644675"/>
                  <a:pt x="1709954" y="628452"/>
                  <a:pt x="1718289" y="608807"/>
                </a:cubicBezTo>
                <a:lnTo>
                  <a:pt x="1743738" y="549871"/>
                </a:lnTo>
                <a:lnTo>
                  <a:pt x="1957604" y="549871"/>
                </a:lnTo>
                <a:lnTo>
                  <a:pt x="1989751" y="625327"/>
                </a:lnTo>
                <a:cubicBezTo>
                  <a:pt x="1998086" y="644972"/>
                  <a:pt x="2002551" y="656134"/>
                  <a:pt x="2003146" y="658813"/>
                </a:cubicBezTo>
                <a:cubicBezTo>
                  <a:pt x="2004932" y="664469"/>
                  <a:pt x="2005825" y="669975"/>
                  <a:pt x="2005825" y="675333"/>
                </a:cubicBezTo>
                <a:cubicBezTo>
                  <a:pt x="2005825" y="684263"/>
                  <a:pt x="2002551" y="691109"/>
                  <a:pt x="1996002" y="695872"/>
                </a:cubicBezTo>
                <a:cubicBezTo>
                  <a:pt x="1986477" y="702420"/>
                  <a:pt x="1969957" y="705694"/>
                  <a:pt x="1946442" y="705694"/>
                </a:cubicBezTo>
                <a:lnTo>
                  <a:pt x="1934387" y="705694"/>
                </a:lnTo>
                <a:lnTo>
                  <a:pt x="1934387" y="722214"/>
                </a:lnTo>
                <a:lnTo>
                  <a:pt x="2227281" y="722214"/>
                </a:lnTo>
                <a:lnTo>
                  <a:pt x="2227281" y="705694"/>
                </a:lnTo>
                <a:cubicBezTo>
                  <a:pt x="2208826" y="704206"/>
                  <a:pt x="2194539" y="698848"/>
                  <a:pt x="2184418" y="689621"/>
                </a:cubicBezTo>
                <a:cubicBezTo>
                  <a:pt x="2171024" y="677417"/>
                  <a:pt x="2153909" y="647800"/>
                  <a:pt x="2133073" y="600770"/>
                </a:cubicBezTo>
                <a:lnTo>
                  <a:pt x="1914742" y="104280"/>
                </a:lnTo>
                <a:close/>
                <a:moveTo>
                  <a:pt x="591808" y="104280"/>
                </a:moveTo>
                <a:lnTo>
                  <a:pt x="375263" y="587376"/>
                </a:lnTo>
                <a:cubicBezTo>
                  <a:pt x="354725" y="633513"/>
                  <a:pt x="337461" y="663948"/>
                  <a:pt x="323471" y="678682"/>
                </a:cubicBezTo>
                <a:cubicBezTo>
                  <a:pt x="309481" y="693416"/>
                  <a:pt x="291622" y="702420"/>
                  <a:pt x="269893" y="705694"/>
                </a:cubicBezTo>
                <a:lnTo>
                  <a:pt x="269893" y="722214"/>
                </a:lnTo>
                <a:lnTo>
                  <a:pt x="471258" y="722214"/>
                </a:lnTo>
                <a:lnTo>
                  <a:pt x="471258" y="705694"/>
                </a:lnTo>
                <a:cubicBezTo>
                  <a:pt x="439706" y="703313"/>
                  <a:pt x="419912" y="699741"/>
                  <a:pt x="411875" y="694979"/>
                </a:cubicBezTo>
                <a:cubicBezTo>
                  <a:pt x="398183" y="686942"/>
                  <a:pt x="391337" y="674440"/>
                  <a:pt x="391337" y="657474"/>
                </a:cubicBezTo>
                <a:cubicBezTo>
                  <a:pt x="391337" y="644675"/>
                  <a:pt x="395504" y="628452"/>
                  <a:pt x="403838" y="608807"/>
                </a:cubicBezTo>
                <a:lnTo>
                  <a:pt x="429288" y="549871"/>
                </a:lnTo>
                <a:lnTo>
                  <a:pt x="643154" y="549871"/>
                </a:lnTo>
                <a:lnTo>
                  <a:pt x="675301" y="625327"/>
                </a:lnTo>
                <a:cubicBezTo>
                  <a:pt x="683635" y="644972"/>
                  <a:pt x="688100" y="656134"/>
                  <a:pt x="688696" y="658813"/>
                </a:cubicBezTo>
                <a:cubicBezTo>
                  <a:pt x="690481" y="664469"/>
                  <a:pt x="691374" y="669975"/>
                  <a:pt x="691374" y="675333"/>
                </a:cubicBezTo>
                <a:cubicBezTo>
                  <a:pt x="691374" y="684263"/>
                  <a:pt x="688100" y="691109"/>
                  <a:pt x="681552" y="695872"/>
                </a:cubicBezTo>
                <a:cubicBezTo>
                  <a:pt x="672027" y="702420"/>
                  <a:pt x="655507" y="705694"/>
                  <a:pt x="631992" y="705694"/>
                </a:cubicBezTo>
                <a:lnTo>
                  <a:pt x="619937" y="705694"/>
                </a:lnTo>
                <a:lnTo>
                  <a:pt x="619937" y="722214"/>
                </a:lnTo>
                <a:lnTo>
                  <a:pt x="912831" y="722214"/>
                </a:lnTo>
                <a:lnTo>
                  <a:pt x="912831" y="705694"/>
                </a:lnTo>
                <a:cubicBezTo>
                  <a:pt x="894376" y="704206"/>
                  <a:pt x="880088" y="698848"/>
                  <a:pt x="869968" y="689621"/>
                </a:cubicBezTo>
                <a:cubicBezTo>
                  <a:pt x="856574" y="677417"/>
                  <a:pt x="839458" y="647800"/>
                  <a:pt x="818622" y="600770"/>
                </a:cubicBezTo>
                <a:lnTo>
                  <a:pt x="600292" y="104280"/>
                </a:lnTo>
                <a:close/>
                <a:moveTo>
                  <a:pt x="4507625" y="102940"/>
                </a:moveTo>
                <a:cubicBezTo>
                  <a:pt x="4453749" y="102940"/>
                  <a:pt x="4409101" y="119907"/>
                  <a:pt x="4373680" y="153839"/>
                </a:cubicBezTo>
                <a:cubicBezTo>
                  <a:pt x="4338259" y="187772"/>
                  <a:pt x="4320548" y="228849"/>
                  <a:pt x="4320548" y="277069"/>
                </a:cubicBezTo>
                <a:cubicBezTo>
                  <a:pt x="4320548" y="305346"/>
                  <a:pt x="4327022" y="331243"/>
                  <a:pt x="4339970" y="354757"/>
                </a:cubicBezTo>
                <a:cubicBezTo>
                  <a:pt x="4352918" y="378272"/>
                  <a:pt x="4371447" y="399555"/>
                  <a:pt x="4395558" y="418605"/>
                </a:cubicBezTo>
                <a:cubicBezTo>
                  <a:pt x="4419668" y="437655"/>
                  <a:pt x="4459256" y="460723"/>
                  <a:pt x="4514322" y="487810"/>
                </a:cubicBezTo>
                <a:cubicBezTo>
                  <a:pt x="4553613" y="507157"/>
                  <a:pt x="4580998" y="522859"/>
                  <a:pt x="4596475" y="534914"/>
                </a:cubicBezTo>
                <a:cubicBezTo>
                  <a:pt x="4611954" y="546969"/>
                  <a:pt x="4623488" y="559694"/>
                  <a:pt x="4631078" y="573088"/>
                </a:cubicBezTo>
                <a:cubicBezTo>
                  <a:pt x="4638669" y="586483"/>
                  <a:pt x="4642464" y="600324"/>
                  <a:pt x="4642464" y="614611"/>
                </a:cubicBezTo>
                <a:cubicBezTo>
                  <a:pt x="4642464" y="638722"/>
                  <a:pt x="4632567" y="659855"/>
                  <a:pt x="4612772" y="678012"/>
                </a:cubicBezTo>
                <a:cubicBezTo>
                  <a:pt x="4592978" y="696169"/>
                  <a:pt x="4566412" y="705248"/>
                  <a:pt x="4533075" y="705248"/>
                </a:cubicBezTo>
                <a:cubicBezTo>
                  <a:pt x="4489915" y="705248"/>
                  <a:pt x="4449657" y="688356"/>
                  <a:pt x="4412301" y="654572"/>
                </a:cubicBezTo>
                <a:cubicBezTo>
                  <a:pt x="4374945" y="620788"/>
                  <a:pt x="4349718" y="571749"/>
                  <a:pt x="4336621" y="507455"/>
                </a:cubicBezTo>
                <a:lnTo>
                  <a:pt x="4320102" y="507455"/>
                </a:lnTo>
                <a:lnTo>
                  <a:pt x="4320102" y="736055"/>
                </a:lnTo>
                <a:lnTo>
                  <a:pt x="4336621" y="736055"/>
                </a:lnTo>
                <a:cubicBezTo>
                  <a:pt x="4341980" y="723851"/>
                  <a:pt x="4348974" y="714773"/>
                  <a:pt x="4357606" y="708820"/>
                </a:cubicBezTo>
                <a:cubicBezTo>
                  <a:pt x="4366239" y="702866"/>
                  <a:pt x="4374424" y="699890"/>
                  <a:pt x="4382163" y="699890"/>
                </a:cubicBezTo>
                <a:cubicBezTo>
                  <a:pt x="4391390" y="699890"/>
                  <a:pt x="4403148" y="702866"/>
                  <a:pt x="4417435" y="708820"/>
                </a:cubicBezTo>
                <a:cubicBezTo>
                  <a:pt x="4443034" y="719535"/>
                  <a:pt x="4464316" y="726828"/>
                  <a:pt x="4481283" y="730697"/>
                </a:cubicBezTo>
                <a:cubicBezTo>
                  <a:pt x="4498249" y="734567"/>
                  <a:pt x="4516257" y="736502"/>
                  <a:pt x="4535307" y="736502"/>
                </a:cubicBezTo>
                <a:cubicBezTo>
                  <a:pt x="4596029" y="736502"/>
                  <a:pt x="4646110" y="718270"/>
                  <a:pt x="4685549" y="681807"/>
                </a:cubicBezTo>
                <a:cubicBezTo>
                  <a:pt x="4724989" y="645344"/>
                  <a:pt x="4744709" y="601812"/>
                  <a:pt x="4744709" y="551211"/>
                </a:cubicBezTo>
                <a:cubicBezTo>
                  <a:pt x="4744709" y="511325"/>
                  <a:pt x="4732504" y="475904"/>
                  <a:pt x="4708097" y="444947"/>
                </a:cubicBezTo>
                <a:cubicBezTo>
                  <a:pt x="4683391" y="413991"/>
                  <a:pt x="4635617" y="381100"/>
                  <a:pt x="4564775" y="346274"/>
                </a:cubicBezTo>
                <a:cubicBezTo>
                  <a:pt x="4514174" y="321271"/>
                  <a:pt x="4481878" y="303858"/>
                  <a:pt x="4467888" y="294036"/>
                </a:cubicBezTo>
                <a:cubicBezTo>
                  <a:pt x="4448838" y="280343"/>
                  <a:pt x="4434997" y="266502"/>
                  <a:pt x="4426365" y="252512"/>
                </a:cubicBezTo>
                <a:cubicBezTo>
                  <a:pt x="4420114" y="242095"/>
                  <a:pt x="4416989" y="230188"/>
                  <a:pt x="4416989" y="216794"/>
                </a:cubicBezTo>
                <a:cubicBezTo>
                  <a:pt x="4416989" y="195660"/>
                  <a:pt x="4425844" y="176982"/>
                  <a:pt x="4443555" y="160760"/>
                </a:cubicBezTo>
                <a:cubicBezTo>
                  <a:pt x="4461265" y="144538"/>
                  <a:pt x="4485301" y="136427"/>
                  <a:pt x="4515662" y="136427"/>
                </a:cubicBezTo>
                <a:cubicBezTo>
                  <a:pt x="4554952" y="136427"/>
                  <a:pt x="4591490" y="151830"/>
                  <a:pt x="4625274" y="182638"/>
                </a:cubicBezTo>
                <a:cubicBezTo>
                  <a:pt x="4659058" y="213445"/>
                  <a:pt x="4680266" y="254150"/>
                  <a:pt x="4688898" y="304751"/>
                </a:cubicBezTo>
                <a:lnTo>
                  <a:pt x="4707204" y="304751"/>
                </a:lnTo>
                <a:lnTo>
                  <a:pt x="4702293" y="102940"/>
                </a:lnTo>
                <a:lnTo>
                  <a:pt x="4688898" y="102940"/>
                </a:lnTo>
                <a:cubicBezTo>
                  <a:pt x="4685029" y="121097"/>
                  <a:pt x="4680861" y="132557"/>
                  <a:pt x="4676396" y="137320"/>
                </a:cubicBezTo>
                <a:cubicBezTo>
                  <a:pt x="4671931" y="142082"/>
                  <a:pt x="4665830" y="144463"/>
                  <a:pt x="4658090" y="144463"/>
                </a:cubicBezTo>
                <a:cubicBezTo>
                  <a:pt x="4650054" y="144463"/>
                  <a:pt x="4635990" y="139626"/>
                  <a:pt x="4615898" y="129953"/>
                </a:cubicBezTo>
                <a:cubicBezTo>
                  <a:pt x="4595806" y="120279"/>
                  <a:pt x="4578765" y="113656"/>
                  <a:pt x="4564775" y="110084"/>
                </a:cubicBezTo>
                <a:cubicBezTo>
                  <a:pt x="4546321" y="105321"/>
                  <a:pt x="4527271" y="102940"/>
                  <a:pt x="4507625" y="102940"/>
                </a:cubicBezTo>
                <a:close/>
                <a:moveTo>
                  <a:pt x="3650375" y="102940"/>
                </a:moveTo>
                <a:cubicBezTo>
                  <a:pt x="3596499" y="102940"/>
                  <a:pt x="3551851" y="119907"/>
                  <a:pt x="3516430" y="153839"/>
                </a:cubicBezTo>
                <a:cubicBezTo>
                  <a:pt x="3481009" y="187772"/>
                  <a:pt x="3463298" y="228849"/>
                  <a:pt x="3463298" y="277069"/>
                </a:cubicBezTo>
                <a:cubicBezTo>
                  <a:pt x="3463298" y="305346"/>
                  <a:pt x="3469772" y="331243"/>
                  <a:pt x="3482720" y="354757"/>
                </a:cubicBezTo>
                <a:cubicBezTo>
                  <a:pt x="3495668" y="378272"/>
                  <a:pt x="3514198" y="399555"/>
                  <a:pt x="3538308" y="418605"/>
                </a:cubicBezTo>
                <a:cubicBezTo>
                  <a:pt x="3562418" y="437655"/>
                  <a:pt x="3602006" y="460723"/>
                  <a:pt x="3657073" y="487810"/>
                </a:cubicBezTo>
                <a:cubicBezTo>
                  <a:pt x="3696363" y="507157"/>
                  <a:pt x="3723747" y="522859"/>
                  <a:pt x="3739226" y="534914"/>
                </a:cubicBezTo>
                <a:cubicBezTo>
                  <a:pt x="3754704" y="546969"/>
                  <a:pt x="3766238" y="559694"/>
                  <a:pt x="3773828" y="573088"/>
                </a:cubicBezTo>
                <a:cubicBezTo>
                  <a:pt x="3781418" y="586483"/>
                  <a:pt x="3785213" y="600324"/>
                  <a:pt x="3785213" y="614611"/>
                </a:cubicBezTo>
                <a:cubicBezTo>
                  <a:pt x="3785213" y="638722"/>
                  <a:pt x="3775316" y="659855"/>
                  <a:pt x="3755522" y="678012"/>
                </a:cubicBezTo>
                <a:cubicBezTo>
                  <a:pt x="3735728" y="696169"/>
                  <a:pt x="3709162" y="705248"/>
                  <a:pt x="3675825" y="705248"/>
                </a:cubicBezTo>
                <a:cubicBezTo>
                  <a:pt x="3632665" y="705248"/>
                  <a:pt x="3592406" y="688356"/>
                  <a:pt x="3555051" y="654572"/>
                </a:cubicBezTo>
                <a:cubicBezTo>
                  <a:pt x="3517695" y="620788"/>
                  <a:pt x="3492469" y="571749"/>
                  <a:pt x="3479372" y="507455"/>
                </a:cubicBezTo>
                <a:lnTo>
                  <a:pt x="3462852" y="507455"/>
                </a:lnTo>
                <a:lnTo>
                  <a:pt x="3462852" y="736055"/>
                </a:lnTo>
                <a:lnTo>
                  <a:pt x="3479372" y="736055"/>
                </a:lnTo>
                <a:cubicBezTo>
                  <a:pt x="3484729" y="723851"/>
                  <a:pt x="3491724" y="714773"/>
                  <a:pt x="3500356" y="708820"/>
                </a:cubicBezTo>
                <a:cubicBezTo>
                  <a:pt x="3508988" y="702866"/>
                  <a:pt x="3517174" y="699890"/>
                  <a:pt x="3524913" y="699890"/>
                </a:cubicBezTo>
                <a:cubicBezTo>
                  <a:pt x="3534140" y="699890"/>
                  <a:pt x="3545898" y="702866"/>
                  <a:pt x="3560185" y="708820"/>
                </a:cubicBezTo>
                <a:cubicBezTo>
                  <a:pt x="3585784" y="719535"/>
                  <a:pt x="3607066" y="726828"/>
                  <a:pt x="3624032" y="730697"/>
                </a:cubicBezTo>
                <a:cubicBezTo>
                  <a:pt x="3640999" y="734567"/>
                  <a:pt x="3659007" y="736502"/>
                  <a:pt x="3678057" y="736502"/>
                </a:cubicBezTo>
                <a:cubicBezTo>
                  <a:pt x="3738779" y="736502"/>
                  <a:pt x="3788860" y="718270"/>
                  <a:pt x="3828299" y="681807"/>
                </a:cubicBezTo>
                <a:cubicBezTo>
                  <a:pt x="3867739" y="645344"/>
                  <a:pt x="3887458" y="601812"/>
                  <a:pt x="3887458" y="551211"/>
                </a:cubicBezTo>
                <a:cubicBezTo>
                  <a:pt x="3887458" y="511325"/>
                  <a:pt x="3875255" y="475904"/>
                  <a:pt x="3850846" y="444947"/>
                </a:cubicBezTo>
                <a:cubicBezTo>
                  <a:pt x="3826141" y="413991"/>
                  <a:pt x="3778367" y="381100"/>
                  <a:pt x="3707525" y="346274"/>
                </a:cubicBezTo>
                <a:cubicBezTo>
                  <a:pt x="3656924" y="321271"/>
                  <a:pt x="3624628" y="303858"/>
                  <a:pt x="3610638" y="294036"/>
                </a:cubicBezTo>
                <a:cubicBezTo>
                  <a:pt x="3591588" y="280343"/>
                  <a:pt x="3577747" y="266502"/>
                  <a:pt x="3569115" y="252512"/>
                </a:cubicBezTo>
                <a:cubicBezTo>
                  <a:pt x="3562864" y="242095"/>
                  <a:pt x="3559739" y="230188"/>
                  <a:pt x="3559739" y="216794"/>
                </a:cubicBezTo>
                <a:cubicBezTo>
                  <a:pt x="3559739" y="195660"/>
                  <a:pt x="3568594" y="176982"/>
                  <a:pt x="3586305" y="160760"/>
                </a:cubicBezTo>
                <a:cubicBezTo>
                  <a:pt x="3604015" y="144538"/>
                  <a:pt x="3628051" y="136427"/>
                  <a:pt x="3658412" y="136427"/>
                </a:cubicBezTo>
                <a:cubicBezTo>
                  <a:pt x="3697703" y="136427"/>
                  <a:pt x="3734240" y="151830"/>
                  <a:pt x="3768024" y="182638"/>
                </a:cubicBezTo>
                <a:cubicBezTo>
                  <a:pt x="3801808" y="213445"/>
                  <a:pt x="3823016" y="254150"/>
                  <a:pt x="3831648" y="304751"/>
                </a:cubicBezTo>
                <a:lnTo>
                  <a:pt x="3849953" y="304751"/>
                </a:lnTo>
                <a:lnTo>
                  <a:pt x="3845042" y="102940"/>
                </a:lnTo>
                <a:lnTo>
                  <a:pt x="3831648" y="102940"/>
                </a:lnTo>
                <a:cubicBezTo>
                  <a:pt x="3827778" y="121097"/>
                  <a:pt x="3823611" y="132557"/>
                  <a:pt x="3819146" y="137320"/>
                </a:cubicBezTo>
                <a:cubicBezTo>
                  <a:pt x="3814682" y="142082"/>
                  <a:pt x="3808579" y="144463"/>
                  <a:pt x="3800840" y="144463"/>
                </a:cubicBezTo>
                <a:cubicBezTo>
                  <a:pt x="3792803" y="144463"/>
                  <a:pt x="3778739" y="139626"/>
                  <a:pt x="3758647" y="129953"/>
                </a:cubicBezTo>
                <a:cubicBezTo>
                  <a:pt x="3738556" y="120279"/>
                  <a:pt x="3721515" y="113656"/>
                  <a:pt x="3707525" y="110084"/>
                </a:cubicBezTo>
                <a:cubicBezTo>
                  <a:pt x="3689070" y="105321"/>
                  <a:pt x="3670020" y="102940"/>
                  <a:pt x="3650375" y="102940"/>
                </a:cubicBezTo>
                <a:close/>
                <a:moveTo>
                  <a:pt x="0" y="0"/>
                </a:moveTo>
                <a:lnTo>
                  <a:pt x="10379099" y="0"/>
                </a:lnTo>
                <a:lnTo>
                  <a:pt x="10379099" y="842963"/>
                </a:lnTo>
                <a:lnTo>
                  <a:pt x="0" y="842963"/>
                </a:lnTo>
                <a:close/>
              </a:path>
            </a:pathLst>
          </a:custGeom>
          <a:solidFill>
            <a:srgbClr val="DBD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8" name="Diagram 7">
            <a:extLst>
              <a:ext uri="{FF2B5EF4-FFF2-40B4-BE49-F238E27FC236}">
                <a16:creationId xmlns:a16="http://schemas.microsoft.com/office/drawing/2014/main" id="{A971678A-8A75-B6A3-E53D-4E153817E5B9}"/>
              </a:ext>
            </a:extLst>
          </p:cNvPr>
          <p:cNvGraphicFramePr/>
          <p:nvPr>
            <p:extLst>
              <p:ext uri="{D42A27DB-BD31-4B8C-83A1-F6EECF244321}">
                <p14:modId xmlns:p14="http://schemas.microsoft.com/office/powerpoint/2010/main" val="3645376398"/>
              </p:ext>
            </p:extLst>
          </p:nvPr>
        </p:nvGraphicFramePr>
        <p:xfrm>
          <a:off x="259556" y="1464469"/>
          <a:ext cx="4812508" cy="39290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extBox 11">
            <a:extLst>
              <a:ext uri="{FF2B5EF4-FFF2-40B4-BE49-F238E27FC236}">
                <a16:creationId xmlns:a16="http://schemas.microsoft.com/office/drawing/2014/main" id="{01B5F410-FAEE-EC41-AB2A-892423FD0796}"/>
              </a:ext>
            </a:extLst>
          </p:cNvPr>
          <p:cNvSpPr txBox="1"/>
          <p:nvPr/>
        </p:nvSpPr>
        <p:spPr>
          <a:xfrm>
            <a:off x="5243513" y="488847"/>
            <a:ext cx="6386512" cy="5632311"/>
          </a:xfrm>
          <a:prstGeom prst="rect">
            <a:avLst/>
          </a:prstGeom>
          <a:noFill/>
        </p:spPr>
        <p:txBody>
          <a:bodyPr wrap="square" rtlCol="0">
            <a:spAutoFit/>
          </a:bodyPr>
          <a:lstStyle/>
          <a:p>
            <a:pPr algn="just"/>
            <a:r>
              <a:rPr lang="en-IN" sz="2000" dirty="0">
                <a:latin typeface="Times New Roman" panose="02020603050405020304" pitchFamily="18" charset="0"/>
                <a:cs typeface="Times New Roman" panose="02020603050405020304" pitchFamily="18" charset="0"/>
              </a:rPr>
              <a:t>OpenCV (Open Source Computer Vision Library) is a popular open-source computer vision and image processing library</a:t>
            </a:r>
          </a:p>
          <a:p>
            <a:pPr marL="342900" indent="-342900" algn="just">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Open-Source</a:t>
            </a:r>
            <a:r>
              <a:rPr lang="en-IN" sz="2000" dirty="0">
                <a:latin typeface="Times New Roman" panose="02020603050405020304" pitchFamily="18" charset="0"/>
                <a:cs typeface="Times New Roman" panose="02020603050405020304" pitchFamily="18" charset="0"/>
              </a:rPr>
              <a:t>: OpenCV is a free and open-source library, making it widely accessible for computer vision and image processing projects. </a:t>
            </a:r>
          </a:p>
          <a:p>
            <a:pPr marL="342900" indent="-342900" algn="just">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Machine Learning Integration</a:t>
            </a:r>
            <a:r>
              <a:rPr lang="en-IN" sz="2000" dirty="0">
                <a:latin typeface="Times New Roman" panose="02020603050405020304" pitchFamily="18" charset="0"/>
                <a:cs typeface="Times New Roman" panose="02020603050405020304" pitchFamily="18" charset="0"/>
              </a:rPr>
              <a:t>: OpenCV can be integrated with machine learning libraries like scikit-learn and TensorFlow to perform advanced computer vision tasks, such as image classification and object detection</a:t>
            </a:r>
          </a:p>
          <a:p>
            <a:pPr marL="342900" indent="-342900" algn="just">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Real-Time Processing</a:t>
            </a:r>
            <a:r>
              <a:rPr lang="en-IN" sz="2000" dirty="0">
                <a:latin typeface="Times New Roman" panose="02020603050405020304" pitchFamily="18" charset="0"/>
                <a:cs typeface="Times New Roman" panose="02020603050405020304" pitchFamily="18" charset="0"/>
              </a:rPr>
              <a:t>: OpenCV is well-suited for real-time applications, enabling tasks like object detection, face recognition, and motion tracking in live video streams.</a:t>
            </a:r>
          </a:p>
          <a:p>
            <a:pPr marL="342900" indent="-342900" algn="just">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Camera Calibration</a:t>
            </a:r>
            <a:r>
              <a:rPr lang="en-IN" sz="2000" dirty="0">
                <a:latin typeface="Times New Roman" panose="02020603050405020304" pitchFamily="18" charset="0"/>
                <a:cs typeface="Times New Roman" panose="02020603050405020304" pitchFamily="18" charset="0"/>
              </a:rPr>
              <a:t>: It can calibrate cameras and rectify images to correct distortions, making it useful in computer vision applications involving cameras.</a:t>
            </a:r>
          </a:p>
        </p:txBody>
      </p:sp>
    </p:spTree>
    <p:extLst>
      <p:ext uri="{BB962C8B-B14F-4D97-AF65-F5344CB8AC3E}">
        <p14:creationId xmlns:p14="http://schemas.microsoft.com/office/powerpoint/2010/main" val="3234981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BDBDB"/>
        </a:solid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5B5B6254-0ED7-DB8F-8504-1B07B31B9682}"/>
              </a:ext>
            </a:extLst>
          </p:cNvPr>
          <p:cNvGraphicFramePr/>
          <p:nvPr>
            <p:extLst>
              <p:ext uri="{D42A27DB-BD31-4B8C-83A1-F6EECF244321}">
                <p14:modId xmlns:p14="http://schemas.microsoft.com/office/powerpoint/2010/main" val="2987960802"/>
              </p:ext>
            </p:extLst>
          </p:nvPr>
        </p:nvGraphicFramePr>
        <p:xfrm>
          <a:off x="-185738" y="1464469"/>
          <a:ext cx="6029325" cy="39290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54CF58A6-DBA9-C16B-C5CF-C8F2B94BA33D}"/>
              </a:ext>
            </a:extLst>
          </p:cNvPr>
          <p:cNvSpPr txBox="1"/>
          <p:nvPr/>
        </p:nvSpPr>
        <p:spPr>
          <a:xfrm>
            <a:off x="5843587" y="612844"/>
            <a:ext cx="5786438" cy="5016758"/>
          </a:xfrm>
          <a:prstGeom prst="rect">
            <a:avLst/>
          </a:prstGeom>
          <a:noFill/>
        </p:spPr>
        <p:txBody>
          <a:bodyPr wrap="square" rtlCol="0">
            <a:spAutoFit/>
          </a:bodyPr>
          <a:lstStyle/>
          <a:p>
            <a:pPr algn="just"/>
            <a:r>
              <a:rPr lang="en-IN" sz="2000" dirty="0">
                <a:latin typeface="Times New Roman" panose="02020603050405020304" pitchFamily="18" charset="0"/>
                <a:cs typeface="Times New Roman" panose="02020603050405020304" pitchFamily="18" charset="0"/>
              </a:rPr>
              <a:t>Pygame is a popular and user-friendly library for creating 2D games and multimedia applications in Python.</a:t>
            </a:r>
          </a:p>
          <a:p>
            <a:pPr marL="342900" indent="-342900" algn="just">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Simple and Easy to Learn</a:t>
            </a:r>
            <a:r>
              <a:rPr lang="en-IN" sz="2000" dirty="0">
                <a:latin typeface="Times New Roman" panose="02020603050405020304" pitchFamily="18" charset="0"/>
                <a:cs typeface="Times New Roman" panose="02020603050405020304" pitchFamily="18" charset="0"/>
              </a:rPr>
              <a:t>: Pygame's simple and intuitive API makes it suitable for both beginners and experienced developers</a:t>
            </a:r>
          </a:p>
          <a:p>
            <a:pPr marL="342900" indent="-342900" algn="just">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Graphics and Sound</a:t>
            </a:r>
            <a:r>
              <a:rPr lang="en-IN" sz="2000" dirty="0">
                <a:latin typeface="Times New Roman" panose="02020603050405020304" pitchFamily="18" charset="0"/>
                <a:cs typeface="Times New Roman" panose="02020603050405020304" pitchFamily="18" charset="0"/>
              </a:rPr>
              <a:t>: It provides features for 2D graphics rendering, image loading, sprite handling, and sound effects, enabling game development.</a:t>
            </a:r>
          </a:p>
          <a:p>
            <a:pPr marL="342900" indent="-342900" algn="just">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Game Loop</a:t>
            </a:r>
            <a:r>
              <a:rPr lang="en-IN" sz="2000" dirty="0">
                <a:latin typeface="Times New Roman" panose="02020603050405020304" pitchFamily="18" charset="0"/>
                <a:cs typeface="Times New Roman" panose="02020603050405020304" pitchFamily="18" charset="0"/>
              </a:rPr>
              <a:t>: Pygame simplifies game development by handling the game loop, allowing developers to focus on game logic and mechanics.</a:t>
            </a:r>
          </a:p>
          <a:p>
            <a:pPr algn="just"/>
            <a:r>
              <a:rPr lang="en-IN" sz="2000" dirty="0">
                <a:latin typeface="Times New Roman" panose="02020603050405020304" pitchFamily="18" charset="0"/>
                <a:cs typeface="Times New Roman" panose="02020603050405020304" pitchFamily="18" charset="0"/>
              </a:rPr>
              <a:t>Its simplicity, active community, and broad range of features make it a preferred choice for developers interested in creating interactive and entertaining software.</a:t>
            </a:r>
          </a:p>
        </p:txBody>
      </p:sp>
    </p:spTree>
    <p:extLst>
      <p:ext uri="{BB962C8B-B14F-4D97-AF65-F5344CB8AC3E}">
        <p14:creationId xmlns:p14="http://schemas.microsoft.com/office/powerpoint/2010/main" val="42323050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BDBDB"/>
        </a:solidFill>
        <a:effectLst/>
      </p:bgPr>
    </p:bg>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90C7C902-E246-581C-912D-5F04BBE46A81}"/>
              </a:ext>
            </a:extLst>
          </p:cNvPr>
          <p:cNvGraphicFramePr/>
          <p:nvPr>
            <p:extLst>
              <p:ext uri="{D42A27DB-BD31-4B8C-83A1-F6EECF244321}">
                <p14:modId xmlns:p14="http://schemas.microsoft.com/office/powerpoint/2010/main" val="1376788385"/>
              </p:ext>
            </p:extLst>
          </p:nvPr>
        </p:nvGraphicFramePr>
        <p:xfrm>
          <a:off x="226218" y="1464469"/>
          <a:ext cx="5488781" cy="39290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CBADF801-50ED-B554-10F2-F10B272FAF48}"/>
              </a:ext>
            </a:extLst>
          </p:cNvPr>
          <p:cNvSpPr txBox="1"/>
          <p:nvPr/>
        </p:nvSpPr>
        <p:spPr>
          <a:xfrm>
            <a:off x="5714999" y="1271588"/>
            <a:ext cx="5488781" cy="4093428"/>
          </a:xfrm>
          <a:prstGeom prst="rect">
            <a:avLst/>
          </a:prstGeom>
          <a:noFill/>
        </p:spPr>
        <p:txBody>
          <a:bodyPr wrap="square" rtlCol="0">
            <a:spAutoFit/>
          </a:bodyPr>
          <a:lstStyle/>
          <a:p>
            <a:pPr algn="just"/>
            <a:r>
              <a:rPr lang="en-IN" sz="2000" dirty="0">
                <a:latin typeface="Times New Roman" panose="02020603050405020304" pitchFamily="18" charset="0"/>
                <a:cs typeface="Times New Roman" panose="02020603050405020304" pitchFamily="18" charset="0"/>
              </a:rPr>
              <a:t>Dlib, a C++ library with Python bindings, offers machine learning capabilities, particularly in the domain of object detection, image classification, and shape prediction.</a:t>
            </a:r>
          </a:p>
          <a:p>
            <a:pPr marL="342900" indent="-342900" algn="just">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Facial Landmark Detection</a:t>
            </a:r>
            <a:r>
              <a:rPr lang="en-IN" sz="2000" dirty="0">
                <a:latin typeface="Times New Roman" panose="02020603050405020304" pitchFamily="18" charset="0"/>
                <a:cs typeface="Times New Roman" panose="02020603050405020304" pitchFamily="18" charset="0"/>
              </a:rPr>
              <a:t>: Dlib can predict facial landmarks, such as the position of eyes, nose, and mouth. This feature is essential for applications like facial alignment and emotion analysis.</a:t>
            </a:r>
          </a:p>
          <a:p>
            <a:pPr marL="342900" indent="-342900" algn="just">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Integration with Other Libraries</a:t>
            </a:r>
            <a:r>
              <a:rPr lang="en-IN" sz="2000" dirty="0">
                <a:latin typeface="Times New Roman" panose="02020603050405020304" pitchFamily="18" charset="0"/>
                <a:cs typeface="Times New Roman" panose="02020603050405020304" pitchFamily="18" charset="0"/>
              </a:rPr>
              <a:t>: Dlib can be integrated with other libraries like OpenCV and TensorFlow, providing comprehensive solutions for complex machine learning challenges.</a:t>
            </a:r>
          </a:p>
        </p:txBody>
      </p:sp>
      <p:sp>
        <p:nvSpPr>
          <p:cNvPr id="4" name="Arrow: Chevron 3">
            <a:hlinkClick r:id="rId7" action="ppaction://hlinksldjump"/>
            <a:extLst>
              <a:ext uri="{FF2B5EF4-FFF2-40B4-BE49-F238E27FC236}">
                <a16:creationId xmlns:a16="http://schemas.microsoft.com/office/drawing/2014/main" id="{255620B7-0D26-D003-CF9D-7CC4838F860A}"/>
              </a:ext>
            </a:extLst>
          </p:cNvPr>
          <p:cNvSpPr/>
          <p:nvPr/>
        </p:nvSpPr>
        <p:spPr>
          <a:xfrm>
            <a:off x="11479237" y="6239022"/>
            <a:ext cx="422031" cy="379827"/>
          </a:xfrm>
          <a:prstGeom prst="chevron">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26143845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E699"/>
        </a:solidFill>
        <a:effectLst/>
      </p:bgPr>
    </p:bg>
    <p:spTree>
      <p:nvGrpSpPr>
        <p:cNvPr id="1" name=""/>
        <p:cNvGrpSpPr/>
        <p:nvPr/>
      </p:nvGrpSpPr>
      <p:grpSpPr>
        <a:xfrm>
          <a:off x="0" y="0"/>
          <a:ext cx="0" cy="0"/>
          <a:chOff x="0" y="0"/>
          <a:chExt cx="0" cy="0"/>
        </a:xfrm>
      </p:grpSpPr>
      <p:pic>
        <p:nvPicPr>
          <p:cNvPr id="6146" name="Picture 2" descr="Smooth blue wooden textured background vector | free image by rawpixel.com  / Ake / Chim | Blue background wallpapers, Wood texture, Textured background">
            <a:extLst>
              <a:ext uri="{FF2B5EF4-FFF2-40B4-BE49-F238E27FC236}">
                <a16:creationId xmlns:a16="http://schemas.microsoft.com/office/drawing/2014/main" id="{06E8DB57-9E36-97FB-E2C8-51ADD510A6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8738" y="494599"/>
            <a:ext cx="9872663" cy="871538"/>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Shape 5">
            <a:extLst>
              <a:ext uri="{FF2B5EF4-FFF2-40B4-BE49-F238E27FC236}">
                <a16:creationId xmlns:a16="http://schemas.microsoft.com/office/drawing/2014/main" id="{1EB95006-52EB-1285-203A-B1FB0C075F7E}"/>
              </a:ext>
            </a:extLst>
          </p:cNvPr>
          <p:cNvSpPr/>
          <p:nvPr/>
        </p:nvSpPr>
        <p:spPr>
          <a:xfrm>
            <a:off x="1250156" y="476689"/>
            <a:ext cx="10029825" cy="889448"/>
          </a:xfrm>
          <a:custGeom>
            <a:avLst/>
            <a:gdLst/>
            <a:ahLst/>
            <a:cxnLst/>
            <a:rect l="l" t="t" r="r" b="b"/>
            <a:pathLst>
              <a:path w="10029825" h="889448">
                <a:moveTo>
                  <a:pt x="650023" y="246192"/>
                </a:moveTo>
                <a:cubicBezTo>
                  <a:pt x="699731" y="245894"/>
                  <a:pt x="735301" y="250359"/>
                  <a:pt x="756733" y="259586"/>
                </a:cubicBezTo>
                <a:cubicBezTo>
                  <a:pt x="787093" y="272683"/>
                  <a:pt x="811948" y="297388"/>
                  <a:pt x="831296" y="333702"/>
                </a:cubicBezTo>
                <a:cubicBezTo>
                  <a:pt x="855703" y="380137"/>
                  <a:pt x="867907" y="442198"/>
                  <a:pt x="867907" y="519886"/>
                </a:cubicBezTo>
                <a:cubicBezTo>
                  <a:pt x="867907" y="616327"/>
                  <a:pt x="850048" y="687467"/>
                  <a:pt x="814329" y="733306"/>
                </a:cubicBezTo>
                <a:cubicBezTo>
                  <a:pt x="788135" y="767239"/>
                  <a:pt x="750184" y="784205"/>
                  <a:pt x="700476" y="784205"/>
                </a:cubicBezTo>
                <a:cubicBezTo>
                  <a:pt x="685295" y="784205"/>
                  <a:pt x="673687" y="781973"/>
                  <a:pt x="665650" y="777508"/>
                </a:cubicBezTo>
                <a:cubicBezTo>
                  <a:pt x="659994" y="774531"/>
                  <a:pt x="655976" y="770215"/>
                  <a:pt x="653595" y="764560"/>
                </a:cubicBezTo>
                <a:cubicBezTo>
                  <a:pt x="651214" y="758904"/>
                  <a:pt x="650023" y="743575"/>
                  <a:pt x="650023" y="718572"/>
                </a:cubicBezTo>
                <a:close/>
                <a:moveTo>
                  <a:pt x="6374548" y="244406"/>
                </a:moveTo>
                <a:lnTo>
                  <a:pt x="6422321" y="244406"/>
                </a:lnTo>
                <a:cubicBezTo>
                  <a:pt x="6470244" y="244406"/>
                  <a:pt x="6504995" y="255419"/>
                  <a:pt x="6526575" y="277445"/>
                </a:cubicBezTo>
                <a:cubicBezTo>
                  <a:pt x="6548156" y="299472"/>
                  <a:pt x="6558946" y="333554"/>
                  <a:pt x="6558946" y="379690"/>
                </a:cubicBezTo>
                <a:cubicBezTo>
                  <a:pt x="6558946" y="411540"/>
                  <a:pt x="6553067" y="437361"/>
                  <a:pt x="6541309" y="457155"/>
                </a:cubicBezTo>
                <a:cubicBezTo>
                  <a:pt x="6529552" y="476950"/>
                  <a:pt x="6513404" y="490642"/>
                  <a:pt x="6492866" y="498232"/>
                </a:cubicBezTo>
                <a:cubicBezTo>
                  <a:pt x="6472328" y="505822"/>
                  <a:pt x="6441371" y="509617"/>
                  <a:pt x="6399997" y="509617"/>
                </a:cubicBezTo>
                <a:lnTo>
                  <a:pt x="6374548" y="509617"/>
                </a:lnTo>
                <a:close/>
                <a:moveTo>
                  <a:pt x="4499462" y="231904"/>
                </a:moveTo>
                <a:cubicBezTo>
                  <a:pt x="4529526" y="231904"/>
                  <a:pt x="4556091" y="240090"/>
                  <a:pt x="4579160" y="256461"/>
                </a:cubicBezTo>
                <a:cubicBezTo>
                  <a:pt x="4602228" y="272832"/>
                  <a:pt x="4621204" y="300886"/>
                  <a:pt x="4636086" y="340623"/>
                </a:cubicBezTo>
                <a:cubicBezTo>
                  <a:pt x="4650970" y="380360"/>
                  <a:pt x="4658411" y="440263"/>
                  <a:pt x="4658411" y="520333"/>
                </a:cubicBezTo>
                <a:cubicBezTo>
                  <a:pt x="4658411" y="587603"/>
                  <a:pt x="4651118" y="642149"/>
                  <a:pt x="4636533" y="683970"/>
                </a:cubicBezTo>
                <a:cubicBezTo>
                  <a:pt x="4621948" y="725790"/>
                  <a:pt x="4601559" y="756226"/>
                  <a:pt x="4575365" y="775276"/>
                </a:cubicBezTo>
                <a:cubicBezTo>
                  <a:pt x="4554827" y="790158"/>
                  <a:pt x="4529228" y="797600"/>
                  <a:pt x="4498569" y="797600"/>
                </a:cubicBezTo>
                <a:cubicBezTo>
                  <a:pt x="4453028" y="797600"/>
                  <a:pt x="4417607" y="780336"/>
                  <a:pt x="4392306" y="745808"/>
                </a:cubicBezTo>
                <a:cubicBezTo>
                  <a:pt x="4355992" y="696397"/>
                  <a:pt x="4337835" y="620048"/>
                  <a:pt x="4337835" y="516761"/>
                </a:cubicBezTo>
                <a:cubicBezTo>
                  <a:pt x="4337835" y="429845"/>
                  <a:pt x="4349592" y="363170"/>
                  <a:pt x="4373107" y="316736"/>
                </a:cubicBezTo>
                <a:cubicBezTo>
                  <a:pt x="4401980" y="260181"/>
                  <a:pt x="4444098" y="231904"/>
                  <a:pt x="4499462" y="231904"/>
                </a:cubicBezTo>
                <a:close/>
                <a:moveTo>
                  <a:pt x="8397122" y="211812"/>
                </a:moveTo>
                <a:lnTo>
                  <a:pt x="8397122" y="228332"/>
                </a:lnTo>
                <a:cubicBezTo>
                  <a:pt x="8416172" y="230118"/>
                  <a:pt x="8429715" y="236220"/>
                  <a:pt x="8437752" y="246638"/>
                </a:cubicBezTo>
                <a:cubicBezTo>
                  <a:pt x="8445788" y="257056"/>
                  <a:pt x="8459927" y="287119"/>
                  <a:pt x="8480168" y="336828"/>
                </a:cubicBezTo>
                <a:lnTo>
                  <a:pt x="8679300" y="831086"/>
                </a:lnTo>
                <a:lnTo>
                  <a:pt x="8695820" y="831086"/>
                </a:lnTo>
                <a:lnTo>
                  <a:pt x="8861019" y="440859"/>
                </a:lnTo>
                <a:lnTo>
                  <a:pt x="9011038" y="831086"/>
                </a:lnTo>
                <a:lnTo>
                  <a:pt x="9028450" y="831086"/>
                </a:lnTo>
                <a:lnTo>
                  <a:pt x="9218206" y="331470"/>
                </a:lnTo>
                <a:cubicBezTo>
                  <a:pt x="9235173" y="288905"/>
                  <a:pt x="9244549" y="265837"/>
                  <a:pt x="9246335" y="262265"/>
                </a:cubicBezTo>
                <a:cubicBezTo>
                  <a:pt x="9252288" y="251252"/>
                  <a:pt x="9259134" y="243066"/>
                  <a:pt x="9266873" y="237708"/>
                </a:cubicBezTo>
                <a:cubicBezTo>
                  <a:pt x="9274612" y="232351"/>
                  <a:pt x="9284137" y="229225"/>
                  <a:pt x="9295448" y="228332"/>
                </a:cubicBezTo>
                <a:lnTo>
                  <a:pt x="9295448" y="211812"/>
                </a:lnTo>
                <a:lnTo>
                  <a:pt x="9138286" y="211812"/>
                </a:lnTo>
                <a:lnTo>
                  <a:pt x="9138286" y="228332"/>
                </a:lnTo>
                <a:cubicBezTo>
                  <a:pt x="9161800" y="228927"/>
                  <a:pt x="9177725" y="232723"/>
                  <a:pt x="9186059" y="239718"/>
                </a:cubicBezTo>
                <a:cubicBezTo>
                  <a:pt x="9194394" y="246712"/>
                  <a:pt x="9198561" y="256312"/>
                  <a:pt x="9198561" y="268516"/>
                </a:cubicBezTo>
                <a:cubicBezTo>
                  <a:pt x="9198561" y="276850"/>
                  <a:pt x="9197370" y="285929"/>
                  <a:pt x="9194989" y="295751"/>
                </a:cubicBezTo>
                <a:cubicBezTo>
                  <a:pt x="9192608" y="305574"/>
                  <a:pt x="9186208" y="323880"/>
                  <a:pt x="9175790" y="350669"/>
                </a:cubicBezTo>
                <a:lnTo>
                  <a:pt x="9077117" y="610076"/>
                </a:lnTo>
                <a:lnTo>
                  <a:pt x="8966836" y="323433"/>
                </a:lnTo>
                <a:cubicBezTo>
                  <a:pt x="8953441" y="288310"/>
                  <a:pt x="8946744" y="267325"/>
                  <a:pt x="8946744" y="260479"/>
                </a:cubicBezTo>
                <a:cubicBezTo>
                  <a:pt x="8946744" y="254228"/>
                  <a:pt x="8948530" y="248647"/>
                  <a:pt x="8952102" y="243736"/>
                </a:cubicBezTo>
                <a:cubicBezTo>
                  <a:pt x="8955673" y="238825"/>
                  <a:pt x="8960585" y="235327"/>
                  <a:pt x="8966836" y="233244"/>
                </a:cubicBezTo>
                <a:cubicBezTo>
                  <a:pt x="8975765" y="230267"/>
                  <a:pt x="8990499" y="228630"/>
                  <a:pt x="9011038" y="228332"/>
                </a:cubicBezTo>
                <a:lnTo>
                  <a:pt x="9011038" y="211812"/>
                </a:lnTo>
                <a:lnTo>
                  <a:pt x="8717697" y="211812"/>
                </a:lnTo>
                <a:lnTo>
                  <a:pt x="8717697" y="228332"/>
                </a:lnTo>
                <a:cubicBezTo>
                  <a:pt x="8736450" y="228332"/>
                  <a:pt x="8750663" y="230862"/>
                  <a:pt x="8760337" y="235922"/>
                </a:cubicBezTo>
                <a:cubicBezTo>
                  <a:pt x="8770010" y="240983"/>
                  <a:pt x="8778568" y="249391"/>
                  <a:pt x="8786009" y="261149"/>
                </a:cubicBezTo>
                <a:cubicBezTo>
                  <a:pt x="8793451" y="272906"/>
                  <a:pt x="8804018" y="296347"/>
                  <a:pt x="8817710" y="331470"/>
                </a:cubicBezTo>
                <a:lnTo>
                  <a:pt x="8842713" y="395764"/>
                </a:lnTo>
                <a:lnTo>
                  <a:pt x="8747612" y="625257"/>
                </a:lnTo>
                <a:lnTo>
                  <a:pt x="8628847" y="331470"/>
                </a:lnTo>
                <a:cubicBezTo>
                  <a:pt x="8614262" y="294858"/>
                  <a:pt x="8606969" y="270897"/>
                  <a:pt x="8606969" y="259586"/>
                </a:cubicBezTo>
                <a:cubicBezTo>
                  <a:pt x="8606969" y="250954"/>
                  <a:pt x="8610466" y="243736"/>
                  <a:pt x="8617462" y="237932"/>
                </a:cubicBezTo>
                <a:cubicBezTo>
                  <a:pt x="8624456" y="232127"/>
                  <a:pt x="8638520" y="228927"/>
                  <a:pt x="8659654" y="228332"/>
                </a:cubicBezTo>
                <a:lnTo>
                  <a:pt x="8659654" y="211812"/>
                </a:lnTo>
                <a:close/>
                <a:moveTo>
                  <a:pt x="7797790" y="211812"/>
                </a:moveTo>
                <a:lnTo>
                  <a:pt x="7797790" y="228332"/>
                </a:lnTo>
                <a:lnTo>
                  <a:pt x="7817882" y="228332"/>
                </a:lnTo>
                <a:cubicBezTo>
                  <a:pt x="7837528" y="228332"/>
                  <a:pt x="7853006" y="232499"/>
                  <a:pt x="7864317" y="240834"/>
                </a:cubicBezTo>
                <a:cubicBezTo>
                  <a:pt x="7872354" y="246489"/>
                  <a:pt x="7877860" y="254526"/>
                  <a:pt x="7880836" y="264944"/>
                </a:cubicBezTo>
                <a:cubicBezTo>
                  <a:pt x="7882325" y="271195"/>
                  <a:pt x="7883069" y="288012"/>
                  <a:pt x="7883069" y="315397"/>
                </a:cubicBezTo>
                <a:lnTo>
                  <a:pt x="7883069" y="713661"/>
                </a:lnTo>
                <a:cubicBezTo>
                  <a:pt x="7883069" y="744022"/>
                  <a:pt x="7881432" y="762774"/>
                  <a:pt x="7878158" y="769918"/>
                </a:cubicBezTo>
                <a:cubicBezTo>
                  <a:pt x="7873990" y="780038"/>
                  <a:pt x="7868038" y="787182"/>
                  <a:pt x="7860298" y="791349"/>
                </a:cubicBezTo>
                <a:cubicBezTo>
                  <a:pt x="7849583" y="797600"/>
                  <a:pt x="7835444" y="800725"/>
                  <a:pt x="7817882" y="800725"/>
                </a:cubicBezTo>
                <a:lnTo>
                  <a:pt x="7797790" y="800725"/>
                </a:lnTo>
                <a:lnTo>
                  <a:pt x="7797790" y="817245"/>
                </a:lnTo>
                <a:lnTo>
                  <a:pt x="8321070" y="817245"/>
                </a:lnTo>
                <a:lnTo>
                  <a:pt x="8348306" y="624810"/>
                </a:lnTo>
                <a:lnTo>
                  <a:pt x="8331786" y="624810"/>
                </a:lnTo>
                <a:cubicBezTo>
                  <a:pt x="8316903" y="678388"/>
                  <a:pt x="8292421" y="718274"/>
                  <a:pt x="8258340" y="744468"/>
                </a:cubicBezTo>
                <a:cubicBezTo>
                  <a:pt x="8224258" y="770662"/>
                  <a:pt x="8178940" y="783759"/>
                  <a:pt x="8122385" y="783759"/>
                </a:cubicBezTo>
                <a:lnTo>
                  <a:pt x="8086220" y="783759"/>
                </a:lnTo>
                <a:cubicBezTo>
                  <a:pt x="8068956" y="783759"/>
                  <a:pt x="8056454" y="781378"/>
                  <a:pt x="8048715" y="776615"/>
                </a:cubicBezTo>
                <a:cubicBezTo>
                  <a:pt x="8040976" y="771853"/>
                  <a:pt x="8035692" y="765751"/>
                  <a:pt x="8032864" y="758309"/>
                </a:cubicBezTo>
                <a:cubicBezTo>
                  <a:pt x="8030037" y="750868"/>
                  <a:pt x="8028623" y="730478"/>
                  <a:pt x="8028623" y="697141"/>
                </a:cubicBezTo>
                <a:lnTo>
                  <a:pt x="8028623" y="526584"/>
                </a:lnTo>
                <a:cubicBezTo>
                  <a:pt x="8057496" y="526584"/>
                  <a:pt x="8079522" y="530379"/>
                  <a:pt x="8094702" y="537969"/>
                </a:cubicBezTo>
                <a:cubicBezTo>
                  <a:pt x="8109883" y="545559"/>
                  <a:pt x="8123204" y="560368"/>
                  <a:pt x="8134663" y="582394"/>
                </a:cubicBezTo>
                <a:cubicBezTo>
                  <a:pt x="8146123" y="604421"/>
                  <a:pt x="8153638" y="632698"/>
                  <a:pt x="8157210" y="667226"/>
                </a:cubicBezTo>
                <a:lnTo>
                  <a:pt x="8174177" y="667226"/>
                </a:lnTo>
                <a:lnTo>
                  <a:pt x="8174177" y="350222"/>
                </a:lnTo>
                <a:lnTo>
                  <a:pt x="8157210" y="350222"/>
                </a:lnTo>
                <a:cubicBezTo>
                  <a:pt x="8152448" y="397252"/>
                  <a:pt x="8141435" y="432822"/>
                  <a:pt x="8124170" y="456932"/>
                </a:cubicBezTo>
                <a:cubicBezTo>
                  <a:pt x="8106906" y="481042"/>
                  <a:pt x="8079076" y="493097"/>
                  <a:pt x="8040678" y="493097"/>
                </a:cubicBezTo>
                <a:lnTo>
                  <a:pt x="8028623" y="493097"/>
                </a:lnTo>
                <a:lnTo>
                  <a:pt x="8028623" y="246638"/>
                </a:lnTo>
                <a:lnTo>
                  <a:pt x="8091131" y="246638"/>
                </a:lnTo>
                <a:cubicBezTo>
                  <a:pt x="8136970" y="246638"/>
                  <a:pt x="8168224" y="249317"/>
                  <a:pt x="8184892" y="254675"/>
                </a:cubicBezTo>
                <a:cubicBezTo>
                  <a:pt x="8213468" y="263604"/>
                  <a:pt x="8235568" y="277594"/>
                  <a:pt x="8251196" y="296644"/>
                </a:cubicBezTo>
                <a:cubicBezTo>
                  <a:pt x="8266822" y="315694"/>
                  <a:pt x="8278952" y="347097"/>
                  <a:pt x="8287584" y="390852"/>
                </a:cubicBezTo>
                <a:lnTo>
                  <a:pt x="8304550" y="390852"/>
                </a:lnTo>
                <a:lnTo>
                  <a:pt x="8304550" y="211812"/>
                </a:lnTo>
                <a:close/>
                <a:moveTo>
                  <a:pt x="7445366" y="211812"/>
                </a:moveTo>
                <a:lnTo>
                  <a:pt x="7445366" y="228332"/>
                </a:lnTo>
                <a:lnTo>
                  <a:pt x="7465458" y="228332"/>
                </a:lnTo>
                <a:cubicBezTo>
                  <a:pt x="7482424" y="228332"/>
                  <a:pt x="7495893" y="231234"/>
                  <a:pt x="7505864" y="237039"/>
                </a:cubicBezTo>
                <a:cubicBezTo>
                  <a:pt x="7515836" y="242843"/>
                  <a:pt x="7522458" y="249615"/>
                  <a:pt x="7525733" y="257354"/>
                </a:cubicBezTo>
                <a:cubicBezTo>
                  <a:pt x="7529007" y="265093"/>
                  <a:pt x="7530644" y="284440"/>
                  <a:pt x="7530644" y="315397"/>
                </a:cubicBezTo>
                <a:lnTo>
                  <a:pt x="7530644" y="713661"/>
                </a:lnTo>
                <a:cubicBezTo>
                  <a:pt x="7530644" y="744022"/>
                  <a:pt x="7529007" y="762774"/>
                  <a:pt x="7525733" y="769918"/>
                </a:cubicBezTo>
                <a:cubicBezTo>
                  <a:pt x="7521566" y="780038"/>
                  <a:pt x="7515612" y="787182"/>
                  <a:pt x="7507874" y="791349"/>
                </a:cubicBezTo>
                <a:cubicBezTo>
                  <a:pt x="7497158" y="797600"/>
                  <a:pt x="7483019" y="800725"/>
                  <a:pt x="7465458" y="800725"/>
                </a:cubicBezTo>
                <a:lnTo>
                  <a:pt x="7445366" y="800725"/>
                </a:lnTo>
                <a:lnTo>
                  <a:pt x="7445366" y="817245"/>
                </a:lnTo>
                <a:lnTo>
                  <a:pt x="7761923" y="817245"/>
                </a:lnTo>
                <a:lnTo>
                  <a:pt x="7761923" y="800725"/>
                </a:lnTo>
                <a:lnTo>
                  <a:pt x="7741832" y="800725"/>
                </a:lnTo>
                <a:cubicBezTo>
                  <a:pt x="7724865" y="800725"/>
                  <a:pt x="7711396" y="797823"/>
                  <a:pt x="7701424" y="792019"/>
                </a:cubicBezTo>
                <a:cubicBezTo>
                  <a:pt x="7691453" y="786214"/>
                  <a:pt x="7684756" y="779443"/>
                  <a:pt x="7681332" y="771704"/>
                </a:cubicBezTo>
                <a:cubicBezTo>
                  <a:pt x="7677910" y="763965"/>
                  <a:pt x="7676198" y="744617"/>
                  <a:pt x="7676198" y="713661"/>
                </a:cubicBezTo>
                <a:lnTo>
                  <a:pt x="7676198" y="315397"/>
                </a:lnTo>
                <a:cubicBezTo>
                  <a:pt x="7676198" y="285036"/>
                  <a:pt x="7677835" y="266283"/>
                  <a:pt x="7681110" y="259140"/>
                </a:cubicBezTo>
                <a:cubicBezTo>
                  <a:pt x="7685574" y="249019"/>
                  <a:pt x="7691676" y="241876"/>
                  <a:pt x="7699415" y="237708"/>
                </a:cubicBezTo>
                <a:cubicBezTo>
                  <a:pt x="7710131" y="231458"/>
                  <a:pt x="7724270" y="228332"/>
                  <a:pt x="7741832" y="228332"/>
                </a:cubicBezTo>
                <a:lnTo>
                  <a:pt x="7761923" y="228332"/>
                </a:lnTo>
                <a:lnTo>
                  <a:pt x="7761923" y="211812"/>
                </a:lnTo>
                <a:close/>
                <a:moveTo>
                  <a:pt x="6767454" y="211812"/>
                </a:moveTo>
                <a:lnTo>
                  <a:pt x="6767454" y="228332"/>
                </a:lnTo>
                <a:cubicBezTo>
                  <a:pt x="6790969" y="231011"/>
                  <a:pt x="6806968" y="237411"/>
                  <a:pt x="6815451" y="247531"/>
                </a:cubicBezTo>
                <a:cubicBezTo>
                  <a:pt x="6823934" y="257651"/>
                  <a:pt x="6840677" y="291733"/>
                  <a:pt x="6865680" y="349776"/>
                </a:cubicBezTo>
                <a:lnTo>
                  <a:pt x="7073296" y="831086"/>
                </a:lnTo>
                <a:lnTo>
                  <a:pt x="7088030" y="831086"/>
                </a:lnTo>
                <a:lnTo>
                  <a:pt x="7296538" y="368528"/>
                </a:lnTo>
                <a:cubicBezTo>
                  <a:pt x="7321243" y="313462"/>
                  <a:pt x="7339846" y="278487"/>
                  <a:pt x="7352348" y="263604"/>
                </a:cubicBezTo>
                <a:cubicBezTo>
                  <a:pt x="7369612" y="243661"/>
                  <a:pt x="7389258" y="231904"/>
                  <a:pt x="7411284" y="228332"/>
                </a:cubicBezTo>
                <a:lnTo>
                  <a:pt x="7411284" y="211812"/>
                </a:lnTo>
                <a:lnTo>
                  <a:pt x="7212598" y="211812"/>
                </a:lnTo>
                <a:lnTo>
                  <a:pt x="7212598" y="228332"/>
                </a:lnTo>
                <a:cubicBezTo>
                  <a:pt x="7233732" y="228332"/>
                  <a:pt x="7250698" y="230862"/>
                  <a:pt x="7263498" y="235922"/>
                </a:cubicBezTo>
                <a:cubicBezTo>
                  <a:pt x="7272725" y="239494"/>
                  <a:pt x="7279720" y="244703"/>
                  <a:pt x="7284482" y="251549"/>
                </a:cubicBezTo>
                <a:cubicBezTo>
                  <a:pt x="7289245" y="258395"/>
                  <a:pt x="7291626" y="266283"/>
                  <a:pt x="7291626" y="275213"/>
                </a:cubicBezTo>
                <a:cubicBezTo>
                  <a:pt x="7291626" y="282952"/>
                  <a:pt x="7289989" y="292328"/>
                  <a:pt x="7286715" y="303342"/>
                </a:cubicBezTo>
                <a:cubicBezTo>
                  <a:pt x="7283440" y="314355"/>
                  <a:pt x="7274660" y="336084"/>
                  <a:pt x="7260372" y="368528"/>
                </a:cubicBezTo>
                <a:lnTo>
                  <a:pt x="7140714" y="636865"/>
                </a:lnTo>
                <a:lnTo>
                  <a:pt x="7011681" y="335488"/>
                </a:lnTo>
                <a:cubicBezTo>
                  <a:pt x="6997989" y="303639"/>
                  <a:pt x="6989952" y="284068"/>
                  <a:pt x="6987571" y="276776"/>
                </a:cubicBezTo>
                <a:cubicBezTo>
                  <a:pt x="6985189" y="269483"/>
                  <a:pt x="6983999" y="263158"/>
                  <a:pt x="6983999" y="257800"/>
                </a:cubicBezTo>
                <a:cubicBezTo>
                  <a:pt x="6983999" y="249168"/>
                  <a:pt x="6987422" y="242620"/>
                  <a:pt x="6994268" y="238155"/>
                </a:cubicBezTo>
                <a:cubicBezTo>
                  <a:pt x="7003793" y="231606"/>
                  <a:pt x="7021652" y="228332"/>
                  <a:pt x="7047846" y="228332"/>
                </a:cubicBezTo>
                <a:lnTo>
                  <a:pt x="7057669" y="228332"/>
                </a:lnTo>
                <a:lnTo>
                  <a:pt x="7057669" y="211812"/>
                </a:lnTo>
                <a:close/>
                <a:moveTo>
                  <a:pt x="6148626" y="211812"/>
                </a:moveTo>
                <a:lnTo>
                  <a:pt x="6148626" y="228332"/>
                </a:lnTo>
                <a:cubicBezTo>
                  <a:pt x="6176308" y="228332"/>
                  <a:pt x="6195210" y="230862"/>
                  <a:pt x="6205330" y="235922"/>
                </a:cubicBezTo>
                <a:cubicBezTo>
                  <a:pt x="6215450" y="240983"/>
                  <a:pt x="6222520" y="247754"/>
                  <a:pt x="6226538" y="256237"/>
                </a:cubicBezTo>
                <a:cubicBezTo>
                  <a:pt x="6230556" y="264721"/>
                  <a:pt x="6232565" y="285333"/>
                  <a:pt x="6232565" y="318076"/>
                </a:cubicBezTo>
                <a:lnTo>
                  <a:pt x="6232565" y="710982"/>
                </a:lnTo>
                <a:cubicBezTo>
                  <a:pt x="6232565" y="743724"/>
                  <a:pt x="6230556" y="764262"/>
                  <a:pt x="6226538" y="772597"/>
                </a:cubicBezTo>
                <a:cubicBezTo>
                  <a:pt x="6222520" y="780931"/>
                  <a:pt x="6215525" y="787703"/>
                  <a:pt x="6205553" y="792912"/>
                </a:cubicBezTo>
                <a:cubicBezTo>
                  <a:pt x="6195582" y="798121"/>
                  <a:pt x="6176606" y="800725"/>
                  <a:pt x="6148626" y="800725"/>
                </a:cubicBezTo>
                <a:lnTo>
                  <a:pt x="6148626" y="817245"/>
                </a:lnTo>
                <a:lnTo>
                  <a:pt x="6458487" y="817245"/>
                </a:lnTo>
                <a:lnTo>
                  <a:pt x="6458487" y="800725"/>
                </a:lnTo>
                <a:cubicBezTo>
                  <a:pt x="6430805" y="800725"/>
                  <a:pt x="6411903" y="798195"/>
                  <a:pt x="6401783" y="793135"/>
                </a:cubicBezTo>
                <a:cubicBezTo>
                  <a:pt x="6391663" y="788075"/>
                  <a:pt x="6384593" y="781303"/>
                  <a:pt x="6380575" y="772820"/>
                </a:cubicBezTo>
                <a:cubicBezTo>
                  <a:pt x="6376557" y="764337"/>
                  <a:pt x="6374548" y="743724"/>
                  <a:pt x="6374548" y="710982"/>
                </a:cubicBezTo>
                <a:lnTo>
                  <a:pt x="6374548" y="541318"/>
                </a:lnTo>
                <a:lnTo>
                  <a:pt x="6414285" y="541318"/>
                </a:lnTo>
                <a:lnTo>
                  <a:pt x="6609398" y="817245"/>
                </a:lnTo>
                <a:lnTo>
                  <a:pt x="6800047" y="817245"/>
                </a:lnTo>
                <a:lnTo>
                  <a:pt x="6800047" y="800725"/>
                </a:lnTo>
                <a:cubicBezTo>
                  <a:pt x="6783974" y="799832"/>
                  <a:pt x="6769835" y="794772"/>
                  <a:pt x="6757631" y="785545"/>
                </a:cubicBezTo>
                <a:cubicBezTo>
                  <a:pt x="6749594" y="778996"/>
                  <a:pt x="6736051" y="762476"/>
                  <a:pt x="6717001" y="735985"/>
                </a:cubicBezTo>
                <a:lnTo>
                  <a:pt x="6571447" y="531049"/>
                </a:lnTo>
                <a:cubicBezTo>
                  <a:pt x="6608357" y="521821"/>
                  <a:pt x="6637080" y="507980"/>
                  <a:pt x="6657619" y="489526"/>
                </a:cubicBezTo>
                <a:cubicBezTo>
                  <a:pt x="6689765" y="460355"/>
                  <a:pt x="6705839" y="423446"/>
                  <a:pt x="6705839" y="378797"/>
                </a:cubicBezTo>
                <a:cubicBezTo>
                  <a:pt x="6705839" y="342186"/>
                  <a:pt x="6695123" y="310262"/>
                  <a:pt x="6673692" y="283027"/>
                </a:cubicBezTo>
                <a:cubicBezTo>
                  <a:pt x="6652261" y="255791"/>
                  <a:pt x="6624579" y="237113"/>
                  <a:pt x="6590646" y="226993"/>
                </a:cubicBezTo>
                <a:cubicBezTo>
                  <a:pt x="6556713" y="216872"/>
                  <a:pt x="6503135" y="211812"/>
                  <a:pt x="6429912" y="211812"/>
                </a:cubicBezTo>
                <a:close/>
                <a:moveTo>
                  <a:pt x="5540366" y="211812"/>
                </a:moveTo>
                <a:lnTo>
                  <a:pt x="5540366" y="228332"/>
                </a:lnTo>
                <a:lnTo>
                  <a:pt x="5560458" y="228332"/>
                </a:lnTo>
                <a:cubicBezTo>
                  <a:pt x="5580103" y="228332"/>
                  <a:pt x="5595581" y="232499"/>
                  <a:pt x="5606892" y="240834"/>
                </a:cubicBezTo>
                <a:cubicBezTo>
                  <a:pt x="5614929" y="246489"/>
                  <a:pt x="5620435" y="254526"/>
                  <a:pt x="5623412" y="264944"/>
                </a:cubicBezTo>
                <a:cubicBezTo>
                  <a:pt x="5624900" y="271195"/>
                  <a:pt x="5625644" y="288012"/>
                  <a:pt x="5625644" y="315397"/>
                </a:cubicBezTo>
                <a:lnTo>
                  <a:pt x="5625644" y="713661"/>
                </a:lnTo>
                <a:cubicBezTo>
                  <a:pt x="5625644" y="744022"/>
                  <a:pt x="5624007" y="762774"/>
                  <a:pt x="5620733" y="769918"/>
                </a:cubicBezTo>
                <a:cubicBezTo>
                  <a:pt x="5616566" y="780038"/>
                  <a:pt x="5610613" y="787182"/>
                  <a:pt x="5602874" y="791349"/>
                </a:cubicBezTo>
                <a:cubicBezTo>
                  <a:pt x="5592158" y="797600"/>
                  <a:pt x="5578019" y="800725"/>
                  <a:pt x="5560458" y="800725"/>
                </a:cubicBezTo>
                <a:lnTo>
                  <a:pt x="5540366" y="800725"/>
                </a:lnTo>
                <a:lnTo>
                  <a:pt x="5540366" y="817245"/>
                </a:lnTo>
                <a:lnTo>
                  <a:pt x="6063646" y="817245"/>
                </a:lnTo>
                <a:lnTo>
                  <a:pt x="6090881" y="624810"/>
                </a:lnTo>
                <a:lnTo>
                  <a:pt x="6074361" y="624810"/>
                </a:lnTo>
                <a:cubicBezTo>
                  <a:pt x="6059478" y="678388"/>
                  <a:pt x="6034996" y="718274"/>
                  <a:pt x="6000915" y="744468"/>
                </a:cubicBezTo>
                <a:cubicBezTo>
                  <a:pt x="5966833" y="770662"/>
                  <a:pt x="5921515" y="783759"/>
                  <a:pt x="5864960" y="783759"/>
                </a:cubicBezTo>
                <a:lnTo>
                  <a:pt x="5828795" y="783759"/>
                </a:lnTo>
                <a:cubicBezTo>
                  <a:pt x="5811531" y="783759"/>
                  <a:pt x="5799029" y="781378"/>
                  <a:pt x="5791290" y="776615"/>
                </a:cubicBezTo>
                <a:cubicBezTo>
                  <a:pt x="5783551" y="771853"/>
                  <a:pt x="5778268" y="765751"/>
                  <a:pt x="5775440" y="758309"/>
                </a:cubicBezTo>
                <a:cubicBezTo>
                  <a:pt x="5772612" y="750868"/>
                  <a:pt x="5771198" y="730478"/>
                  <a:pt x="5771198" y="697141"/>
                </a:cubicBezTo>
                <a:lnTo>
                  <a:pt x="5771198" y="526584"/>
                </a:lnTo>
                <a:cubicBezTo>
                  <a:pt x="5800071" y="526584"/>
                  <a:pt x="5822098" y="530379"/>
                  <a:pt x="5837278" y="537969"/>
                </a:cubicBezTo>
                <a:cubicBezTo>
                  <a:pt x="5852458" y="545559"/>
                  <a:pt x="5865779" y="560368"/>
                  <a:pt x="5877238" y="582394"/>
                </a:cubicBezTo>
                <a:cubicBezTo>
                  <a:pt x="5888698" y="604421"/>
                  <a:pt x="5896214" y="632698"/>
                  <a:pt x="5899786" y="667226"/>
                </a:cubicBezTo>
                <a:lnTo>
                  <a:pt x="5916752" y="667226"/>
                </a:lnTo>
                <a:lnTo>
                  <a:pt x="5916752" y="350222"/>
                </a:lnTo>
                <a:lnTo>
                  <a:pt x="5899786" y="350222"/>
                </a:lnTo>
                <a:cubicBezTo>
                  <a:pt x="5895023" y="397252"/>
                  <a:pt x="5884010" y="432822"/>
                  <a:pt x="5866746" y="456932"/>
                </a:cubicBezTo>
                <a:cubicBezTo>
                  <a:pt x="5849482" y="481042"/>
                  <a:pt x="5821651" y="493097"/>
                  <a:pt x="5783253" y="493097"/>
                </a:cubicBezTo>
                <a:lnTo>
                  <a:pt x="5771198" y="493097"/>
                </a:lnTo>
                <a:lnTo>
                  <a:pt x="5771198" y="246638"/>
                </a:lnTo>
                <a:lnTo>
                  <a:pt x="5833706" y="246638"/>
                </a:lnTo>
                <a:cubicBezTo>
                  <a:pt x="5879545" y="246638"/>
                  <a:pt x="5910799" y="249317"/>
                  <a:pt x="5927468" y="254675"/>
                </a:cubicBezTo>
                <a:cubicBezTo>
                  <a:pt x="5956043" y="263604"/>
                  <a:pt x="5978144" y="277594"/>
                  <a:pt x="5993771" y="296644"/>
                </a:cubicBezTo>
                <a:cubicBezTo>
                  <a:pt x="6009398" y="315694"/>
                  <a:pt x="6021527" y="347097"/>
                  <a:pt x="6030159" y="390852"/>
                </a:cubicBezTo>
                <a:lnTo>
                  <a:pt x="6047126" y="390852"/>
                </a:lnTo>
                <a:lnTo>
                  <a:pt x="6047126" y="211812"/>
                </a:lnTo>
                <a:close/>
                <a:moveTo>
                  <a:pt x="4862454" y="211812"/>
                </a:moveTo>
                <a:lnTo>
                  <a:pt x="4862454" y="228332"/>
                </a:lnTo>
                <a:cubicBezTo>
                  <a:pt x="4885969" y="231011"/>
                  <a:pt x="4901968" y="237411"/>
                  <a:pt x="4910451" y="247531"/>
                </a:cubicBezTo>
                <a:cubicBezTo>
                  <a:pt x="4918934" y="257651"/>
                  <a:pt x="4935677" y="291733"/>
                  <a:pt x="4960681" y="349776"/>
                </a:cubicBezTo>
                <a:lnTo>
                  <a:pt x="5168296" y="831086"/>
                </a:lnTo>
                <a:lnTo>
                  <a:pt x="5183030" y="831086"/>
                </a:lnTo>
                <a:lnTo>
                  <a:pt x="5391538" y="368528"/>
                </a:lnTo>
                <a:cubicBezTo>
                  <a:pt x="5416243" y="313462"/>
                  <a:pt x="5434847" y="278487"/>
                  <a:pt x="5447348" y="263604"/>
                </a:cubicBezTo>
                <a:cubicBezTo>
                  <a:pt x="5464612" y="243661"/>
                  <a:pt x="5484258" y="231904"/>
                  <a:pt x="5506284" y="228332"/>
                </a:cubicBezTo>
                <a:lnTo>
                  <a:pt x="5506284" y="211812"/>
                </a:lnTo>
                <a:lnTo>
                  <a:pt x="5307599" y="211812"/>
                </a:lnTo>
                <a:lnTo>
                  <a:pt x="5307599" y="228332"/>
                </a:lnTo>
                <a:cubicBezTo>
                  <a:pt x="5328732" y="228332"/>
                  <a:pt x="5345699" y="230862"/>
                  <a:pt x="5358498" y="235922"/>
                </a:cubicBezTo>
                <a:cubicBezTo>
                  <a:pt x="5367725" y="239494"/>
                  <a:pt x="5374720" y="244703"/>
                  <a:pt x="5379483" y="251549"/>
                </a:cubicBezTo>
                <a:cubicBezTo>
                  <a:pt x="5384245" y="258395"/>
                  <a:pt x="5386626" y="266283"/>
                  <a:pt x="5386626" y="275213"/>
                </a:cubicBezTo>
                <a:cubicBezTo>
                  <a:pt x="5386626" y="282952"/>
                  <a:pt x="5384989" y="292328"/>
                  <a:pt x="5381715" y="303342"/>
                </a:cubicBezTo>
                <a:cubicBezTo>
                  <a:pt x="5378441" y="314355"/>
                  <a:pt x="5369660" y="336084"/>
                  <a:pt x="5355373" y="368528"/>
                </a:cubicBezTo>
                <a:lnTo>
                  <a:pt x="5235715" y="636865"/>
                </a:lnTo>
                <a:lnTo>
                  <a:pt x="5106681" y="335488"/>
                </a:lnTo>
                <a:cubicBezTo>
                  <a:pt x="5092989" y="303639"/>
                  <a:pt x="5084952" y="284068"/>
                  <a:pt x="5082571" y="276776"/>
                </a:cubicBezTo>
                <a:cubicBezTo>
                  <a:pt x="5080190" y="269483"/>
                  <a:pt x="5078999" y="263158"/>
                  <a:pt x="5078999" y="257800"/>
                </a:cubicBezTo>
                <a:cubicBezTo>
                  <a:pt x="5078999" y="249168"/>
                  <a:pt x="5082422" y="242620"/>
                  <a:pt x="5089268" y="238155"/>
                </a:cubicBezTo>
                <a:cubicBezTo>
                  <a:pt x="5098793" y="231606"/>
                  <a:pt x="5116652" y="228332"/>
                  <a:pt x="5142846" y="228332"/>
                </a:cubicBezTo>
                <a:lnTo>
                  <a:pt x="5152669" y="228332"/>
                </a:lnTo>
                <a:lnTo>
                  <a:pt x="5152669" y="211812"/>
                </a:lnTo>
                <a:close/>
                <a:moveTo>
                  <a:pt x="3258533" y="211812"/>
                </a:moveTo>
                <a:lnTo>
                  <a:pt x="3258533" y="228332"/>
                </a:lnTo>
                <a:cubicBezTo>
                  <a:pt x="3276988" y="228927"/>
                  <a:pt x="3291127" y="231755"/>
                  <a:pt x="3300949" y="236815"/>
                </a:cubicBezTo>
                <a:cubicBezTo>
                  <a:pt x="3310772" y="241876"/>
                  <a:pt x="3322083" y="252442"/>
                  <a:pt x="3334882" y="268516"/>
                </a:cubicBezTo>
                <a:lnTo>
                  <a:pt x="3347830" y="284589"/>
                </a:lnTo>
                <a:lnTo>
                  <a:pt x="3347830" y="711875"/>
                </a:lnTo>
                <a:cubicBezTo>
                  <a:pt x="3347830" y="744022"/>
                  <a:pt x="3341282" y="766792"/>
                  <a:pt x="3328185" y="780187"/>
                </a:cubicBezTo>
                <a:cubicBezTo>
                  <a:pt x="3315088" y="793581"/>
                  <a:pt x="3291871" y="800428"/>
                  <a:pt x="3258533" y="800725"/>
                </a:cubicBezTo>
                <a:lnTo>
                  <a:pt x="3258533" y="817245"/>
                </a:lnTo>
                <a:lnTo>
                  <a:pt x="3473292" y="817245"/>
                </a:lnTo>
                <a:lnTo>
                  <a:pt x="3473292" y="800725"/>
                </a:lnTo>
                <a:lnTo>
                  <a:pt x="3459005" y="800725"/>
                </a:lnTo>
                <a:cubicBezTo>
                  <a:pt x="3438466" y="800725"/>
                  <a:pt x="3420235" y="794623"/>
                  <a:pt x="3404310" y="782419"/>
                </a:cubicBezTo>
                <a:cubicBezTo>
                  <a:pt x="3388386" y="770215"/>
                  <a:pt x="3380423" y="746701"/>
                  <a:pt x="3380423" y="711875"/>
                </a:cubicBezTo>
                <a:lnTo>
                  <a:pt x="3380423" y="327005"/>
                </a:lnTo>
                <a:lnTo>
                  <a:pt x="3789850" y="831086"/>
                </a:lnTo>
                <a:lnTo>
                  <a:pt x="3805030" y="831086"/>
                </a:lnTo>
                <a:lnTo>
                  <a:pt x="3805030" y="327005"/>
                </a:lnTo>
                <a:cubicBezTo>
                  <a:pt x="3805030" y="298430"/>
                  <a:pt x="3807486" y="278264"/>
                  <a:pt x="3812397" y="266507"/>
                </a:cubicBezTo>
                <a:cubicBezTo>
                  <a:pt x="3817309" y="254749"/>
                  <a:pt x="3824155" y="246266"/>
                  <a:pt x="3832935" y="241057"/>
                </a:cubicBezTo>
                <a:cubicBezTo>
                  <a:pt x="3841717" y="235848"/>
                  <a:pt x="3858906" y="231606"/>
                  <a:pt x="3884505" y="228332"/>
                </a:cubicBezTo>
                <a:lnTo>
                  <a:pt x="3884505" y="211812"/>
                </a:lnTo>
                <a:lnTo>
                  <a:pt x="3684480" y="211812"/>
                </a:lnTo>
                <a:lnTo>
                  <a:pt x="3684480" y="228332"/>
                </a:lnTo>
                <a:cubicBezTo>
                  <a:pt x="3718115" y="227737"/>
                  <a:pt x="3742076" y="236071"/>
                  <a:pt x="3756364" y="253335"/>
                </a:cubicBezTo>
                <a:cubicBezTo>
                  <a:pt x="3766782" y="266135"/>
                  <a:pt x="3771990" y="290691"/>
                  <a:pt x="3771990" y="327005"/>
                </a:cubicBezTo>
                <a:lnTo>
                  <a:pt x="3771990" y="587306"/>
                </a:lnTo>
                <a:lnTo>
                  <a:pt x="3473292" y="211812"/>
                </a:lnTo>
                <a:close/>
                <a:moveTo>
                  <a:pt x="2197091" y="211812"/>
                </a:moveTo>
                <a:lnTo>
                  <a:pt x="2197091" y="228332"/>
                </a:lnTo>
                <a:lnTo>
                  <a:pt x="2217183" y="228332"/>
                </a:lnTo>
                <a:cubicBezTo>
                  <a:pt x="2234150" y="228332"/>
                  <a:pt x="2247619" y="231234"/>
                  <a:pt x="2257590" y="237039"/>
                </a:cubicBezTo>
                <a:cubicBezTo>
                  <a:pt x="2267561" y="242843"/>
                  <a:pt x="2274184" y="249615"/>
                  <a:pt x="2277458" y="257354"/>
                </a:cubicBezTo>
                <a:cubicBezTo>
                  <a:pt x="2280733" y="265093"/>
                  <a:pt x="2282370" y="284440"/>
                  <a:pt x="2282370" y="315397"/>
                </a:cubicBezTo>
                <a:lnTo>
                  <a:pt x="2282370" y="713661"/>
                </a:lnTo>
                <a:cubicBezTo>
                  <a:pt x="2282370" y="744022"/>
                  <a:pt x="2280733" y="762774"/>
                  <a:pt x="2277458" y="769918"/>
                </a:cubicBezTo>
                <a:cubicBezTo>
                  <a:pt x="2273291" y="780038"/>
                  <a:pt x="2267338" y="787182"/>
                  <a:pt x="2259599" y="791349"/>
                </a:cubicBezTo>
                <a:cubicBezTo>
                  <a:pt x="2248884" y="797600"/>
                  <a:pt x="2234745" y="800725"/>
                  <a:pt x="2217183" y="800725"/>
                </a:cubicBezTo>
                <a:lnTo>
                  <a:pt x="2197091" y="800725"/>
                </a:lnTo>
                <a:lnTo>
                  <a:pt x="2197091" y="817245"/>
                </a:lnTo>
                <a:lnTo>
                  <a:pt x="2513649" y="817245"/>
                </a:lnTo>
                <a:lnTo>
                  <a:pt x="2513649" y="800725"/>
                </a:lnTo>
                <a:lnTo>
                  <a:pt x="2493557" y="800725"/>
                </a:lnTo>
                <a:cubicBezTo>
                  <a:pt x="2476591" y="800725"/>
                  <a:pt x="2463121" y="797823"/>
                  <a:pt x="2453150" y="792019"/>
                </a:cubicBezTo>
                <a:cubicBezTo>
                  <a:pt x="2443178" y="786214"/>
                  <a:pt x="2436481" y="779443"/>
                  <a:pt x="2433058" y="771704"/>
                </a:cubicBezTo>
                <a:cubicBezTo>
                  <a:pt x="2429635" y="763965"/>
                  <a:pt x="2427924" y="744617"/>
                  <a:pt x="2427924" y="713661"/>
                </a:cubicBezTo>
                <a:lnTo>
                  <a:pt x="2427924" y="315397"/>
                </a:lnTo>
                <a:cubicBezTo>
                  <a:pt x="2427924" y="285036"/>
                  <a:pt x="2429561" y="266283"/>
                  <a:pt x="2432835" y="259140"/>
                </a:cubicBezTo>
                <a:cubicBezTo>
                  <a:pt x="2437300" y="249019"/>
                  <a:pt x="2443402" y="241876"/>
                  <a:pt x="2451141" y="237708"/>
                </a:cubicBezTo>
                <a:cubicBezTo>
                  <a:pt x="2461856" y="231458"/>
                  <a:pt x="2475995" y="228332"/>
                  <a:pt x="2493557" y="228332"/>
                </a:cubicBezTo>
                <a:lnTo>
                  <a:pt x="2513649" y="228332"/>
                </a:lnTo>
                <a:lnTo>
                  <a:pt x="2513649" y="211812"/>
                </a:lnTo>
                <a:close/>
                <a:moveTo>
                  <a:pt x="1082666" y="211812"/>
                </a:moveTo>
                <a:lnTo>
                  <a:pt x="1082666" y="228332"/>
                </a:lnTo>
                <a:lnTo>
                  <a:pt x="1102758" y="228332"/>
                </a:lnTo>
                <a:cubicBezTo>
                  <a:pt x="1122403" y="228332"/>
                  <a:pt x="1137881" y="232499"/>
                  <a:pt x="1149193" y="240834"/>
                </a:cubicBezTo>
                <a:cubicBezTo>
                  <a:pt x="1157229" y="246489"/>
                  <a:pt x="1162736" y="254526"/>
                  <a:pt x="1165712" y="264944"/>
                </a:cubicBezTo>
                <a:cubicBezTo>
                  <a:pt x="1167201" y="271195"/>
                  <a:pt x="1167945" y="288012"/>
                  <a:pt x="1167945" y="315397"/>
                </a:cubicBezTo>
                <a:lnTo>
                  <a:pt x="1167945" y="713661"/>
                </a:lnTo>
                <a:cubicBezTo>
                  <a:pt x="1167945" y="744022"/>
                  <a:pt x="1166308" y="762774"/>
                  <a:pt x="1163034" y="769918"/>
                </a:cubicBezTo>
                <a:cubicBezTo>
                  <a:pt x="1158866" y="780038"/>
                  <a:pt x="1152913" y="787182"/>
                  <a:pt x="1145174" y="791349"/>
                </a:cubicBezTo>
                <a:cubicBezTo>
                  <a:pt x="1134458" y="797600"/>
                  <a:pt x="1120320" y="800725"/>
                  <a:pt x="1102758" y="800725"/>
                </a:cubicBezTo>
                <a:lnTo>
                  <a:pt x="1082666" y="800725"/>
                </a:lnTo>
                <a:lnTo>
                  <a:pt x="1082666" y="817245"/>
                </a:lnTo>
                <a:lnTo>
                  <a:pt x="1605946" y="817245"/>
                </a:lnTo>
                <a:lnTo>
                  <a:pt x="1633181" y="624810"/>
                </a:lnTo>
                <a:lnTo>
                  <a:pt x="1616662" y="624810"/>
                </a:lnTo>
                <a:cubicBezTo>
                  <a:pt x="1601779" y="678388"/>
                  <a:pt x="1577297" y="718274"/>
                  <a:pt x="1543215" y="744468"/>
                </a:cubicBezTo>
                <a:cubicBezTo>
                  <a:pt x="1509133" y="770662"/>
                  <a:pt x="1463815" y="783759"/>
                  <a:pt x="1407260" y="783759"/>
                </a:cubicBezTo>
                <a:lnTo>
                  <a:pt x="1371095" y="783759"/>
                </a:lnTo>
                <a:cubicBezTo>
                  <a:pt x="1353831" y="783759"/>
                  <a:pt x="1341330" y="781378"/>
                  <a:pt x="1333591" y="776615"/>
                </a:cubicBezTo>
                <a:cubicBezTo>
                  <a:pt x="1325852" y="771853"/>
                  <a:pt x="1320568" y="765751"/>
                  <a:pt x="1317740" y="758309"/>
                </a:cubicBezTo>
                <a:cubicBezTo>
                  <a:pt x="1314913" y="750868"/>
                  <a:pt x="1313499" y="730478"/>
                  <a:pt x="1313499" y="697141"/>
                </a:cubicBezTo>
                <a:lnTo>
                  <a:pt x="1313499" y="526584"/>
                </a:lnTo>
                <a:cubicBezTo>
                  <a:pt x="1342371" y="526584"/>
                  <a:pt x="1364398" y="530379"/>
                  <a:pt x="1379578" y="537969"/>
                </a:cubicBezTo>
                <a:cubicBezTo>
                  <a:pt x="1394759" y="545559"/>
                  <a:pt x="1408079" y="560368"/>
                  <a:pt x="1419539" y="582394"/>
                </a:cubicBezTo>
                <a:cubicBezTo>
                  <a:pt x="1430999" y="604421"/>
                  <a:pt x="1438514" y="632698"/>
                  <a:pt x="1442086" y="667226"/>
                </a:cubicBezTo>
                <a:lnTo>
                  <a:pt x="1459053" y="667226"/>
                </a:lnTo>
                <a:lnTo>
                  <a:pt x="1459053" y="350222"/>
                </a:lnTo>
                <a:lnTo>
                  <a:pt x="1442086" y="350222"/>
                </a:lnTo>
                <a:cubicBezTo>
                  <a:pt x="1437324" y="397252"/>
                  <a:pt x="1426310" y="432822"/>
                  <a:pt x="1409046" y="456932"/>
                </a:cubicBezTo>
                <a:cubicBezTo>
                  <a:pt x="1391782" y="481042"/>
                  <a:pt x="1363951" y="493097"/>
                  <a:pt x="1325554" y="493097"/>
                </a:cubicBezTo>
                <a:lnTo>
                  <a:pt x="1313499" y="493097"/>
                </a:lnTo>
                <a:lnTo>
                  <a:pt x="1313499" y="246638"/>
                </a:lnTo>
                <a:lnTo>
                  <a:pt x="1376006" y="246638"/>
                </a:lnTo>
                <a:cubicBezTo>
                  <a:pt x="1421846" y="246638"/>
                  <a:pt x="1453099" y="249317"/>
                  <a:pt x="1469768" y="254675"/>
                </a:cubicBezTo>
                <a:cubicBezTo>
                  <a:pt x="1498343" y="263604"/>
                  <a:pt x="1520444" y="277594"/>
                  <a:pt x="1536071" y="296644"/>
                </a:cubicBezTo>
                <a:cubicBezTo>
                  <a:pt x="1551698" y="315694"/>
                  <a:pt x="1563828" y="347097"/>
                  <a:pt x="1572460" y="390852"/>
                </a:cubicBezTo>
                <a:lnTo>
                  <a:pt x="1589426" y="390852"/>
                </a:lnTo>
                <a:lnTo>
                  <a:pt x="1589426" y="211812"/>
                </a:lnTo>
                <a:close/>
                <a:moveTo>
                  <a:pt x="419190" y="211812"/>
                </a:moveTo>
                <a:lnTo>
                  <a:pt x="419190" y="228332"/>
                </a:lnTo>
                <a:lnTo>
                  <a:pt x="439282" y="228332"/>
                </a:lnTo>
                <a:cubicBezTo>
                  <a:pt x="456249" y="228332"/>
                  <a:pt x="469718" y="231234"/>
                  <a:pt x="479689" y="237039"/>
                </a:cubicBezTo>
                <a:cubicBezTo>
                  <a:pt x="489661" y="242843"/>
                  <a:pt x="496283" y="249615"/>
                  <a:pt x="499558" y="257354"/>
                </a:cubicBezTo>
                <a:cubicBezTo>
                  <a:pt x="502832" y="265093"/>
                  <a:pt x="504469" y="284440"/>
                  <a:pt x="504469" y="315397"/>
                </a:cubicBezTo>
                <a:lnTo>
                  <a:pt x="504469" y="713661"/>
                </a:lnTo>
                <a:cubicBezTo>
                  <a:pt x="504469" y="744915"/>
                  <a:pt x="503129" y="763667"/>
                  <a:pt x="500451" y="769918"/>
                </a:cubicBezTo>
                <a:cubicBezTo>
                  <a:pt x="495986" y="779443"/>
                  <a:pt x="489065" y="786959"/>
                  <a:pt x="479689" y="792465"/>
                </a:cubicBezTo>
                <a:cubicBezTo>
                  <a:pt x="470313" y="797972"/>
                  <a:pt x="456844" y="800725"/>
                  <a:pt x="439282" y="800725"/>
                </a:cubicBezTo>
                <a:lnTo>
                  <a:pt x="419190" y="800725"/>
                </a:lnTo>
                <a:lnTo>
                  <a:pt x="419190" y="817245"/>
                </a:lnTo>
                <a:lnTo>
                  <a:pt x="690206" y="817245"/>
                </a:lnTo>
                <a:cubicBezTo>
                  <a:pt x="729199" y="817245"/>
                  <a:pt x="757774" y="815459"/>
                  <a:pt x="775932" y="811887"/>
                </a:cubicBezTo>
                <a:cubicBezTo>
                  <a:pt x="817008" y="804148"/>
                  <a:pt x="851760" y="793209"/>
                  <a:pt x="880185" y="779071"/>
                </a:cubicBezTo>
                <a:cubicBezTo>
                  <a:pt x="908612" y="764932"/>
                  <a:pt x="933689" y="746180"/>
                  <a:pt x="955418" y="722814"/>
                </a:cubicBezTo>
                <a:cubicBezTo>
                  <a:pt x="977147" y="699448"/>
                  <a:pt x="994858" y="669831"/>
                  <a:pt x="1008550" y="633963"/>
                </a:cubicBezTo>
                <a:cubicBezTo>
                  <a:pt x="1022242" y="598096"/>
                  <a:pt x="1029088" y="558879"/>
                  <a:pt x="1029088" y="516315"/>
                </a:cubicBezTo>
                <a:cubicBezTo>
                  <a:pt x="1029088" y="454700"/>
                  <a:pt x="1015173" y="399485"/>
                  <a:pt x="987342" y="350669"/>
                </a:cubicBezTo>
                <a:cubicBezTo>
                  <a:pt x="959511" y="301853"/>
                  <a:pt x="918658" y="265390"/>
                  <a:pt x="864782" y="241280"/>
                </a:cubicBezTo>
                <a:cubicBezTo>
                  <a:pt x="820729" y="221635"/>
                  <a:pt x="762537" y="211812"/>
                  <a:pt x="690206" y="211812"/>
                </a:cubicBezTo>
                <a:close/>
                <a:moveTo>
                  <a:pt x="4494105" y="203329"/>
                </a:moveTo>
                <a:cubicBezTo>
                  <a:pt x="4404807" y="199757"/>
                  <a:pt x="4329575" y="227960"/>
                  <a:pt x="4268406" y="287938"/>
                </a:cubicBezTo>
                <a:cubicBezTo>
                  <a:pt x="4207238" y="347916"/>
                  <a:pt x="4176654" y="422851"/>
                  <a:pt x="4176654" y="512743"/>
                </a:cubicBezTo>
                <a:cubicBezTo>
                  <a:pt x="4176654" y="592812"/>
                  <a:pt x="4200169" y="662017"/>
                  <a:pt x="4247198" y="720358"/>
                </a:cubicBezTo>
                <a:cubicBezTo>
                  <a:pt x="4306730" y="794177"/>
                  <a:pt x="4390967" y="831086"/>
                  <a:pt x="4499909" y="831086"/>
                </a:cubicBezTo>
                <a:cubicBezTo>
                  <a:pt x="4608554" y="831086"/>
                  <a:pt x="4692641" y="792391"/>
                  <a:pt x="4752173" y="715000"/>
                </a:cubicBezTo>
                <a:cubicBezTo>
                  <a:pt x="4797119" y="656660"/>
                  <a:pt x="4819592" y="589092"/>
                  <a:pt x="4819592" y="512296"/>
                </a:cubicBezTo>
                <a:cubicBezTo>
                  <a:pt x="4819592" y="422404"/>
                  <a:pt x="4789454" y="347544"/>
                  <a:pt x="4729178" y="287715"/>
                </a:cubicBezTo>
                <a:cubicBezTo>
                  <a:pt x="4668903" y="227886"/>
                  <a:pt x="4590545" y="199757"/>
                  <a:pt x="4494105" y="203329"/>
                </a:cubicBezTo>
                <a:close/>
                <a:moveTo>
                  <a:pt x="1908811" y="197971"/>
                </a:moveTo>
                <a:cubicBezTo>
                  <a:pt x="1854936" y="197971"/>
                  <a:pt x="1810287" y="214938"/>
                  <a:pt x="1774866" y="248870"/>
                </a:cubicBezTo>
                <a:cubicBezTo>
                  <a:pt x="1739445" y="282803"/>
                  <a:pt x="1721734" y="323880"/>
                  <a:pt x="1721734" y="372100"/>
                </a:cubicBezTo>
                <a:cubicBezTo>
                  <a:pt x="1721734" y="400377"/>
                  <a:pt x="1728208" y="426274"/>
                  <a:pt x="1741156" y="449788"/>
                </a:cubicBezTo>
                <a:cubicBezTo>
                  <a:pt x="1754104" y="473303"/>
                  <a:pt x="1772634" y="494586"/>
                  <a:pt x="1796744" y="513636"/>
                </a:cubicBezTo>
                <a:cubicBezTo>
                  <a:pt x="1820854" y="532686"/>
                  <a:pt x="1860442" y="555754"/>
                  <a:pt x="1915509" y="582841"/>
                </a:cubicBezTo>
                <a:cubicBezTo>
                  <a:pt x="1954799" y="602188"/>
                  <a:pt x="1982183" y="617890"/>
                  <a:pt x="1997662" y="629945"/>
                </a:cubicBezTo>
                <a:cubicBezTo>
                  <a:pt x="2013140" y="642000"/>
                  <a:pt x="2024674" y="654725"/>
                  <a:pt x="2032264" y="668119"/>
                </a:cubicBezTo>
                <a:cubicBezTo>
                  <a:pt x="2039854" y="681514"/>
                  <a:pt x="2043649" y="695355"/>
                  <a:pt x="2043649" y="709642"/>
                </a:cubicBezTo>
                <a:cubicBezTo>
                  <a:pt x="2043649" y="733753"/>
                  <a:pt x="2033752" y="754886"/>
                  <a:pt x="2013958" y="773043"/>
                </a:cubicBezTo>
                <a:cubicBezTo>
                  <a:pt x="1994164" y="791200"/>
                  <a:pt x="1967598" y="800279"/>
                  <a:pt x="1934261" y="800279"/>
                </a:cubicBezTo>
                <a:cubicBezTo>
                  <a:pt x="1891101" y="800279"/>
                  <a:pt x="1850843" y="783387"/>
                  <a:pt x="1813487" y="749603"/>
                </a:cubicBezTo>
                <a:cubicBezTo>
                  <a:pt x="1776131" y="715819"/>
                  <a:pt x="1750905" y="666780"/>
                  <a:pt x="1737808" y="602486"/>
                </a:cubicBezTo>
                <a:lnTo>
                  <a:pt x="1721288" y="602486"/>
                </a:lnTo>
                <a:lnTo>
                  <a:pt x="1721288" y="831086"/>
                </a:lnTo>
                <a:lnTo>
                  <a:pt x="1737808" y="831086"/>
                </a:lnTo>
                <a:cubicBezTo>
                  <a:pt x="1743166" y="818882"/>
                  <a:pt x="1750160" y="809804"/>
                  <a:pt x="1758793" y="803851"/>
                </a:cubicBezTo>
                <a:cubicBezTo>
                  <a:pt x="1767425" y="797897"/>
                  <a:pt x="1775610" y="794921"/>
                  <a:pt x="1783349" y="794921"/>
                </a:cubicBezTo>
                <a:cubicBezTo>
                  <a:pt x="1792576" y="794921"/>
                  <a:pt x="1804334" y="797897"/>
                  <a:pt x="1818621" y="803851"/>
                </a:cubicBezTo>
                <a:cubicBezTo>
                  <a:pt x="1844220" y="814566"/>
                  <a:pt x="1865502" y="821859"/>
                  <a:pt x="1882469" y="825728"/>
                </a:cubicBezTo>
                <a:cubicBezTo>
                  <a:pt x="1899435" y="829598"/>
                  <a:pt x="1917443" y="831533"/>
                  <a:pt x="1936493" y="831533"/>
                </a:cubicBezTo>
                <a:cubicBezTo>
                  <a:pt x="1997215" y="831533"/>
                  <a:pt x="2047296" y="813301"/>
                  <a:pt x="2086735" y="776838"/>
                </a:cubicBezTo>
                <a:cubicBezTo>
                  <a:pt x="2126175" y="740375"/>
                  <a:pt x="2145895" y="696843"/>
                  <a:pt x="2145895" y="646242"/>
                </a:cubicBezTo>
                <a:cubicBezTo>
                  <a:pt x="2145895" y="606356"/>
                  <a:pt x="2133690" y="570935"/>
                  <a:pt x="2109283" y="539978"/>
                </a:cubicBezTo>
                <a:cubicBezTo>
                  <a:pt x="2084577" y="509022"/>
                  <a:pt x="2036803" y="476131"/>
                  <a:pt x="1965961" y="441305"/>
                </a:cubicBezTo>
                <a:cubicBezTo>
                  <a:pt x="1915360" y="416302"/>
                  <a:pt x="1883064" y="398889"/>
                  <a:pt x="1869074" y="389067"/>
                </a:cubicBezTo>
                <a:cubicBezTo>
                  <a:pt x="1850024" y="375374"/>
                  <a:pt x="1836183" y="361533"/>
                  <a:pt x="1827551" y="347544"/>
                </a:cubicBezTo>
                <a:cubicBezTo>
                  <a:pt x="1821300" y="337126"/>
                  <a:pt x="1818175" y="325219"/>
                  <a:pt x="1818175" y="311825"/>
                </a:cubicBezTo>
                <a:cubicBezTo>
                  <a:pt x="1818175" y="290691"/>
                  <a:pt x="1827030" y="272013"/>
                  <a:pt x="1844741" y="255791"/>
                </a:cubicBezTo>
                <a:cubicBezTo>
                  <a:pt x="1862451" y="239569"/>
                  <a:pt x="1886487" y="231458"/>
                  <a:pt x="1916848" y="231458"/>
                </a:cubicBezTo>
                <a:cubicBezTo>
                  <a:pt x="1956139" y="231458"/>
                  <a:pt x="1992676" y="246861"/>
                  <a:pt x="2026460" y="277669"/>
                </a:cubicBezTo>
                <a:cubicBezTo>
                  <a:pt x="2060244" y="308476"/>
                  <a:pt x="2081452" y="349181"/>
                  <a:pt x="2090084" y="399782"/>
                </a:cubicBezTo>
                <a:lnTo>
                  <a:pt x="2108390" y="399782"/>
                </a:lnTo>
                <a:lnTo>
                  <a:pt x="2103478" y="197971"/>
                </a:lnTo>
                <a:lnTo>
                  <a:pt x="2090084" y="197971"/>
                </a:lnTo>
                <a:cubicBezTo>
                  <a:pt x="2086214" y="216128"/>
                  <a:pt x="2082047" y="227588"/>
                  <a:pt x="2077582" y="232351"/>
                </a:cubicBezTo>
                <a:cubicBezTo>
                  <a:pt x="2073118" y="237113"/>
                  <a:pt x="2067016" y="239494"/>
                  <a:pt x="2059277" y="239494"/>
                </a:cubicBezTo>
                <a:cubicBezTo>
                  <a:pt x="2051240" y="239494"/>
                  <a:pt x="2037175" y="234657"/>
                  <a:pt x="2017084" y="224984"/>
                </a:cubicBezTo>
                <a:cubicBezTo>
                  <a:pt x="1996992" y="215310"/>
                  <a:pt x="1979951" y="208687"/>
                  <a:pt x="1965961" y="205115"/>
                </a:cubicBezTo>
                <a:cubicBezTo>
                  <a:pt x="1947506" y="200352"/>
                  <a:pt x="1928457" y="197971"/>
                  <a:pt x="1908811" y="197971"/>
                </a:cubicBezTo>
                <a:close/>
                <a:moveTo>
                  <a:pt x="2905811" y="197525"/>
                </a:moveTo>
                <a:cubicBezTo>
                  <a:pt x="2808775" y="197525"/>
                  <a:pt x="2728259" y="228927"/>
                  <a:pt x="2664263" y="291733"/>
                </a:cubicBezTo>
                <a:cubicBezTo>
                  <a:pt x="2600267" y="354538"/>
                  <a:pt x="2568269" y="431483"/>
                  <a:pt x="2568269" y="522565"/>
                </a:cubicBezTo>
                <a:cubicBezTo>
                  <a:pt x="2568269" y="573465"/>
                  <a:pt x="2578687" y="619453"/>
                  <a:pt x="2599523" y="660529"/>
                </a:cubicBezTo>
                <a:cubicBezTo>
                  <a:pt x="2615894" y="692378"/>
                  <a:pt x="2638590" y="721028"/>
                  <a:pt x="2667612" y="746477"/>
                </a:cubicBezTo>
                <a:cubicBezTo>
                  <a:pt x="2696633" y="771927"/>
                  <a:pt x="2730119" y="792465"/>
                  <a:pt x="2768070" y="808092"/>
                </a:cubicBezTo>
                <a:cubicBezTo>
                  <a:pt x="2806022" y="823719"/>
                  <a:pt x="2853721" y="831533"/>
                  <a:pt x="2911169" y="831533"/>
                </a:cubicBezTo>
                <a:cubicBezTo>
                  <a:pt x="2956114" y="831533"/>
                  <a:pt x="2999498" y="827142"/>
                  <a:pt x="3041319" y="818361"/>
                </a:cubicBezTo>
                <a:cubicBezTo>
                  <a:pt x="3083139" y="809580"/>
                  <a:pt x="3123397" y="796558"/>
                  <a:pt x="3162093" y="779294"/>
                </a:cubicBezTo>
                <a:lnTo>
                  <a:pt x="3162093" y="653385"/>
                </a:lnTo>
                <a:cubicBezTo>
                  <a:pt x="3162093" y="631359"/>
                  <a:pt x="3163432" y="617518"/>
                  <a:pt x="3166111" y="611862"/>
                </a:cubicBezTo>
                <a:cubicBezTo>
                  <a:pt x="3170873" y="601147"/>
                  <a:pt x="3177645" y="593482"/>
                  <a:pt x="3186426" y="588868"/>
                </a:cubicBezTo>
                <a:cubicBezTo>
                  <a:pt x="3195207" y="584255"/>
                  <a:pt x="3210760" y="581204"/>
                  <a:pt x="3233084" y="579715"/>
                </a:cubicBezTo>
                <a:lnTo>
                  <a:pt x="3233084" y="563195"/>
                </a:lnTo>
                <a:lnTo>
                  <a:pt x="2938850" y="563195"/>
                </a:lnTo>
                <a:lnTo>
                  <a:pt x="2938850" y="579715"/>
                </a:lnTo>
                <a:lnTo>
                  <a:pt x="2954478" y="579715"/>
                </a:lnTo>
                <a:cubicBezTo>
                  <a:pt x="2969063" y="579715"/>
                  <a:pt x="2981490" y="582543"/>
                  <a:pt x="2991759" y="588199"/>
                </a:cubicBezTo>
                <a:cubicBezTo>
                  <a:pt x="3002028" y="593854"/>
                  <a:pt x="3008800" y="600179"/>
                  <a:pt x="3012074" y="607174"/>
                </a:cubicBezTo>
                <a:cubicBezTo>
                  <a:pt x="3015348" y="614169"/>
                  <a:pt x="3016985" y="629573"/>
                  <a:pt x="3016985" y="653385"/>
                </a:cubicBezTo>
                <a:lnTo>
                  <a:pt x="3016985" y="779294"/>
                </a:lnTo>
                <a:cubicBezTo>
                  <a:pt x="3000912" y="785247"/>
                  <a:pt x="2985210" y="789786"/>
                  <a:pt x="2969881" y="792912"/>
                </a:cubicBezTo>
                <a:cubicBezTo>
                  <a:pt x="2954552" y="796037"/>
                  <a:pt x="2939595" y="797600"/>
                  <a:pt x="2925010" y="797600"/>
                </a:cubicBezTo>
                <a:cubicBezTo>
                  <a:pt x="2883040" y="797600"/>
                  <a:pt x="2846801" y="787331"/>
                  <a:pt x="2816291" y="766792"/>
                </a:cubicBezTo>
                <a:cubicBezTo>
                  <a:pt x="2785781" y="746254"/>
                  <a:pt x="2763680" y="714107"/>
                  <a:pt x="2749988" y="670352"/>
                </a:cubicBezTo>
                <a:cubicBezTo>
                  <a:pt x="2736296" y="626596"/>
                  <a:pt x="2729450" y="575697"/>
                  <a:pt x="2729450" y="517654"/>
                </a:cubicBezTo>
                <a:cubicBezTo>
                  <a:pt x="2729450" y="469731"/>
                  <a:pt x="2735700" y="422999"/>
                  <a:pt x="2748202" y="377458"/>
                </a:cubicBezTo>
                <a:cubicBezTo>
                  <a:pt x="2760703" y="331917"/>
                  <a:pt x="2781986" y="296421"/>
                  <a:pt x="2812049" y="270971"/>
                </a:cubicBezTo>
                <a:cubicBezTo>
                  <a:pt x="2842112" y="245522"/>
                  <a:pt x="2879766" y="232797"/>
                  <a:pt x="2925010" y="232797"/>
                </a:cubicBezTo>
                <a:cubicBezTo>
                  <a:pt x="2972337" y="232797"/>
                  <a:pt x="3015943" y="247977"/>
                  <a:pt x="3055829" y="278338"/>
                </a:cubicBezTo>
                <a:cubicBezTo>
                  <a:pt x="3095716" y="308699"/>
                  <a:pt x="3125630" y="353050"/>
                  <a:pt x="3145573" y="411391"/>
                </a:cubicBezTo>
                <a:lnTo>
                  <a:pt x="3162093" y="411391"/>
                </a:lnTo>
                <a:lnTo>
                  <a:pt x="3162093" y="197971"/>
                </a:lnTo>
                <a:lnTo>
                  <a:pt x="3145573" y="197971"/>
                </a:lnTo>
                <a:cubicBezTo>
                  <a:pt x="3139620" y="214938"/>
                  <a:pt x="3133071" y="226472"/>
                  <a:pt x="3125927" y="232574"/>
                </a:cubicBezTo>
                <a:cubicBezTo>
                  <a:pt x="3118784" y="238676"/>
                  <a:pt x="3111045" y="241727"/>
                  <a:pt x="3102710" y="241727"/>
                </a:cubicBezTo>
                <a:cubicBezTo>
                  <a:pt x="3097352" y="241727"/>
                  <a:pt x="3080014" y="236146"/>
                  <a:pt x="3050695" y="224984"/>
                </a:cubicBezTo>
                <a:cubicBezTo>
                  <a:pt x="3021376" y="213821"/>
                  <a:pt x="3000168" y="207050"/>
                  <a:pt x="2987071" y="204669"/>
                </a:cubicBezTo>
                <a:cubicBezTo>
                  <a:pt x="2962961" y="199906"/>
                  <a:pt x="2935874" y="197525"/>
                  <a:pt x="2905811" y="197525"/>
                </a:cubicBezTo>
                <a:close/>
                <a:moveTo>
                  <a:pt x="0" y="0"/>
                </a:moveTo>
                <a:lnTo>
                  <a:pt x="10029825" y="0"/>
                </a:lnTo>
                <a:lnTo>
                  <a:pt x="10029825" y="889448"/>
                </a:lnTo>
                <a:lnTo>
                  <a:pt x="0" y="889448"/>
                </a:ln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9927EC0B-FDF6-D684-BD0F-7C1D6C3638C7}"/>
              </a:ext>
            </a:extLst>
          </p:cNvPr>
          <p:cNvSpPr txBox="1"/>
          <p:nvPr/>
        </p:nvSpPr>
        <p:spPr>
          <a:xfrm>
            <a:off x="785813" y="1757363"/>
            <a:ext cx="10693424" cy="1323439"/>
          </a:xfrm>
          <a:prstGeom prst="rect">
            <a:avLst/>
          </a:prstGeom>
          <a:noFill/>
        </p:spPr>
        <p:txBody>
          <a:bodyPr wrap="square" rtlCol="0">
            <a:spAutoFit/>
          </a:bodyPr>
          <a:lstStyle/>
          <a:p>
            <a:pPr algn="just"/>
            <a:r>
              <a:rPr lang="en-IN" sz="2000" dirty="0"/>
              <a:t>There are various  UML diagrams (UML stands for Unified modelling language) which is  way to visually represent the architecture, design, and implementation of complex software systems. So here also the drowsiness detection system represent the various UML diagrams such as use case diagrams, sequence diagram, class diagram, Dataflow diagram. </a:t>
            </a:r>
          </a:p>
        </p:txBody>
      </p:sp>
      <p:sp>
        <p:nvSpPr>
          <p:cNvPr id="8" name="Oval 7">
            <a:extLst>
              <a:ext uri="{FF2B5EF4-FFF2-40B4-BE49-F238E27FC236}">
                <a16:creationId xmlns:a16="http://schemas.microsoft.com/office/drawing/2014/main" id="{7D8FE0EC-96A6-A578-EF6B-EED347838295}"/>
              </a:ext>
            </a:extLst>
          </p:cNvPr>
          <p:cNvSpPr/>
          <p:nvPr/>
        </p:nvSpPr>
        <p:spPr>
          <a:xfrm>
            <a:off x="533400" y="3118879"/>
            <a:ext cx="4641866" cy="1631216"/>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0D86D8FD-9955-6361-1EE5-2D77BE3571A3}"/>
              </a:ext>
            </a:extLst>
          </p:cNvPr>
          <p:cNvSpPr/>
          <p:nvPr/>
        </p:nvSpPr>
        <p:spPr>
          <a:xfrm>
            <a:off x="1821967" y="4939201"/>
            <a:ext cx="4773252" cy="1656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28102F98-4A6F-206B-194A-A9797408709F}"/>
              </a:ext>
            </a:extLst>
          </p:cNvPr>
          <p:cNvSpPr/>
          <p:nvPr/>
        </p:nvSpPr>
        <p:spPr>
          <a:xfrm>
            <a:off x="5434014" y="2934730"/>
            <a:ext cx="4452935" cy="1549177"/>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93EE0F1D-0342-B911-24FE-30FA0CDC4FA8}"/>
              </a:ext>
            </a:extLst>
          </p:cNvPr>
          <p:cNvSpPr/>
          <p:nvPr/>
        </p:nvSpPr>
        <p:spPr>
          <a:xfrm>
            <a:off x="6885348" y="4582111"/>
            <a:ext cx="4773252" cy="20313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28DE113E-4E14-478A-2281-3A404F32B892}"/>
              </a:ext>
            </a:extLst>
          </p:cNvPr>
          <p:cNvSpPr txBox="1"/>
          <p:nvPr/>
        </p:nvSpPr>
        <p:spPr>
          <a:xfrm>
            <a:off x="899941" y="3472822"/>
            <a:ext cx="3908784" cy="923330"/>
          </a:xfrm>
          <a:prstGeom prst="rect">
            <a:avLst/>
          </a:prstGeom>
          <a:noFill/>
        </p:spPr>
        <p:txBody>
          <a:bodyPr wrap="square" rtlCol="0">
            <a:spAutoFit/>
          </a:bodyPr>
          <a:lstStyle/>
          <a:p>
            <a:pPr algn="just"/>
            <a:r>
              <a:rPr lang="en-IN" dirty="0"/>
              <a:t>A use case diagram is a graphical representation of a user's possible interactions with a system</a:t>
            </a:r>
          </a:p>
        </p:txBody>
      </p:sp>
      <p:sp>
        <p:nvSpPr>
          <p:cNvPr id="15" name="TextBox 14">
            <a:extLst>
              <a:ext uri="{FF2B5EF4-FFF2-40B4-BE49-F238E27FC236}">
                <a16:creationId xmlns:a16="http://schemas.microsoft.com/office/drawing/2014/main" id="{C71614BC-FF78-3D84-A76C-C35CBC7435C5}"/>
              </a:ext>
            </a:extLst>
          </p:cNvPr>
          <p:cNvSpPr txBox="1"/>
          <p:nvPr/>
        </p:nvSpPr>
        <p:spPr>
          <a:xfrm>
            <a:off x="2281044" y="5320372"/>
            <a:ext cx="3908785" cy="923330"/>
          </a:xfrm>
          <a:prstGeom prst="rect">
            <a:avLst/>
          </a:prstGeom>
          <a:noFill/>
        </p:spPr>
        <p:txBody>
          <a:bodyPr wrap="square" rtlCol="0">
            <a:spAutoFit/>
          </a:bodyPr>
          <a:lstStyle/>
          <a:p>
            <a:pPr algn="just"/>
            <a:r>
              <a:rPr lang="en-IN" dirty="0"/>
              <a:t>A sequence diagram is a graphical representation of the flow of messages between objects in a system.</a:t>
            </a:r>
          </a:p>
        </p:txBody>
      </p:sp>
      <p:sp>
        <p:nvSpPr>
          <p:cNvPr id="16" name="TextBox 15">
            <a:extLst>
              <a:ext uri="{FF2B5EF4-FFF2-40B4-BE49-F238E27FC236}">
                <a16:creationId xmlns:a16="http://schemas.microsoft.com/office/drawing/2014/main" id="{A1C49ED8-1038-A7DC-012A-1D6D26E8C6A1}"/>
              </a:ext>
            </a:extLst>
          </p:cNvPr>
          <p:cNvSpPr txBox="1"/>
          <p:nvPr/>
        </p:nvSpPr>
        <p:spPr>
          <a:xfrm>
            <a:off x="5692764" y="3288270"/>
            <a:ext cx="3935436" cy="923330"/>
          </a:xfrm>
          <a:prstGeom prst="rect">
            <a:avLst/>
          </a:prstGeom>
          <a:noFill/>
        </p:spPr>
        <p:txBody>
          <a:bodyPr wrap="square" rtlCol="0">
            <a:spAutoFit/>
          </a:bodyPr>
          <a:lstStyle/>
          <a:p>
            <a:pPr algn="just"/>
            <a:r>
              <a:rPr lang="en-IN" dirty="0"/>
              <a:t>A data flow diagram (DFD) is a visual representation of how data flows through a system or process. </a:t>
            </a:r>
          </a:p>
        </p:txBody>
      </p:sp>
      <p:sp>
        <p:nvSpPr>
          <p:cNvPr id="17" name="TextBox 16">
            <a:extLst>
              <a:ext uri="{FF2B5EF4-FFF2-40B4-BE49-F238E27FC236}">
                <a16:creationId xmlns:a16="http://schemas.microsoft.com/office/drawing/2014/main" id="{AEC78EF8-2A42-0169-BC9B-B1CB0283EB5D}"/>
              </a:ext>
            </a:extLst>
          </p:cNvPr>
          <p:cNvSpPr txBox="1"/>
          <p:nvPr/>
        </p:nvSpPr>
        <p:spPr>
          <a:xfrm>
            <a:off x="7433035" y="5008946"/>
            <a:ext cx="3935436" cy="1200329"/>
          </a:xfrm>
          <a:prstGeom prst="rect">
            <a:avLst/>
          </a:prstGeom>
          <a:noFill/>
        </p:spPr>
        <p:txBody>
          <a:bodyPr wrap="square" rtlCol="0">
            <a:spAutoFit/>
          </a:bodyPr>
          <a:lstStyle/>
          <a:p>
            <a:pPr algn="just"/>
            <a:r>
              <a:rPr lang="en-IN" dirty="0"/>
              <a:t>A class diagram describes the types of objects or classes in the system and various kinds of static relationships which exist between them.</a:t>
            </a:r>
          </a:p>
        </p:txBody>
      </p:sp>
    </p:spTree>
    <p:extLst>
      <p:ext uri="{BB962C8B-B14F-4D97-AF65-F5344CB8AC3E}">
        <p14:creationId xmlns:p14="http://schemas.microsoft.com/office/powerpoint/2010/main" val="2578510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E699"/>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26EDB37-5FE9-FF42-97F5-6CF5D4D76173}"/>
              </a:ext>
            </a:extLst>
          </p:cNvPr>
          <p:cNvSpPr/>
          <p:nvPr/>
        </p:nvSpPr>
        <p:spPr>
          <a:xfrm>
            <a:off x="10285571" y="5159765"/>
            <a:ext cx="1466850" cy="5005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C3527843-5E0F-5A0D-6C09-D1DFBDE4CE4A}"/>
              </a:ext>
            </a:extLst>
          </p:cNvPr>
          <p:cNvSpPr txBox="1"/>
          <p:nvPr/>
        </p:nvSpPr>
        <p:spPr>
          <a:xfrm>
            <a:off x="10447495" y="5186821"/>
            <a:ext cx="1466850" cy="369332"/>
          </a:xfrm>
          <a:prstGeom prst="rect">
            <a:avLst/>
          </a:prstGeom>
          <a:noFill/>
        </p:spPr>
        <p:txBody>
          <a:bodyPr wrap="square" rtlCol="0">
            <a:spAutoFit/>
          </a:bodyPr>
          <a:lstStyle/>
          <a:p>
            <a:r>
              <a:rPr lang="en-IN" dirty="0"/>
              <a:t>Detection</a:t>
            </a:r>
          </a:p>
        </p:txBody>
      </p:sp>
      <p:sp>
        <p:nvSpPr>
          <p:cNvPr id="5" name="Rectangle 4">
            <a:extLst>
              <a:ext uri="{FF2B5EF4-FFF2-40B4-BE49-F238E27FC236}">
                <a16:creationId xmlns:a16="http://schemas.microsoft.com/office/drawing/2014/main" id="{B7451461-0DB7-74DC-1EB6-C4E72EBD56C8}"/>
              </a:ext>
            </a:extLst>
          </p:cNvPr>
          <p:cNvSpPr/>
          <p:nvPr/>
        </p:nvSpPr>
        <p:spPr>
          <a:xfrm>
            <a:off x="10297953" y="1895888"/>
            <a:ext cx="1343025" cy="549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C02E198C-ABAF-97EA-4ADB-D68CB0E6EA9F}"/>
              </a:ext>
            </a:extLst>
          </p:cNvPr>
          <p:cNvSpPr txBox="1"/>
          <p:nvPr/>
        </p:nvSpPr>
        <p:spPr>
          <a:xfrm>
            <a:off x="3943349" y="381000"/>
            <a:ext cx="4532947" cy="553998"/>
          </a:xfrm>
          <a:prstGeom prst="rect">
            <a:avLst/>
          </a:prstGeom>
          <a:noFill/>
        </p:spPr>
        <p:txBody>
          <a:bodyPr wrap="square" rtlCol="0">
            <a:spAutoFit/>
          </a:bodyPr>
          <a:lstStyle/>
          <a:p>
            <a:r>
              <a:rPr lang="en-IN" sz="3000" b="1" dirty="0">
                <a:latin typeface="Times New Roman" panose="02020603050405020304" pitchFamily="18" charset="0"/>
                <a:cs typeface="Times New Roman" panose="02020603050405020304" pitchFamily="18" charset="0"/>
              </a:rPr>
              <a:t>USE CASE DIAGRAM</a:t>
            </a:r>
          </a:p>
        </p:txBody>
      </p:sp>
      <p:sp>
        <p:nvSpPr>
          <p:cNvPr id="3" name="Oval 2">
            <a:extLst>
              <a:ext uri="{FF2B5EF4-FFF2-40B4-BE49-F238E27FC236}">
                <a16:creationId xmlns:a16="http://schemas.microsoft.com/office/drawing/2014/main" id="{661A5D21-09F5-6287-DE7C-1EDE8B7BA7CD}"/>
              </a:ext>
            </a:extLst>
          </p:cNvPr>
          <p:cNvSpPr/>
          <p:nvPr/>
        </p:nvSpPr>
        <p:spPr>
          <a:xfrm>
            <a:off x="4267200" y="1352550"/>
            <a:ext cx="2762250" cy="553998"/>
          </a:xfrm>
          <a:prstGeom prst="ellipse">
            <a:avLst/>
          </a:prstGeom>
          <a:solidFill>
            <a:srgbClr val="FFFF00"/>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1244258D-BB07-763B-3E14-0019A18F032C}"/>
              </a:ext>
            </a:extLst>
          </p:cNvPr>
          <p:cNvSpPr/>
          <p:nvPr/>
        </p:nvSpPr>
        <p:spPr>
          <a:xfrm>
            <a:off x="4286250" y="2047101"/>
            <a:ext cx="2800350" cy="553998"/>
          </a:xfrm>
          <a:prstGeom prst="ellipse">
            <a:avLst/>
          </a:prstGeom>
          <a:solidFill>
            <a:srgbClr val="FFFF00"/>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74FFA0CB-7D62-4C2D-F93A-CDC2F6951592}"/>
              </a:ext>
            </a:extLst>
          </p:cNvPr>
          <p:cNvSpPr/>
          <p:nvPr/>
        </p:nvSpPr>
        <p:spPr>
          <a:xfrm>
            <a:off x="4286250" y="2828151"/>
            <a:ext cx="2762250" cy="553998"/>
          </a:xfrm>
          <a:prstGeom prst="ellipse">
            <a:avLst/>
          </a:prstGeom>
          <a:solidFill>
            <a:srgbClr val="FFFF00"/>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44962549-1273-F6F3-AF94-7737A90F9B22}"/>
              </a:ext>
            </a:extLst>
          </p:cNvPr>
          <p:cNvSpPr/>
          <p:nvPr/>
        </p:nvSpPr>
        <p:spPr>
          <a:xfrm>
            <a:off x="4286250" y="3609201"/>
            <a:ext cx="2800350" cy="553998"/>
          </a:xfrm>
          <a:prstGeom prst="ellipse">
            <a:avLst/>
          </a:prstGeom>
          <a:solidFill>
            <a:srgbClr val="FFFF00"/>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C7FDDCB5-4DB2-4636-C601-24823E189380}"/>
              </a:ext>
            </a:extLst>
          </p:cNvPr>
          <p:cNvSpPr/>
          <p:nvPr/>
        </p:nvSpPr>
        <p:spPr>
          <a:xfrm>
            <a:off x="4286250" y="4390251"/>
            <a:ext cx="2800350" cy="553998"/>
          </a:xfrm>
          <a:prstGeom prst="ellipse">
            <a:avLst/>
          </a:prstGeom>
          <a:solidFill>
            <a:srgbClr val="FFFF00"/>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64B29125-BC13-58AC-1429-8DF13D9561D2}"/>
              </a:ext>
            </a:extLst>
          </p:cNvPr>
          <p:cNvSpPr/>
          <p:nvPr/>
        </p:nvSpPr>
        <p:spPr>
          <a:xfrm>
            <a:off x="4113845" y="5200771"/>
            <a:ext cx="2800350" cy="553998"/>
          </a:xfrm>
          <a:prstGeom prst="ellipse">
            <a:avLst/>
          </a:prstGeom>
          <a:solidFill>
            <a:srgbClr val="FFFF00"/>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2BE9C8D1-471E-9EC2-F8EE-A0301167F113}"/>
              </a:ext>
            </a:extLst>
          </p:cNvPr>
          <p:cNvSpPr/>
          <p:nvPr/>
        </p:nvSpPr>
        <p:spPr>
          <a:xfrm>
            <a:off x="3943349" y="6039445"/>
            <a:ext cx="3188019" cy="684784"/>
          </a:xfrm>
          <a:prstGeom prst="ellipse">
            <a:avLst/>
          </a:prstGeom>
          <a:solidFill>
            <a:srgbClr val="FFFF00"/>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6168B43F-91F7-911A-35B7-48F2D736FE2F}"/>
              </a:ext>
            </a:extLst>
          </p:cNvPr>
          <p:cNvSpPr txBox="1"/>
          <p:nvPr/>
        </p:nvSpPr>
        <p:spPr>
          <a:xfrm>
            <a:off x="5057775" y="1427976"/>
            <a:ext cx="2076450" cy="369332"/>
          </a:xfrm>
          <a:prstGeom prst="rect">
            <a:avLst/>
          </a:prstGeom>
          <a:noFill/>
        </p:spPr>
        <p:txBody>
          <a:bodyPr wrap="square" rtlCol="0">
            <a:spAutoFit/>
          </a:bodyPr>
          <a:lstStyle/>
          <a:p>
            <a:r>
              <a:rPr lang="en-IN" dirty="0"/>
              <a:t>Start/Stop</a:t>
            </a:r>
          </a:p>
        </p:txBody>
      </p:sp>
      <p:sp>
        <p:nvSpPr>
          <p:cNvPr id="22" name="TextBox 21">
            <a:extLst>
              <a:ext uri="{FF2B5EF4-FFF2-40B4-BE49-F238E27FC236}">
                <a16:creationId xmlns:a16="http://schemas.microsoft.com/office/drawing/2014/main" id="{EF1BD82E-A170-B649-BD30-AB668E210A20}"/>
              </a:ext>
            </a:extLst>
          </p:cNvPr>
          <p:cNvSpPr txBox="1"/>
          <p:nvPr/>
        </p:nvSpPr>
        <p:spPr>
          <a:xfrm>
            <a:off x="5219700" y="2105620"/>
            <a:ext cx="1733550" cy="369332"/>
          </a:xfrm>
          <a:prstGeom prst="rect">
            <a:avLst/>
          </a:prstGeom>
          <a:noFill/>
        </p:spPr>
        <p:txBody>
          <a:bodyPr wrap="square" rtlCol="0">
            <a:spAutoFit/>
          </a:bodyPr>
          <a:lstStyle/>
          <a:p>
            <a:r>
              <a:rPr lang="en-IN" dirty="0"/>
              <a:t>Capture</a:t>
            </a:r>
          </a:p>
        </p:txBody>
      </p:sp>
      <p:sp>
        <p:nvSpPr>
          <p:cNvPr id="23" name="TextBox 22">
            <a:extLst>
              <a:ext uri="{FF2B5EF4-FFF2-40B4-BE49-F238E27FC236}">
                <a16:creationId xmlns:a16="http://schemas.microsoft.com/office/drawing/2014/main" id="{D758976C-13DF-2F7C-C3F6-85726A01D5E3}"/>
              </a:ext>
            </a:extLst>
          </p:cNvPr>
          <p:cNvSpPr txBox="1"/>
          <p:nvPr/>
        </p:nvSpPr>
        <p:spPr>
          <a:xfrm>
            <a:off x="4933950" y="2879467"/>
            <a:ext cx="2305050" cy="369332"/>
          </a:xfrm>
          <a:prstGeom prst="rect">
            <a:avLst/>
          </a:prstGeom>
          <a:noFill/>
        </p:spPr>
        <p:txBody>
          <a:bodyPr wrap="square" rtlCol="0">
            <a:spAutoFit/>
          </a:bodyPr>
          <a:lstStyle/>
          <a:p>
            <a:r>
              <a:rPr lang="en-IN" dirty="0"/>
              <a:t>Face Extraction</a:t>
            </a:r>
          </a:p>
        </p:txBody>
      </p:sp>
      <p:sp>
        <p:nvSpPr>
          <p:cNvPr id="24" name="TextBox 23">
            <a:extLst>
              <a:ext uri="{FF2B5EF4-FFF2-40B4-BE49-F238E27FC236}">
                <a16:creationId xmlns:a16="http://schemas.microsoft.com/office/drawing/2014/main" id="{D84D619D-183A-47B3-6D28-91DBA7CA3039}"/>
              </a:ext>
            </a:extLst>
          </p:cNvPr>
          <p:cNvSpPr txBox="1"/>
          <p:nvPr/>
        </p:nvSpPr>
        <p:spPr>
          <a:xfrm>
            <a:off x="4695825" y="3747611"/>
            <a:ext cx="2476500" cy="369332"/>
          </a:xfrm>
          <a:prstGeom prst="rect">
            <a:avLst/>
          </a:prstGeom>
          <a:noFill/>
        </p:spPr>
        <p:txBody>
          <a:bodyPr wrap="square" rtlCol="0">
            <a:spAutoFit/>
          </a:bodyPr>
          <a:lstStyle/>
          <a:p>
            <a:r>
              <a:rPr lang="en-IN" dirty="0"/>
              <a:t>Eye region extraction</a:t>
            </a:r>
          </a:p>
        </p:txBody>
      </p:sp>
      <p:sp>
        <p:nvSpPr>
          <p:cNvPr id="25" name="TextBox 24">
            <a:extLst>
              <a:ext uri="{FF2B5EF4-FFF2-40B4-BE49-F238E27FC236}">
                <a16:creationId xmlns:a16="http://schemas.microsoft.com/office/drawing/2014/main" id="{7FA211D6-49B0-026A-6BDA-64C0680A5D34}"/>
              </a:ext>
            </a:extLst>
          </p:cNvPr>
          <p:cNvSpPr txBox="1"/>
          <p:nvPr/>
        </p:nvSpPr>
        <p:spPr>
          <a:xfrm>
            <a:off x="5219700" y="4431089"/>
            <a:ext cx="2400300" cy="369332"/>
          </a:xfrm>
          <a:prstGeom prst="rect">
            <a:avLst/>
          </a:prstGeom>
          <a:noFill/>
        </p:spPr>
        <p:txBody>
          <a:bodyPr wrap="square" rtlCol="0">
            <a:spAutoFit/>
          </a:bodyPr>
          <a:lstStyle/>
          <a:p>
            <a:r>
              <a:rPr lang="en-IN" dirty="0"/>
              <a:t>Analysing</a:t>
            </a:r>
          </a:p>
        </p:txBody>
      </p:sp>
      <p:sp>
        <p:nvSpPr>
          <p:cNvPr id="26" name="TextBox 25">
            <a:extLst>
              <a:ext uri="{FF2B5EF4-FFF2-40B4-BE49-F238E27FC236}">
                <a16:creationId xmlns:a16="http://schemas.microsoft.com/office/drawing/2014/main" id="{CA8ED5DA-F4D3-A442-7C2A-B8723903F826}"/>
              </a:ext>
            </a:extLst>
          </p:cNvPr>
          <p:cNvSpPr txBox="1"/>
          <p:nvPr/>
        </p:nvSpPr>
        <p:spPr>
          <a:xfrm>
            <a:off x="4341495" y="5291008"/>
            <a:ext cx="2762250" cy="369332"/>
          </a:xfrm>
          <a:prstGeom prst="rect">
            <a:avLst/>
          </a:prstGeom>
          <a:noFill/>
        </p:spPr>
        <p:txBody>
          <a:bodyPr wrap="square" rtlCol="0">
            <a:spAutoFit/>
          </a:bodyPr>
          <a:lstStyle/>
          <a:p>
            <a:r>
              <a:rPr lang="en-IN" dirty="0"/>
              <a:t>Drowsy status detection</a:t>
            </a:r>
          </a:p>
        </p:txBody>
      </p:sp>
      <p:sp>
        <p:nvSpPr>
          <p:cNvPr id="27" name="TextBox 26">
            <a:extLst>
              <a:ext uri="{FF2B5EF4-FFF2-40B4-BE49-F238E27FC236}">
                <a16:creationId xmlns:a16="http://schemas.microsoft.com/office/drawing/2014/main" id="{8BA04790-7D59-0B58-D2A2-B4DE2C0F974D}"/>
              </a:ext>
            </a:extLst>
          </p:cNvPr>
          <p:cNvSpPr txBox="1"/>
          <p:nvPr/>
        </p:nvSpPr>
        <p:spPr>
          <a:xfrm>
            <a:off x="4230530" y="6116131"/>
            <a:ext cx="2593182" cy="646331"/>
          </a:xfrm>
          <a:prstGeom prst="rect">
            <a:avLst/>
          </a:prstGeom>
          <a:noFill/>
        </p:spPr>
        <p:txBody>
          <a:bodyPr wrap="square" rtlCol="0">
            <a:spAutoFit/>
          </a:bodyPr>
          <a:lstStyle/>
          <a:p>
            <a:pPr algn="ctr"/>
            <a:r>
              <a:rPr lang="en-IN" dirty="0"/>
              <a:t>Alarm running with notification </a:t>
            </a:r>
          </a:p>
        </p:txBody>
      </p:sp>
      <p:cxnSp>
        <p:nvCxnSpPr>
          <p:cNvPr id="31" name="Straight Connector 30">
            <a:extLst>
              <a:ext uri="{FF2B5EF4-FFF2-40B4-BE49-F238E27FC236}">
                <a16:creationId xmlns:a16="http://schemas.microsoft.com/office/drawing/2014/main" id="{20027234-CFE7-0102-24A7-8D174489E434}"/>
              </a:ext>
            </a:extLst>
          </p:cNvPr>
          <p:cNvCxnSpPr/>
          <p:nvPr/>
        </p:nvCxnSpPr>
        <p:spPr>
          <a:xfrm>
            <a:off x="1219200" y="2828151"/>
            <a:ext cx="0" cy="60084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01A0089-579A-95DA-74A3-9F9045C76A5D}"/>
              </a:ext>
            </a:extLst>
          </p:cNvPr>
          <p:cNvCxnSpPr>
            <a:cxnSpLocks/>
          </p:cNvCxnSpPr>
          <p:nvPr/>
        </p:nvCxnSpPr>
        <p:spPr>
          <a:xfrm flipH="1">
            <a:off x="876300" y="3429000"/>
            <a:ext cx="3429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5DFA4C9-D975-9A8E-EC38-3A8B59B2DFCD}"/>
              </a:ext>
            </a:extLst>
          </p:cNvPr>
          <p:cNvCxnSpPr/>
          <p:nvPr/>
        </p:nvCxnSpPr>
        <p:spPr>
          <a:xfrm>
            <a:off x="1219200" y="3429000"/>
            <a:ext cx="3048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681AC0-BD59-B3DE-AEAB-E8E871CF04A9}"/>
              </a:ext>
            </a:extLst>
          </p:cNvPr>
          <p:cNvCxnSpPr>
            <a:cxnSpLocks/>
          </p:cNvCxnSpPr>
          <p:nvPr/>
        </p:nvCxnSpPr>
        <p:spPr>
          <a:xfrm>
            <a:off x="876300" y="3064133"/>
            <a:ext cx="752475" cy="0"/>
          </a:xfrm>
          <a:prstGeom prst="line">
            <a:avLst/>
          </a:prstGeom>
        </p:spPr>
        <p:style>
          <a:lnRef idx="1">
            <a:schemeClr val="accent1"/>
          </a:lnRef>
          <a:fillRef idx="0">
            <a:schemeClr val="accent1"/>
          </a:fillRef>
          <a:effectRef idx="0">
            <a:schemeClr val="accent1"/>
          </a:effectRef>
          <a:fontRef idx="minor">
            <a:schemeClr val="tx1"/>
          </a:fontRef>
        </p:style>
      </p:cxnSp>
      <p:sp>
        <p:nvSpPr>
          <p:cNvPr id="40" name="Flowchart: Connector 39">
            <a:extLst>
              <a:ext uri="{FF2B5EF4-FFF2-40B4-BE49-F238E27FC236}">
                <a16:creationId xmlns:a16="http://schemas.microsoft.com/office/drawing/2014/main" id="{95546E38-6EF8-7A86-0B37-7621511BC535}"/>
              </a:ext>
            </a:extLst>
          </p:cNvPr>
          <p:cNvSpPr/>
          <p:nvPr/>
        </p:nvSpPr>
        <p:spPr>
          <a:xfrm>
            <a:off x="971550" y="2497011"/>
            <a:ext cx="476250" cy="404511"/>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03B94CFF-BD80-1CC2-399F-49E1FAAEF2BE}"/>
              </a:ext>
            </a:extLst>
          </p:cNvPr>
          <p:cNvSpPr txBox="1"/>
          <p:nvPr/>
        </p:nvSpPr>
        <p:spPr>
          <a:xfrm>
            <a:off x="938213" y="4042886"/>
            <a:ext cx="1119188" cy="369332"/>
          </a:xfrm>
          <a:prstGeom prst="rect">
            <a:avLst/>
          </a:prstGeom>
          <a:noFill/>
        </p:spPr>
        <p:txBody>
          <a:bodyPr wrap="square" rtlCol="0">
            <a:spAutoFit/>
          </a:bodyPr>
          <a:lstStyle/>
          <a:p>
            <a:r>
              <a:rPr lang="en-IN" dirty="0"/>
              <a:t>User</a:t>
            </a:r>
          </a:p>
        </p:txBody>
      </p:sp>
      <p:sp>
        <p:nvSpPr>
          <p:cNvPr id="52" name="TextBox 51">
            <a:extLst>
              <a:ext uri="{FF2B5EF4-FFF2-40B4-BE49-F238E27FC236}">
                <a16:creationId xmlns:a16="http://schemas.microsoft.com/office/drawing/2014/main" id="{94ECBD3D-F224-579D-0BAF-11DD15AF9437}"/>
              </a:ext>
            </a:extLst>
          </p:cNvPr>
          <p:cNvSpPr txBox="1"/>
          <p:nvPr/>
        </p:nvSpPr>
        <p:spPr>
          <a:xfrm>
            <a:off x="10517980" y="1972228"/>
            <a:ext cx="1052513" cy="369332"/>
          </a:xfrm>
          <a:prstGeom prst="rect">
            <a:avLst/>
          </a:prstGeom>
          <a:noFill/>
        </p:spPr>
        <p:txBody>
          <a:bodyPr wrap="square" rtlCol="0">
            <a:spAutoFit/>
          </a:bodyPr>
          <a:lstStyle/>
          <a:p>
            <a:r>
              <a:rPr lang="en-IN" dirty="0"/>
              <a:t>Camera</a:t>
            </a:r>
          </a:p>
        </p:txBody>
      </p:sp>
      <p:cxnSp>
        <p:nvCxnSpPr>
          <p:cNvPr id="55" name="Straight Arrow Connector 54">
            <a:extLst>
              <a:ext uri="{FF2B5EF4-FFF2-40B4-BE49-F238E27FC236}">
                <a16:creationId xmlns:a16="http://schemas.microsoft.com/office/drawing/2014/main" id="{FF64A057-804B-0A88-02B2-751AB0A7BD84}"/>
              </a:ext>
            </a:extLst>
          </p:cNvPr>
          <p:cNvCxnSpPr>
            <a:cxnSpLocks/>
            <a:endCxn id="3" idx="2"/>
          </p:cNvCxnSpPr>
          <p:nvPr/>
        </p:nvCxnSpPr>
        <p:spPr>
          <a:xfrm flipV="1">
            <a:off x="1674019" y="1629549"/>
            <a:ext cx="2593181" cy="1642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A28D8273-21C5-DBF2-9EE0-890F88A7D60C}"/>
              </a:ext>
            </a:extLst>
          </p:cNvPr>
          <p:cNvCxnSpPr>
            <a:cxnSpLocks/>
            <a:endCxn id="20" idx="2"/>
          </p:cNvCxnSpPr>
          <p:nvPr/>
        </p:nvCxnSpPr>
        <p:spPr>
          <a:xfrm>
            <a:off x="1671161" y="3839944"/>
            <a:ext cx="2272188" cy="2541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98E16EE-0511-FA44-A645-EB25263A24FD}"/>
              </a:ext>
            </a:extLst>
          </p:cNvPr>
          <p:cNvCxnSpPr>
            <a:cxnSpLocks/>
            <a:endCxn id="10" idx="2"/>
          </p:cNvCxnSpPr>
          <p:nvPr/>
        </p:nvCxnSpPr>
        <p:spPr>
          <a:xfrm flipV="1">
            <a:off x="1693069" y="3105150"/>
            <a:ext cx="2593181" cy="394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44" name="Straight Arrow Connector 6143">
            <a:extLst>
              <a:ext uri="{FF2B5EF4-FFF2-40B4-BE49-F238E27FC236}">
                <a16:creationId xmlns:a16="http://schemas.microsoft.com/office/drawing/2014/main" id="{CD92E431-9A6F-DBE5-6E9A-7CB1F0AC1443}"/>
              </a:ext>
            </a:extLst>
          </p:cNvPr>
          <p:cNvCxnSpPr>
            <a:cxnSpLocks/>
            <a:endCxn id="18" idx="2"/>
          </p:cNvCxnSpPr>
          <p:nvPr/>
        </p:nvCxnSpPr>
        <p:spPr>
          <a:xfrm>
            <a:off x="1693068" y="3632806"/>
            <a:ext cx="2593182" cy="1034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47" name="Straight Arrow Connector 6146">
            <a:extLst>
              <a:ext uri="{FF2B5EF4-FFF2-40B4-BE49-F238E27FC236}">
                <a16:creationId xmlns:a16="http://schemas.microsoft.com/office/drawing/2014/main" id="{53247050-9E01-E35D-C895-A7382861D6C7}"/>
              </a:ext>
            </a:extLst>
          </p:cNvPr>
          <p:cNvCxnSpPr>
            <a:cxnSpLocks/>
            <a:endCxn id="21" idx="3"/>
          </p:cNvCxnSpPr>
          <p:nvPr/>
        </p:nvCxnSpPr>
        <p:spPr>
          <a:xfrm flipH="1" flipV="1">
            <a:off x="7134225" y="1612642"/>
            <a:ext cx="3106578" cy="410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53" name="Straight Arrow Connector 6152">
            <a:extLst>
              <a:ext uri="{FF2B5EF4-FFF2-40B4-BE49-F238E27FC236}">
                <a16:creationId xmlns:a16="http://schemas.microsoft.com/office/drawing/2014/main" id="{7E17056B-959C-EFAA-5742-52A54F4239EF}"/>
              </a:ext>
            </a:extLst>
          </p:cNvPr>
          <p:cNvCxnSpPr>
            <a:cxnSpLocks/>
          </p:cNvCxnSpPr>
          <p:nvPr/>
        </p:nvCxnSpPr>
        <p:spPr>
          <a:xfrm flipH="1">
            <a:off x="7172325" y="2170475"/>
            <a:ext cx="3071813" cy="171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54" name="Straight Arrow Connector 6153">
            <a:extLst>
              <a:ext uri="{FF2B5EF4-FFF2-40B4-BE49-F238E27FC236}">
                <a16:creationId xmlns:a16="http://schemas.microsoft.com/office/drawing/2014/main" id="{FE3C34C3-0EC4-3CC0-E388-1AC9C8B657ED}"/>
              </a:ext>
            </a:extLst>
          </p:cNvPr>
          <p:cNvCxnSpPr>
            <a:cxnSpLocks/>
          </p:cNvCxnSpPr>
          <p:nvPr/>
        </p:nvCxnSpPr>
        <p:spPr>
          <a:xfrm flipH="1">
            <a:off x="7062786" y="2300992"/>
            <a:ext cx="3181352" cy="8383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59" name="Straight Arrow Connector 6158">
            <a:extLst>
              <a:ext uri="{FF2B5EF4-FFF2-40B4-BE49-F238E27FC236}">
                <a16:creationId xmlns:a16="http://schemas.microsoft.com/office/drawing/2014/main" id="{B619565C-6839-1B51-8375-D7FB0B49A752}"/>
              </a:ext>
            </a:extLst>
          </p:cNvPr>
          <p:cNvCxnSpPr>
            <a:cxnSpLocks/>
          </p:cNvCxnSpPr>
          <p:nvPr/>
        </p:nvCxnSpPr>
        <p:spPr>
          <a:xfrm flipH="1" flipV="1">
            <a:off x="7134225" y="3978037"/>
            <a:ext cx="3106578" cy="1265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62" name="Straight Arrow Connector 6161">
            <a:extLst>
              <a:ext uri="{FF2B5EF4-FFF2-40B4-BE49-F238E27FC236}">
                <a16:creationId xmlns:a16="http://schemas.microsoft.com/office/drawing/2014/main" id="{51CBA54E-0336-A53F-1859-9BB3DC24444C}"/>
              </a:ext>
            </a:extLst>
          </p:cNvPr>
          <p:cNvCxnSpPr>
            <a:cxnSpLocks/>
          </p:cNvCxnSpPr>
          <p:nvPr/>
        </p:nvCxnSpPr>
        <p:spPr>
          <a:xfrm flipH="1" flipV="1">
            <a:off x="7131368" y="4647312"/>
            <a:ext cx="3081812" cy="727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63" name="Straight Arrow Connector 6162">
            <a:extLst>
              <a:ext uri="{FF2B5EF4-FFF2-40B4-BE49-F238E27FC236}">
                <a16:creationId xmlns:a16="http://schemas.microsoft.com/office/drawing/2014/main" id="{85A1AD59-64CF-6B60-ECE1-00A2018FF59E}"/>
              </a:ext>
            </a:extLst>
          </p:cNvPr>
          <p:cNvCxnSpPr>
            <a:cxnSpLocks/>
          </p:cNvCxnSpPr>
          <p:nvPr/>
        </p:nvCxnSpPr>
        <p:spPr>
          <a:xfrm flipH="1">
            <a:off x="6953250" y="5467644"/>
            <a:ext cx="3287553" cy="29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64" name="Straight Arrow Connector 6163">
            <a:extLst>
              <a:ext uri="{FF2B5EF4-FFF2-40B4-BE49-F238E27FC236}">
                <a16:creationId xmlns:a16="http://schemas.microsoft.com/office/drawing/2014/main" id="{EA0A8592-B8C2-9DB0-180E-CB5551A6AB27}"/>
              </a:ext>
            </a:extLst>
          </p:cNvPr>
          <p:cNvCxnSpPr>
            <a:cxnSpLocks/>
          </p:cNvCxnSpPr>
          <p:nvPr/>
        </p:nvCxnSpPr>
        <p:spPr>
          <a:xfrm flipH="1">
            <a:off x="7207806" y="6292334"/>
            <a:ext cx="214312" cy="47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73" name="Straight Connector 6172">
            <a:extLst>
              <a:ext uri="{FF2B5EF4-FFF2-40B4-BE49-F238E27FC236}">
                <a16:creationId xmlns:a16="http://schemas.microsoft.com/office/drawing/2014/main" id="{D9AD7ACF-DD8F-787E-90DA-161E9A64276A}"/>
              </a:ext>
            </a:extLst>
          </p:cNvPr>
          <p:cNvCxnSpPr>
            <a:cxnSpLocks/>
          </p:cNvCxnSpPr>
          <p:nvPr/>
        </p:nvCxnSpPr>
        <p:spPr>
          <a:xfrm flipV="1">
            <a:off x="10066019" y="5571197"/>
            <a:ext cx="152400" cy="61487"/>
          </a:xfrm>
          <a:prstGeom prst="line">
            <a:avLst/>
          </a:prstGeom>
        </p:spPr>
        <p:style>
          <a:lnRef idx="1">
            <a:schemeClr val="accent1"/>
          </a:lnRef>
          <a:fillRef idx="0">
            <a:schemeClr val="accent1"/>
          </a:fillRef>
          <a:effectRef idx="0">
            <a:schemeClr val="accent1"/>
          </a:effectRef>
          <a:fontRef idx="minor">
            <a:schemeClr val="tx1"/>
          </a:fontRef>
        </p:style>
      </p:cxnSp>
      <p:cxnSp>
        <p:nvCxnSpPr>
          <p:cNvPr id="6176" name="Straight Connector 6175">
            <a:extLst>
              <a:ext uri="{FF2B5EF4-FFF2-40B4-BE49-F238E27FC236}">
                <a16:creationId xmlns:a16="http://schemas.microsoft.com/office/drawing/2014/main" id="{74071E2C-8D41-9615-44FE-6373D92C5E8E}"/>
              </a:ext>
            </a:extLst>
          </p:cNvPr>
          <p:cNvCxnSpPr>
            <a:cxnSpLocks/>
          </p:cNvCxnSpPr>
          <p:nvPr/>
        </p:nvCxnSpPr>
        <p:spPr>
          <a:xfrm flipV="1">
            <a:off x="9683354" y="5660340"/>
            <a:ext cx="254318" cy="59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6177" name="Straight Connector 6176">
            <a:extLst>
              <a:ext uri="{FF2B5EF4-FFF2-40B4-BE49-F238E27FC236}">
                <a16:creationId xmlns:a16="http://schemas.microsoft.com/office/drawing/2014/main" id="{760900EC-BBDA-C3C4-8EBC-DBAB08F1A98D}"/>
              </a:ext>
            </a:extLst>
          </p:cNvPr>
          <p:cNvCxnSpPr>
            <a:cxnSpLocks/>
          </p:cNvCxnSpPr>
          <p:nvPr/>
        </p:nvCxnSpPr>
        <p:spPr>
          <a:xfrm flipV="1">
            <a:off x="9340454" y="5725299"/>
            <a:ext cx="254318" cy="59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6178" name="Straight Connector 6177">
            <a:extLst>
              <a:ext uri="{FF2B5EF4-FFF2-40B4-BE49-F238E27FC236}">
                <a16:creationId xmlns:a16="http://schemas.microsoft.com/office/drawing/2014/main" id="{39CECA85-88E8-98D2-CDED-8D36086F2198}"/>
              </a:ext>
            </a:extLst>
          </p:cNvPr>
          <p:cNvCxnSpPr>
            <a:cxnSpLocks/>
          </p:cNvCxnSpPr>
          <p:nvPr/>
        </p:nvCxnSpPr>
        <p:spPr>
          <a:xfrm flipV="1">
            <a:off x="8951594" y="5821869"/>
            <a:ext cx="254318" cy="59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6179" name="Straight Connector 6178">
            <a:extLst>
              <a:ext uri="{FF2B5EF4-FFF2-40B4-BE49-F238E27FC236}">
                <a16:creationId xmlns:a16="http://schemas.microsoft.com/office/drawing/2014/main" id="{78C92A0E-0AFB-89D5-230E-904B4504BE57}"/>
              </a:ext>
            </a:extLst>
          </p:cNvPr>
          <p:cNvCxnSpPr>
            <a:cxnSpLocks/>
          </p:cNvCxnSpPr>
          <p:nvPr/>
        </p:nvCxnSpPr>
        <p:spPr>
          <a:xfrm flipV="1">
            <a:off x="8604885" y="5920816"/>
            <a:ext cx="254318" cy="59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6180" name="Straight Connector 6179">
            <a:extLst>
              <a:ext uri="{FF2B5EF4-FFF2-40B4-BE49-F238E27FC236}">
                <a16:creationId xmlns:a16="http://schemas.microsoft.com/office/drawing/2014/main" id="{4B79824B-03ED-6A30-56AA-75E0F5ABBAEA}"/>
              </a:ext>
            </a:extLst>
          </p:cNvPr>
          <p:cNvCxnSpPr>
            <a:cxnSpLocks/>
          </p:cNvCxnSpPr>
          <p:nvPr/>
        </p:nvCxnSpPr>
        <p:spPr>
          <a:xfrm flipV="1">
            <a:off x="8221979" y="6009506"/>
            <a:ext cx="254318" cy="59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6181" name="Straight Connector 6180">
            <a:extLst>
              <a:ext uri="{FF2B5EF4-FFF2-40B4-BE49-F238E27FC236}">
                <a16:creationId xmlns:a16="http://schemas.microsoft.com/office/drawing/2014/main" id="{419D877A-6DF0-F7C7-3ECC-70F9702E7E05}"/>
              </a:ext>
            </a:extLst>
          </p:cNvPr>
          <p:cNvCxnSpPr>
            <a:cxnSpLocks/>
          </p:cNvCxnSpPr>
          <p:nvPr/>
        </p:nvCxnSpPr>
        <p:spPr>
          <a:xfrm flipV="1">
            <a:off x="7899557" y="6094089"/>
            <a:ext cx="254318" cy="59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6182" name="Straight Connector 6181">
            <a:extLst>
              <a:ext uri="{FF2B5EF4-FFF2-40B4-BE49-F238E27FC236}">
                <a16:creationId xmlns:a16="http://schemas.microsoft.com/office/drawing/2014/main" id="{909AA318-1877-AACF-852B-C08E6FBF18FC}"/>
              </a:ext>
            </a:extLst>
          </p:cNvPr>
          <p:cNvCxnSpPr>
            <a:cxnSpLocks/>
          </p:cNvCxnSpPr>
          <p:nvPr/>
        </p:nvCxnSpPr>
        <p:spPr>
          <a:xfrm flipV="1">
            <a:off x="7568803" y="6178564"/>
            <a:ext cx="254318" cy="598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496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E699"/>
        </a:solidFill>
        <a:effectLst/>
      </p:bgPr>
    </p:bg>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id="{99E991C0-C82D-FAC6-DA19-E286740131B6}"/>
              </a:ext>
            </a:extLst>
          </p:cNvPr>
          <p:cNvPicPr>
            <a:picLocks noChangeAspect="1"/>
          </p:cNvPicPr>
          <p:nvPr/>
        </p:nvPicPr>
        <p:blipFill>
          <a:blip r:embed="rId2"/>
          <a:stretch>
            <a:fillRect/>
          </a:stretch>
        </p:blipFill>
        <p:spPr>
          <a:xfrm>
            <a:off x="9611016" y="6469031"/>
            <a:ext cx="764663" cy="568596"/>
          </a:xfrm>
          <a:prstGeom prst="rect">
            <a:avLst/>
          </a:prstGeom>
        </p:spPr>
      </p:pic>
      <p:pic>
        <p:nvPicPr>
          <p:cNvPr id="65" name="Picture 64">
            <a:extLst>
              <a:ext uri="{FF2B5EF4-FFF2-40B4-BE49-F238E27FC236}">
                <a16:creationId xmlns:a16="http://schemas.microsoft.com/office/drawing/2014/main" id="{AE02C14F-AE77-B527-E484-842F653FA4F0}"/>
              </a:ext>
            </a:extLst>
          </p:cNvPr>
          <p:cNvPicPr>
            <a:picLocks noChangeAspect="1"/>
          </p:cNvPicPr>
          <p:nvPr/>
        </p:nvPicPr>
        <p:blipFill>
          <a:blip r:embed="rId2"/>
          <a:stretch>
            <a:fillRect/>
          </a:stretch>
        </p:blipFill>
        <p:spPr>
          <a:xfrm>
            <a:off x="7508706" y="6435290"/>
            <a:ext cx="764663" cy="568596"/>
          </a:xfrm>
          <a:prstGeom prst="rect">
            <a:avLst/>
          </a:prstGeom>
        </p:spPr>
      </p:pic>
      <p:pic>
        <p:nvPicPr>
          <p:cNvPr id="64" name="Picture 63">
            <a:extLst>
              <a:ext uri="{FF2B5EF4-FFF2-40B4-BE49-F238E27FC236}">
                <a16:creationId xmlns:a16="http://schemas.microsoft.com/office/drawing/2014/main" id="{D3013FED-062E-7A34-15A5-B10167A048D2}"/>
              </a:ext>
            </a:extLst>
          </p:cNvPr>
          <p:cNvPicPr>
            <a:picLocks noChangeAspect="1"/>
          </p:cNvPicPr>
          <p:nvPr/>
        </p:nvPicPr>
        <p:blipFill>
          <a:blip r:embed="rId2"/>
          <a:stretch>
            <a:fillRect/>
          </a:stretch>
        </p:blipFill>
        <p:spPr>
          <a:xfrm>
            <a:off x="4316444" y="6428849"/>
            <a:ext cx="764663" cy="568596"/>
          </a:xfrm>
          <a:prstGeom prst="rect">
            <a:avLst/>
          </a:prstGeom>
        </p:spPr>
      </p:pic>
      <p:pic>
        <p:nvPicPr>
          <p:cNvPr id="63" name="Picture 62">
            <a:extLst>
              <a:ext uri="{FF2B5EF4-FFF2-40B4-BE49-F238E27FC236}">
                <a16:creationId xmlns:a16="http://schemas.microsoft.com/office/drawing/2014/main" id="{D62EFDB9-8BC0-7DED-7DF7-0B8B66E938E0}"/>
              </a:ext>
            </a:extLst>
          </p:cNvPr>
          <p:cNvPicPr>
            <a:picLocks noChangeAspect="1"/>
          </p:cNvPicPr>
          <p:nvPr/>
        </p:nvPicPr>
        <p:blipFill>
          <a:blip r:embed="rId2"/>
          <a:stretch>
            <a:fillRect/>
          </a:stretch>
        </p:blipFill>
        <p:spPr>
          <a:xfrm>
            <a:off x="975093" y="6374236"/>
            <a:ext cx="1019630" cy="758186"/>
          </a:xfrm>
          <a:prstGeom prst="rect">
            <a:avLst/>
          </a:prstGeom>
        </p:spPr>
      </p:pic>
      <p:sp>
        <p:nvSpPr>
          <p:cNvPr id="2" name="TextBox 1">
            <a:extLst>
              <a:ext uri="{FF2B5EF4-FFF2-40B4-BE49-F238E27FC236}">
                <a16:creationId xmlns:a16="http://schemas.microsoft.com/office/drawing/2014/main" id="{F11BE563-9B6E-01B0-6D17-A22C87886DF3}"/>
              </a:ext>
            </a:extLst>
          </p:cNvPr>
          <p:cNvSpPr txBox="1"/>
          <p:nvPr/>
        </p:nvSpPr>
        <p:spPr>
          <a:xfrm>
            <a:off x="4545269" y="244270"/>
            <a:ext cx="3398581" cy="553998"/>
          </a:xfrm>
          <a:prstGeom prst="rect">
            <a:avLst/>
          </a:prstGeom>
          <a:noFill/>
        </p:spPr>
        <p:txBody>
          <a:bodyPr wrap="square" rtlCol="0">
            <a:spAutoFit/>
          </a:bodyPr>
          <a:lstStyle/>
          <a:p>
            <a:r>
              <a:rPr lang="en-IN" sz="3000" b="1" dirty="0">
                <a:latin typeface="Times New Roman" panose="02020603050405020304" pitchFamily="18" charset="0"/>
                <a:cs typeface="Times New Roman" panose="02020603050405020304" pitchFamily="18" charset="0"/>
              </a:rPr>
              <a:t>Sequence Diagram </a:t>
            </a:r>
          </a:p>
        </p:txBody>
      </p:sp>
      <p:sp>
        <p:nvSpPr>
          <p:cNvPr id="3" name="Rectangle 2">
            <a:extLst>
              <a:ext uri="{FF2B5EF4-FFF2-40B4-BE49-F238E27FC236}">
                <a16:creationId xmlns:a16="http://schemas.microsoft.com/office/drawing/2014/main" id="{DE9E5C30-EDA3-0C5D-E674-17870C1605B7}"/>
              </a:ext>
            </a:extLst>
          </p:cNvPr>
          <p:cNvSpPr/>
          <p:nvPr/>
        </p:nvSpPr>
        <p:spPr>
          <a:xfrm>
            <a:off x="899254" y="921437"/>
            <a:ext cx="1337498" cy="442912"/>
          </a:xfrm>
          <a:prstGeom prst="rect">
            <a:avLst/>
          </a:prstGeom>
          <a:solidFill>
            <a:srgbClr val="FFFF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ED78D03B-6CFB-9FA6-8439-6987C7A81D68}"/>
              </a:ext>
            </a:extLst>
          </p:cNvPr>
          <p:cNvSpPr/>
          <p:nvPr/>
        </p:nvSpPr>
        <p:spPr>
          <a:xfrm>
            <a:off x="3855243" y="942976"/>
            <a:ext cx="1628775" cy="442912"/>
          </a:xfrm>
          <a:prstGeom prst="rect">
            <a:avLst/>
          </a:prstGeom>
          <a:solidFill>
            <a:srgbClr val="FFFF00"/>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00EEBE20-E78F-D3A3-5CC3-DB29ECE4DF13}"/>
              </a:ext>
            </a:extLst>
          </p:cNvPr>
          <p:cNvSpPr/>
          <p:nvPr/>
        </p:nvSpPr>
        <p:spPr>
          <a:xfrm>
            <a:off x="7053261" y="950120"/>
            <a:ext cx="1628775" cy="442912"/>
          </a:xfrm>
          <a:prstGeom prst="rect">
            <a:avLst/>
          </a:prstGeom>
          <a:solidFill>
            <a:srgbClr val="FFFF00"/>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5A3D5921-AB1B-1C27-9041-8083B3AF5953}"/>
              </a:ext>
            </a:extLst>
          </p:cNvPr>
          <p:cNvSpPr/>
          <p:nvPr/>
        </p:nvSpPr>
        <p:spPr>
          <a:xfrm>
            <a:off x="9411436" y="966581"/>
            <a:ext cx="1187070" cy="442912"/>
          </a:xfrm>
          <a:prstGeom prst="rect">
            <a:avLst/>
          </a:prstGeom>
          <a:solidFill>
            <a:srgbClr val="FFFF00"/>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6BDA67A6-4314-0CC6-669B-261274555F82}"/>
              </a:ext>
            </a:extLst>
          </p:cNvPr>
          <p:cNvSpPr/>
          <p:nvPr/>
        </p:nvSpPr>
        <p:spPr>
          <a:xfrm>
            <a:off x="4619623" y="1502021"/>
            <a:ext cx="100013" cy="921543"/>
          </a:xfrm>
          <a:prstGeom prst="rect">
            <a:avLst/>
          </a:prstGeom>
          <a:solidFill>
            <a:schemeClr val="accent4">
              <a:lumMod val="40000"/>
              <a:lumOff val="60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0B86643B-AEDA-CF7A-7000-880C6A11F109}"/>
              </a:ext>
            </a:extLst>
          </p:cNvPr>
          <p:cNvSpPr txBox="1"/>
          <p:nvPr/>
        </p:nvSpPr>
        <p:spPr>
          <a:xfrm>
            <a:off x="2530732" y="1444658"/>
            <a:ext cx="2014537" cy="369332"/>
          </a:xfrm>
          <a:prstGeom prst="rect">
            <a:avLst/>
          </a:prstGeom>
          <a:noFill/>
        </p:spPr>
        <p:txBody>
          <a:bodyPr wrap="square" rtlCol="0">
            <a:spAutoFit/>
          </a:bodyPr>
          <a:lstStyle/>
          <a:p>
            <a:r>
              <a:rPr lang="en-IN" dirty="0"/>
              <a:t>1. on/off</a:t>
            </a:r>
          </a:p>
        </p:txBody>
      </p:sp>
      <p:sp>
        <p:nvSpPr>
          <p:cNvPr id="24" name="TextBox 23">
            <a:extLst>
              <a:ext uri="{FF2B5EF4-FFF2-40B4-BE49-F238E27FC236}">
                <a16:creationId xmlns:a16="http://schemas.microsoft.com/office/drawing/2014/main" id="{04D56BE6-232A-E3A4-0610-CD98F5C2123D}"/>
              </a:ext>
            </a:extLst>
          </p:cNvPr>
          <p:cNvSpPr txBox="1"/>
          <p:nvPr/>
        </p:nvSpPr>
        <p:spPr>
          <a:xfrm>
            <a:off x="2286000" y="1915000"/>
            <a:ext cx="2014537" cy="369332"/>
          </a:xfrm>
          <a:prstGeom prst="rect">
            <a:avLst/>
          </a:prstGeom>
          <a:noFill/>
        </p:spPr>
        <p:txBody>
          <a:bodyPr wrap="square" rtlCol="0">
            <a:spAutoFit/>
          </a:bodyPr>
          <a:lstStyle/>
          <a:p>
            <a:r>
              <a:rPr lang="en-IN" dirty="0"/>
              <a:t>2. Captures images</a:t>
            </a:r>
          </a:p>
        </p:txBody>
      </p:sp>
      <p:pic>
        <p:nvPicPr>
          <p:cNvPr id="26" name="Picture 25">
            <a:extLst>
              <a:ext uri="{FF2B5EF4-FFF2-40B4-BE49-F238E27FC236}">
                <a16:creationId xmlns:a16="http://schemas.microsoft.com/office/drawing/2014/main" id="{A5D2E59E-6DEF-65B5-092B-BC60EF90EF88}"/>
              </a:ext>
            </a:extLst>
          </p:cNvPr>
          <p:cNvPicPr>
            <a:picLocks noChangeAspect="1"/>
          </p:cNvPicPr>
          <p:nvPr/>
        </p:nvPicPr>
        <p:blipFill rotWithShape="1">
          <a:blip r:embed="rId3"/>
          <a:srcRect l="5490" t="20544" r="31592" b="5619"/>
          <a:stretch/>
        </p:blipFill>
        <p:spPr>
          <a:xfrm rot="5400000" flipV="1">
            <a:off x="-1000875" y="3880804"/>
            <a:ext cx="5170031" cy="315309"/>
          </a:xfrm>
          <a:prstGeom prst="rect">
            <a:avLst/>
          </a:prstGeom>
        </p:spPr>
      </p:pic>
      <p:pic>
        <p:nvPicPr>
          <p:cNvPr id="27" name="Picture 26">
            <a:extLst>
              <a:ext uri="{FF2B5EF4-FFF2-40B4-BE49-F238E27FC236}">
                <a16:creationId xmlns:a16="http://schemas.microsoft.com/office/drawing/2014/main" id="{2AFAC546-DB17-869B-A980-F8E1046012F4}"/>
              </a:ext>
            </a:extLst>
          </p:cNvPr>
          <p:cNvPicPr>
            <a:picLocks noChangeAspect="1"/>
          </p:cNvPicPr>
          <p:nvPr/>
        </p:nvPicPr>
        <p:blipFill rotWithShape="1">
          <a:blip r:embed="rId3"/>
          <a:srcRect l="5490" t="20544" r="31592" b="5619"/>
          <a:stretch/>
        </p:blipFill>
        <p:spPr>
          <a:xfrm rot="5400000">
            <a:off x="2553855" y="4410745"/>
            <a:ext cx="4152710" cy="253264"/>
          </a:xfrm>
          <a:prstGeom prst="rect">
            <a:avLst/>
          </a:prstGeom>
        </p:spPr>
      </p:pic>
      <p:sp>
        <p:nvSpPr>
          <p:cNvPr id="16" name="Rectangle 15">
            <a:extLst>
              <a:ext uri="{FF2B5EF4-FFF2-40B4-BE49-F238E27FC236}">
                <a16:creationId xmlns:a16="http://schemas.microsoft.com/office/drawing/2014/main" id="{6136BF91-BE08-AB13-81F5-EB28613A2FC1}"/>
              </a:ext>
            </a:extLst>
          </p:cNvPr>
          <p:cNvSpPr/>
          <p:nvPr/>
        </p:nvSpPr>
        <p:spPr>
          <a:xfrm>
            <a:off x="4606285" y="2863453"/>
            <a:ext cx="100013" cy="921543"/>
          </a:xfrm>
          <a:prstGeom prst="rect">
            <a:avLst/>
          </a:prstGeom>
          <a:solidFill>
            <a:schemeClr val="accent4">
              <a:lumMod val="40000"/>
              <a:lumOff val="60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Picture 27">
            <a:extLst>
              <a:ext uri="{FF2B5EF4-FFF2-40B4-BE49-F238E27FC236}">
                <a16:creationId xmlns:a16="http://schemas.microsoft.com/office/drawing/2014/main" id="{ACCD076F-39F2-6EBC-C12E-4676F3114B60}"/>
              </a:ext>
            </a:extLst>
          </p:cNvPr>
          <p:cNvPicPr>
            <a:picLocks noChangeAspect="1"/>
          </p:cNvPicPr>
          <p:nvPr/>
        </p:nvPicPr>
        <p:blipFill rotWithShape="1">
          <a:blip r:embed="rId3"/>
          <a:srcRect l="5490" t="20544" r="31592" b="5619"/>
          <a:stretch/>
        </p:blipFill>
        <p:spPr>
          <a:xfrm rot="5400000" flipV="1">
            <a:off x="5353338" y="3829086"/>
            <a:ext cx="5109612" cy="311623"/>
          </a:xfrm>
          <a:prstGeom prst="rect">
            <a:avLst/>
          </a:prstGeom>
        </p:spPr>
      </p:pic>
      <p:sp>
        <p:nvSpPr>
          <p:cNvPr id="17" name="Rectangle 16">
            <a:extLst>
              <a:ext uri="{FF2B5EF4-FFF2-40B4-BE49-F238E27FC236}">
                <a16:creationId xmlns:a16="http://schemas.microsoft.com/office/drawing/2014/main" id="{582BAF87-4DBE-254B-838B-74B1BB0C9577}"/>
              </a:ext>
            </a:extLst>
          </p:cNvPr>
          <p:cNvSpPr/>
          <p:nvPr/>
        </p:nvSpPr>
        <p:spPr>
          <a:xfrm>
            <a:off x="7781755" y="2891549"/>
            <a:ext cx="100013" cy="921543"/>
          </a:xfrm>
          <a:prstGeom prst="rect">
            <a:avLst/>
          </a:prstGeom>
          <a:solidFill>
            <a:schemeClr val="accent4">
              <a:lumMod val="40000"/>
              <a:lumOff val="60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11A1011E-4122-6541-6AA3-EC076B01A3BA}"/>
              </a:ext>
            </a:extLst>
          </p:cNvPr>
          <p:cNvSpPr txBox="1"/>
          <p:nvPr/>
        </p:nvSpPr>
        <p:spPr>
          <a:xfrm>
            <a:off x="5412733" y="2633424"/>
            <a:ext cx="1724023" cy="369332"/>
          </a:xfrm>
          <a:prstGeom prst="rect">
            <a:avLst/>
          </a:prstGeom>
          <a:noFill/>
        </p:spPr>
        <p:txBody>
          <a:bodyPr wrap="square" rtlCol="0">
            <a:spAutoFit/>
          </a:bodyPr>
          <a:lstStyle/>
          <a:p>
            <a:r>
              <a:rPr lang="en-IN" dirty="0"/>
              <a:t>3. Extracts face </a:t>
            </a:r>
          </a:p>
        </p:txBody>
      </p:sp>
      <p:cxnSp>
        <p:nvCxnSpPr>
          <p:cNvPr id="30" name="Straight Arrow Connector 29">
            <a:extLst>
              <a:ext uri="{FF2B5EF4-FFF2-40B4-BE49-F238E27FC236}">
                <a16:creationId xmlns:a16="http://schemas.microsoft.com/office/drawing/2014/main" id="{4023ECD3-FE01-E49E-77D7-5B1EC5BDCE8B}"/>
              </a:ext>
            </a:extLst>
          </p:cNvPr>
          <p:cNvCxnSpPr>
            <a:cxnSpLocks/>
          </p:cNvCxnSpPr>
          <p:nvPr/>
        </p:nvCxnSpPr>
        <p:spPr>
          <a:xfrm>
            <a:off x="4735666" y="3002756"/>
            <a:ext cx="3015936"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58AC24F-5733-F991-BCA2-2B29083D9351}"/>
              </a:ext>
            </a:extLst>
          </p:cNvPr>
          <p:cNvCxnSpPr>
            <a:cxnSpLocks/>
          </p:cNvCxnSpPr>
          <p:nvPr/>
        </p:nvCxnSpPr>
        <p:spPr>
          <a:xfrm>
            <a:off x="4765819" y="3440906"/>
            <a:ext cx="3015936"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903EF4D-B5DE-FEF2-3736-3EE5AF7DFD4F}"/>
              </a:ext>
            </a:extLst>
          </p:cNvPr>
          <p:cNvSpPr txBox="1"/>
          <p:nvPr/>
        </p:nvSpPr>
        <p:spPr>
          <a:xfrm>
            <a:off x="4921868" y="3102172"/>
            <a:ext cx="3173098" cy="369332"/>
          </a:xfrm>
          <a:prstGeom prst="rect">
            <a:avLst/>
          </a:prstGeom>
          <a:noFill/>
        </p:spPr>
        <p:txBody>
          <a:bodyPr wrap="square" rtlCol="0">
            <a:spAutoFit/>
          </a:bodyPr>
          <a:lstStyle/>
          <a:p>
            <a:r>
              <a:rPr lang="en-IN" dirty="0"/>
              <a:t>4. Extract left eye, righteye</a:t>
            </a:r>
          </a:p>
        </p:txBody>
      </p:sp>
      <p:sp>
        <p:nvSpPr>
          <p:cNvPr id="34" name="Rectangle 33">
            <a:extLst>
              <a:ext uri="{FF2B5EF4-FFF2-40B4-BE49-F238E27FC236}">
                <a16:creationId xmlns:a16="http://schemas.microsoft.com/office/drawing/2014/main" id="{7B6E69C1-9355-B876-8B6D-72130BA2F772}"/>
              </a:ext>
            </a:extLst>
          </p:cNvPr>
          <p:cNvSpPr/>
          <p:nvPr/>
        </p:nvSpPr>
        <p:spPr>
          <a:xfrm>
            <a:off x="4591997" y="4105274"/>
            <a:ext cx="100013" cy="442912"/>
          </a:xfrm>
          <a:prstGeom prst="rect">
            <a:avLst/>
          </a:prstGeom>
          <a:solidFill>
            <a:schemeClr val="accent4">
              <a:lumMod val="40000"/>
              <a:lumOff val="60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a:extLst>
              <a:ext uri="{FF2B5EF4-FFF2-40B4-BE49-F238E27FC236}">
                <a16:creationId xmlns:a16="http://schemas.microsoft.com/office/drawing/2014/main" id="{006D99F5-2429-9E36-C7C8-198C26EC386F}"/>
              </a:ext>
            </a:extLst>
          </p:cNvPr>
          <p:cNvSpPr/>
          <p:nvPr/>
        </p:nvSpPr>
        <p:spPr>
          <a:xfrm>
            <a:off x="7791277" y="4108373"/>
            <a:ext cx="100013" cy="921543"/>
          </a:xfrm>
          <a:prstGeom prst="rect">
            <a:avLst/>
          </a:prstGeom>
          <a:solidFill>
            <a:schemeClr val="accent4">
              <a:lumMod val="40000"/>
              <a:lumOff val="60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8" name="Straight Arrow Connector 37">
            <a:extLst>
              <a:ext uri="{FF2B5EF4-FFF2-40B4-BE49-F238E27FC236}">
                <a16:creationId xmlns:a16="http://schemas.microsoft.com/office/drawing/2014/main" id="{B9DCE9DC-C8E5-C952-9216-AEA37B652DBC}"/>
              </a:ext>
            </a:extLst>
          </p:cNvPr>
          <p:cNvCxnSpPr>
            <a:cxnSpLocks/>
          </p:cNvCxnSpPr>
          <p:nvPr/>
        </p:nvCxnSpPr>
        <p:spPr>
          <a:xfrm>
            <a:off x="4735666" y="4131467"/>
            <a:ext cx="3015936"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1689BCD0-2C00-2431-D087-D89CFFE690D6}"/>
              </a:ext>
            </a:extLst>
          </p:cNvPr>
          <p:cNvSpPr txBox="1"/>
          <p:nvPr/>
        </p:nvSpPr>
        <p:spPr>
          <a:xfrm>
            <a:off x="4606285" y="3808806"/>
            <a:ext cx="3857625" cy="369332"/>
          </a:xfrm>
          <a:prstGeom prst="rect">
            <a:avLst/>
          </a:prstGeom>
          <a:noFill/>
        </p:spPr>
        <p:txBody>
          <a:bodyPr wrap="square" rtlCol="0">
            <a:spAutoFit/>
          </a:bodyPr>
          <a:lstStyle/>
          <a:p>
            <a:r>
              <a:rPr lang="en-IN" dirty="0"/>
              <a:t>6. Analyse eyes opened or closed</a:t>
            </a:r>
          </a:p>
        </p:txBody>
      </p:sp>
      <p:sp>
        <p:nvSpPr>
          <p:cNvPr id="40" name="Rectangle 39">
            <a:extLst>
              <a:ext uri="{FF2B5EF4-FFF2-40B4-BE49-F238E27FC236}">
                <a16:creationId xmlns:a16="http://schemas.microsoft.com/office/drawing/2014/main" id="{F81F1A7E-ABFA-0B03-548F-4B12AC3AC027}"/>
              </a:ext>
            </a:extLst>
          </p:cNvPr>
          <p:cNvSpPr/>
          <p:nvPr/>
        </p:nvSpPr>
        <p:spPr>
          <a:xfrm>
            <a:off x="4598339" y="4689868"/>
            <a:ext cx="100013" cy="442912"/>
          </a:xfrm>
          <a:prstGeom prst="rect">
            <a:avLst/>
          </a:prstGeom>
          <a:solidFill>
            <a:schemeClr val="accent4">
              <a:lumMod val="40000"/>
              <a:lumOff val="60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1" name="Straight Arrow Connector 40">
            <a:extLst>
              <a:ext uri="{FF2B5EF4-FFF2-40B4-BE49-F238E27FC236}">
                <a16:creationId xmlns:a16="http://schemas.microsoft.com/office/drawing/2014/main" id="{AF21ED58-03F1-69E2-78AC-4C54B495B922}"/>
              </a:ext>
            </a:extLst>
          </p:cNvPr>
          <p:cNvCxnSpPr>
            <a:cxnSpLocks/>
            <a:stCxn id="40" idx="0"/>
          </p:cNvCxnSpPr>
          <p:nvPr/>
        </p:nvCxnSpPr>
        <p:spPr>
          <a:xfrm>
            <a:off x="4648346" y="4689868"/>
            <a:ext cx="3133409" cy="2691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3705BBAA-763F-4C8C-65A5-46D32AFF5FDA}"/>
              </a:ext>
            </a:extLst>
          </p:cNvPr>
          <p:cNvSpPr txBox="1"/>
          <p:nvPr/>
        </p:nvSpPr>
        <p:spPr>
          <a:xfrm>
            <a:off x="5412733" y="4369196"/>
            <a:ext cx="1826587" cy="369332"/>
          </a:xfrm>
          <a:prstGeom prst="rect">
            <a:avLst/>
          </a:prstGeom>
          <a:noFill/>
        </p:spPr>
        <p:txBody>
          <a:bodyPr wrap="square" rtlCol="0">
            <a:spAutoFit/>
          </a:bodyPr>
          <a:lstStyle/>
          <a:p>
            <a:r>
              <a:rPr lang="en-IN" dirty="0"/>
              <a:t>8. Check status </a:t>
            </a:r>
          </a:p>
        </p:txBody>
      </p:sp>
      <p:sp>
        <p:nvSpPr>
          <p:cNvPr id="44" name="Arc 43">
            <a:extLst>
              <a:ext uri="{FF2B5EF4-FFF2-40B4-BE49-F238E27FC236}">
                <a16:creationId xmlns:a16="http://schemas.microsoft.com/office/drawing/2014/main" id="{5DBC5BFD-4D52-5C8E-F636-CA9B891990C2}"/>
              </a:ext>
            </a:extLst>
          </p:cNvPr>
          <p:cNvSpPr/>
          <p:nvPr/>
        </p:nvSpPr>
        <p:spPr>
          <a:xfrm>
            <a:off x="7443380" y="4387478"/>
            <a:ext cx="895819" cy="132957"/>
          </a:xfrm>
          <a:prstGeom prst="arc">
            <a:avLst>
              <a:gd name="adj1" fmla="val 16200000"/>
              <a:gd name="adj2" fmla="val 4701994"/>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5" name="TextBox 44">
            <a:extLst>
              <a:ext uri="{FF2B5EF4-FFF2-40B4-BE49-F238E27FC236}">
                <a16:creationId xmlns:a16="http://schemas.microsoft.com/office/drawing/2014/main" id="{6695B2C6-8480-7CC4-E105-671C8ADAAF5B}"/>
              </a:ext>
            </a:extLst>
          </p:cNvPr>
          <p:cNvSpPr txBox="1"/>
          <p:nvPr/>
        </p:nvSpPr>
        <p:spPr>
          <a:xfrm>
            <a:off x="8059824" y="4104678"/>
            <a:ext cx="1351611" cy="369332"/>
          </a:xfrm>
          <a:prstGeom prst="rect">
            <a:avLst/>
          </a:prstGeom>
          <a:noFill/>
        </p:spPr>
        <p:txBody>
          <a:bodyPr wrap="square" rtlCol="0">
            <a:spAutoFit/>
          </a:bodyPr>
          <a:lstStyle/>
          <a:p>
            <a:r>
              <a:rPr lang="en-IN" dirty="0"/>
              <a:t>7. detection</a:t>
            </a:r>
          </a:p>
        </p:txBody>
      </p:sp>
      <p:pic>
        <p:nvPicPr>
          <p:cNvPr id="46" name="Picture 45">
            <a:extLst>
              <a:ext uri="{FF2B5EF4-FFF2-40B4-BE49-F238E27FC236}">
                <a16:creationId xmlns:a16="http://schemas.microsoft.com/office/drawing/2014/main" id="{995A83F9-2140-2049-D08D-49DDE8D890D1}"/>
              </a:ext>
            </a:extLst>
          </p:cNvPr>
          <p:cNvPicPr>
            <a:picLocks noChangeAspect="1"/>
          </p:cNvPicPr>
          <p:nvPr/>
        </p:nvPicPr>
        <p:blipFill rotWithShape="1">
          <a:blip r:embed="rId3"/>
          <a:srcRect l="5490" t="20544" r="31592" b="5619"/>
          <a:stretch/>
        </p:blipFill>
        <p:spPr>
          <a:xfrm rot="5400000" flipV="1">
            <a:off x="7444273" y="3880211"/>
            <a:ext cx="5189512" cy="316496"/>
          </a:xfrm>
          <a:prstGeom prst="rect">
            <a:avLst/>
          </a:prstGeom>
        </p:spPr>
      </p:pic>
      <p:sp>
        <p:nvSpPr>
          <p:cNvPr id="47" name="Rectangle 46">
            <a:extLst>
              <a:ext uri="{FF2B5EF4-FFF2-40B4-BE49-F238E27FC236}">
                <a16:creationId xmlns:a16="http://schemas.microsoft.com/office/drawing/2014/main" id="{E947EEFC-4AAC-25C8-3E02-094FF77B1B8C}"/>
              </a:ext>
            </a:extLst>
          </p:cNvPr>
          <p:cNvSpPr/>
          <p:nvPr/>
        </p:nvSpPr>
        <p:spPr>
          <a:xfrm>
            <a:off x="7779649" y="5363881"/>
            <a:ext cx="100013" cy="442912"/>
          </a:xfrm>
          <a:prstGeom prst="rect">
            <a:avLst/>
          </a:prstGeom>
          <a:solidFill>
            <a:schemeClr val="accent4">
              <a:lumMod val="40000"/>
              <a:lumOff val="60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ectangle 47">
            <a:extLst>
              <a:ext uri="{FF2B5EF4-FFF2-40B4-BE49-F238E27FC236}">
                <a16:creationId xmlns:a16="http://schemas.microsoft.com/office/drawing/2014/main" id="{53CD0E40-940D-5B68-FF7F-9ADD5A5ADA0C}"/>
              </a:ext>
            </a:extLst>
          </p:cNvPr>
          <p:cNvSpPr/>
          <p:nvPr/>
        </p:nvSpPr>
        <p:spPr>
          <a:xfrm>
            <a:off x="4619623" y="5700235"/>
            <a:ext cx="100013" cy="442912"/>
          </a:xfrm>
          <a:prstGeom prst="rect">
            <a:avLst/>
          </a:prstGeom>
          <a:solidFill>
            <a:schemeClr val="accent4">
              <a:lumMod val="40000"/>
              <a:lumOff val="60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Rectangle 48">
            <a:extLst>
              <a:ext uri="{FF2B5EF4-FFF2-40B4-BE49-F238E27FC236}">
                <a16:creationId xmlns:a16="http://schemas.microsoft.com/office/drawing/2014/main" id="{6B5B67FB-48BF-6595-C3B2-C97797939BA6}"/>
              </a:ext>
            </a:extLst>
          </p:cNvPr>
          <p:cNvSpPr/>
          <p:nvPr/>
        </p:nvSpPr>
        <p:spPr>
          <a:xfrm>
            <a:off x="9925751" y="5070764"/>
            <a:ext cx="113242" cy="1029145"/>
          </a:xfrm>
          <a:prstGeom prst="rect">
            <a:avLst/>
          </a:prstGeom>
          <a:solidFill>
            <a:schemeClr val="accent4">
              <a:lumMod val="40000"/>
              <a:lumOff val="60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0" name="Straight Arrow Connector 49">
            <a:extLst>
              <a:ext uri="{FF2B5EF4-FFF2-40B4-BE49-F238E27FC236}">
                <a16:creationId xmlns:a16="http://schemas.microsoft.com/office/drawing/2014/main" id="{20AB4D67-F8E8-9D83-B35A-E4F32C4D9A98}"/>
              </a:ext>
            </a:extLst>
          </p:cNvPr>
          <p:cNvCxnSpPr>
            <a:cxnSpLocks/>
          </p:cNvCxnSpPr>
          <p:nvPr/>
        </p:nvCxnSpPr>
        <p:spPr>
          <a:xfrm>
            <a:off x="7943850" y="5569744"/>
            <a:ext cx="1962150"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70096B0-2B19-B660-6516-343FAD2FC7CB}"/>
              </a:ext>
            </a:extLst>
          </p:cNvPr>
          <p:cNvCxnSpPr>
            <a:cxnSpLocks/>
          </p:cNvCxnSpPr>
          <p:nvPr/>
        </p:nvCxnSpPr>
        <p:spPr>
          <a:xfrm flipH="1">
            <a:off x="4735666" y="5860334"/>
            <a:ext cx="5170334"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8558F5D2-5DDB-D62D-2090-1183480CEF24}"/>
              </a:ext>
            </a:extLst>
          </p:cNvPr>
          <p:cNvSpPr txBox="1"/>
          <p:nvPr/>
        </p:nvSpPr>
        <p:spPr>
          <a:xfrm>
            <a:off x="8495798" y="5274985"/>
            <a:ext cx="1940392" cy="369332"/>
          </a:xfrm>
          <a:prstGeom prst="rect">
            <a:avLst/>
          </a:prstGeom>
          <a:noFill/>
        </p:spPr>
        <p:txBody>
          <a:bodyPr wrap="square" rtlCol="0">
            <a:spAutoFit/>
          </a:bodyPr>
          <a:lstStyle/>
          <a:p>
            <a:r>
              <a:rPr lang="en-IN" dirty="0"/>
              <a:t>9. Ring alarm</a:t>
            </a:r>
          </a:p>
        </p:txBody>
      </p:sp>
      <p:sp>
        <p:nvSpPr>
          <p:cNvPr id="59" name="TextBox 58">
            <a:extLst>
              <a:ext uri="{FF2B5EF4-FFF2-40B4-BE49-F238E27FC236}">
                <a16:creationId xmlns:a16="http://schemas.microsoft.com/office/drawing/2014/main" id="{0F17A6B3-C524-3751-CEBB-EF76F33548BC}"/>
              </a:ext>
            </a:extLst>
          </p:cNvPr>
          <p:cNvSpPr txBox="1"/>
          <p:nvPr/>
        </p:nvSpPr>
        <p:spPr>
          <a:xfrm>
            <a:off x="5782161" y="5827327"/>
            <a:ext cx="3621303" cy="369332"/>
          </a:xfrm>
          <a:prstGeom prst="rect">
            <a:avLst/>
          </a:prstGeom>
          <a:noFill/>
        </p:spPr>
        <p:txBody>
          <a:bodyPr wrap="square" rtlCol="0">
            <a:spAutoFit/>
          </a:bodyPr>
          <a:lstStyle/>
          <a:p>
            <a:r>
              <a:rPr lang="en-IN" dirty="0"/>
              <a:t>10. Alert user and gives notification</a:t>
            </a:r>
          </a:p>
        </p:txBody>
      </p:sp>
      <p:sp>
        <p:nvSpPr>
          <p:cNvPr id="67" name="TextBox 66">
            <a:extLst>
              <a:ext uri="{FF2B5EF4-FFF2-40B4-BE49-F238E27FC236}">
                <a16:creationId xmlns:a16="http://schemas.microsoft.com/office/drawing/2014/main" id="{07465E77-C3DA-F9F6-2002-53DE1866354C}"/>
              </a:ext>
            </a:extLst>
          </p:cNvPr>
          <p:cNvSpPr txBox="1"/>
          <p:nvPr/>
        </p:nvSpPr>
        <p:spPr>
          <a:xfrm>
            <a:off x="1083679" y="1000590"/>
            <a:ext cx="1019630" cy="369332"/>
          </a:xfrm>
          <a:prstGeom prst="rect">
            <a:avLst/>
          </a:prstGeom>
          <a:noFill/>
        </p:spPr>
        <p:txBody>
          <a:bodyPr wrap="square" rtlCol="0">
            <a:spAutoFit/>
          </a:bodyPr>
          <a:lstStyle/>
          <a:p>
            <a:r>
              <a:rPr lang="en-IN" dirty="0"/>
              <a:t>CAMERA</a:t>
            </a:r>
          </a:p>
        </p:txBody>
      </p:sp>
      <p:sp>
        <p:nvSpPr>
          <p:cNvPr id="68" name="TextBox 67">
            <a:extLst>
              <a:ext uri="{FF2B5EF4-FFF2-40B4-BE49-F238E27FC236}">
                <a16:creationId xmlns:a16="http://schemas.microsoft.com/office/drawing/2014/main" id="{3ED0628E-2EE7-B34C-0FBF-AED56E577F71}"/>
              </a:ext>
            </a:extLst>
          </p:cNvPr>
          <p:cNvSpPr txBox="1"/>
          <p:nvPr/>
        </p:nvSpPr>
        <p:spPr>
          <a:xfrm>
            <a:off x="3866516" y="974316"/>
            <a:ext cx="1617502" cy="369332"/>
          </a:xfrm>
          <a:prstGeom prst="rect">
            <a:avLst/>
          </a:prstGeom>
          <a:noFill/>
        </p:spPr>
        <p:txBody>
          <a:bodyPr wrap="square" rtlCol="0">
            <a:spAutoFit/>
          </a:bodyPr>
          <a:lstStyle/>
          <a:p>
            <a:pPr algn="ctr"/>
            <a:r>
              <a:rPr lang="en-IN" dirty="0"/>
              <a:t>USER/DRIVER</a:t>
            </a:r>
          </a:p>
        </p:txBody>
      </p:sp>
      <p:sp>
        <p:nvSpPr>
          <p:cNvPr id="69" name="TextBox 68">
            <a:extLst>
              <a:ext uri="{FF2B5EF4-FFF2-40B4-BE49-F238E27FC236}">
                <a16:creationId xmlns:a16="http://schemas.microsoft.com/office/drawing/2014/main" id="{72F5FC65-A596-07D2-2C1E-0DA5964EE678}"/>
              </a:ext>
            </a:extLst>
          </p:cNvPr>
          <p:cNvSpPr txBox="1"/>
          <p:nvPr/>
        </p:nvSpPr>
        <p:spPr>
          <a:xfrm>
            <a:off x="7229949" y="997802"/>
            <a:ext cx="1728788" cy="369332"/>
          </a:xfrm>
          <a:prstGeom prst="rect">
            <a:avLst/>
          </a:prstGeom>
          <a:noFill/>
        </p:spPr>
        <p:txBody>
          <a:bodyPr wrap="square" rtlCol="0">
            <a:spAutoFit/>
          </a:bodyPr>
          <a:lstStyle/>
          <a:p>
            <a:r>
              <a:rPr lang="en-IN" dirty="0"/>
              <a:t>DETECTION</a:t>
            </a:r>
          </a:p>
        </p:txBody>
      </p:sp>
      <p:sp>
        <p:nvSpPr>
          <p:cNvPr id="70" name="TextBox 69">
            <a:extLst>
              <a:ext uri="{FF2B5EF4-FFF2-40B4-BE49-F238E27FC236}">
                <a16:creationId xmlns:a16="http://schemas.microsoft.com/office/drawing/2014/main" id="{37D9FD57-9B83-1D72-96FB-BD95F92C887B}"/>
              </a:ext>
            </a:extLst>
          </p:cNvPr>
          <p:cNvSpPr txBox="1"/>
          <p:nvPr/>
        </p:nvSpPr>
        <p:spPr>
          <a:xfrm>
            <a:off x="9611016" y="1000790"/>
            <a:ext cx="2080956" cy="369332"/>
          </a:xfrm>
          <a:prstGeom prst="rect">
            <a:avLst/>
          </a:prstGeom>
          <a:noFill/>
        </p:spPr>
        <p:txBody>
          <a:bodyPr wrap="square" rtlCol="0">
            <a:spAutoFit/>
          </a:bodyPr>
          <a:lstStyle/>
          <a:p>
            <a:r>
              <a:rPr lang="en-IN" dirty="0"/>
              <a:t>ALARM</a:t>
            </a:r>
          </a:p>
        </p:txBody>
      </p:sp>
      <p:sp>
        <p:nvSpPr>
          <p:cNvPr id="14" name="Rectangle 13">
            <a:extLst>
              <a:ext uri="{FF2B5EF4-FFF2-40B4-BE49-F238E27FC236}">
                <a16:creationId xmlns:a16="http://schemas.microsoft.com/office/drawing/2014/main" id="{3CA5384A-2227-AE6C-C8E2-88EF75ACD565}"/>
              </a:ext>
            </a:extLst>
          </p:cNvPr>
          <p:cNvSpPr/>
          <p:nvPr/>
        </p:nvSpPr>
        <p:spPr>
          <a:xfrm>
            <a:off x="1467990" y="1568147"/>
            <a:ext cx="100013" cy="921543"/>
          </a:xfrm>
          <a:prstGeom prst="rect">
            <a:avLst/>
          </a:prstGeom>
          <a:solidFill>
            <a:schemeClr val="accent4">
              <a:lumMod val="40000"/>
              <a:lumOff val="60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0" name="Straight Arrow Connector 19">
            <a:extLst>
              <a:ext uri="{FF2B5EF4-FFF2-40B4-BE49-F238E27FC236}">
                <a16:creationId xmlns:a16="http://schemas.microsoft.com/office/drawing/2014/main" id="{8004B5F4-CD80-B769-D408-39EAD34C3140}"/>
              </a:ext>
            </a:extLst>
          </p:cNvPr>
          <p:cNvCxnSpPr>
            <a:cxnSpLocks/>
          </p:cNvCxnSpPr>
          <p:nvPr/>
        </p:nvCxnSpPr>
        <p:spPr>
          <a:xfrm>
            <a:off x="1571624" y="1778794"/>
            <a:ext cx="3019424"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B868FA1-9E53-8C48-917B-EC89C7898BB7}"/>
              </a:ext>
            </a:extLst>
          </p:cNvPr>
          <p:cNvCxnSpPr>
            <a:cxnSpLocks/>
          </p:cNvCxnSpPr>
          <p:nvPr/>
        </p:nvCxnSpPr>
        <p:spPr>
          <a:xfrm>
            <a:off x="1571624" y="2216944"/>
            <a:ext cx="3047998"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654D9CC-3E41-93E5-2FDB-ACCD50CE655B}"/>
              </a:ext>
            </a:extLst>
          </p:cNvPr>
          <p:cNvSpPr/>
          <p:nvPr/>
        </p:nvSpPr>
        <p:spPr>
          <a:xfrm>
            <a:off x="7813342" y="1829203"/>
            <a:ext cx="100014" cy="289518"/>
          </a:xfrm>
          <a:prstGeom prst="rect">
            <a:avLst/>
          </a:prstGeom>
          <a:solidFill>
            <a:schemeClr val="accent4">
              <a:lumMod val="40000"/>
              <a:lumOff val="60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28418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troducing Driver Drowsiness Detection &amp; Alerts | Nauto">
            <a:extLst>
              <a:ext uri="{FF2B5EF4-FFF2-40B4-BE49-F238E27FC236}">
                <a16:creationId xmlns:a16="http://schemas.microsoft.com/office/drawing/2014/main" id="{B71C69A5-B398-6177-02A8-917F8C8EC3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Shape 8">
            <a:extLst>
              <a:ext uri="{FF2B5EF4-FFF2-40B4-BE49-F238E27FC236}">
                <a16:creationId xmlns:a16="http://schemas.microsoft.com/office/drawing/2014/main" id="{A6CFEADE-C0E1-57E9-F6A1-E15DE9656D47}"/>
              </a:ext>
            </a:extLst>
          </p:cNvPr>
          <p:cNvSpPr/>
          <p:nvPr/>
        </p:nvSpPr>
        <p:spPr>
          <a:xfrm>
            <a:off x="1" y="-4748982"/>
            <a:ext cx="12192000" cy="16193729"/>
          </a:xfrm>
          <a:custGeom>
            <a:avLst/>
            <a:gdLst/>
            <a:ahLst/>
            <a:cxnLst/>
            <a:rect l="l" t="t" r="r" b="b"/>
            <a:pathLst>
              <a:path w="12192000" h="6858000">
                <a:moveTo>
                  <a:pt x="2088282" y="2725847"/>
                </a:moveTo>
                <a:lnTo>
                  <a:pt x="2140320" y="2725847"/>
                </a:lnTo>
                <a:cubicBezTo>
                  <a:pt x="2186922" y="2725847"/>
                  <a:pt x="2217731" y="2732837"/>
                  <a:pt x="2232747" y="2746817"/>
                </a:cubicBezTo>
                <a:cubicBezTo>
                  <a:pt x="2247763" y="2760798"/>
                  <a:pt x="2255271" y="2789795"/>
                  <a:pt x="2255271" y="2833808"/>
                </a:cubicBezTo>
                <a:lnTo>
                  <a:pt x="2255271" y="3053613"/>
                </a:lnTo>
                <a:cubicBezTo>
                  <a:pt x="2255271" y="3094519"/>
                  <a:pt x="2245563" y="3123257"/>
                  <a:pt x="2226145" y="3139826"/>
                </a:cubicBezTo>
                <a:cubicBezTo>
                  <a:pt x="2206728" y="3156395"/>
                  <a:pt x="2169835" y="3164680"/>
                  <a:pt x="2115466" y="3164680"/>
                </a:cubicBezTo>
                <a:lnTo>
                  <a:pt x="2088282" y="3164680"/>
                </a:lnTo>
                <a:close/>
                <a:moveTo>
                  <a:pt x="716681" y="2725847"/>
                </a:moveTo>
                <a:lnTo>
                  <a:pt x="795904" y="2725847"/>
                </a:lnTo>
                <a:cubicBezTo>
                  <a:pt x="850791" y="2725847"/>
                  <a:pt x="883930" y="2735167"/>
                  <a:pt x="895322" y="2753808"/>
                </a:cubicBezTo>
                <a:cubicBezTo>
                  <a:pt x="906713" y="2772448"/>
                  <a:pt x="912409" y="2812319"/>
                  <a:pt x="912409" y="2873419"/>
                </a:cubicBezTo>
                <a:lnTo>
                  <a:pt x="912409" y="3546038"/>
                </a:lnTo>
                <a:cubicBezTo>
                  <a:pt x="912409" y="3606621"/>
                  <a:pt x="903218" y="3646491"/>
                  <a:pt x="884836" y="3665650"/>
                </a:cubicBezTo>
                <a:cubicBezTo>
                  <a:pt x="866454" y="3684808"/>
                  <a:pt x="831633" y="3694387"/>
                  <a:pt x="780370" y="3694387"/>
                </a:cubicBezTo>
                <a:lnTo>
                  <a:pt x="716681" y="3694387"/>
                </a:lnTo>
                <a:close/>
                <a:moveTo>
                  <a:pt x="3432655" y="2704876"/>
                </a:moveTo>
                <a:cubicBezTo>
                  <a:pt x="3485989" y="2704876"/>
                  <a:pt x="3512655" y="2738791"/>
                  <a:pt x="3512655" y="2806623"/>
                </a:cubicBezTo>
                <a:lnTo>
                  <a:pt x="3512655" y="3611281"/>
                </a:lnTo>
                <a:cubicBezTo>
                  <a:pt x="3512655" y="3680666"/>
                  <a:pt x="3485989" y="3715358"/>
                  <a:pt x="3432655" y="3715358"/>
                </a:cubicBezTo>
                <a:cubicBezTo>
                  <a:pt x="3401070" y="3715358"/>
                  <a:pt x="3378675" y="3707721"/>
                  <a:pt x="3365471" y="3692446"/>
                </a:cubicBezTo>
                <a:cubicBezTo>
                  <a:pt x="3352267" y="3677171"/>
                  <a:pt x="3345665" y="3651928"/>
                  <a:pt x="3345665" y="3616718"/>
                </a:cubicBezTo>
                <a:lnTo>
                  <a:pt x="3345665" y="2811283"/>
                </a:lnTo>
                <a:cubicBezTo>
                  <a:pt x="3345665" y="2740345"/>
                  <a:pt x="3374662" y="2704876"/>
                  <a:pt x="3432655" y="2704876"/>
                </a:cubicBezTo>
                <a:close/>
                <a:moveTo>
                  <a:pt x="8973930" y="2689342"/>
                </a:moveTo>
                <a:lnTo>
                  <a:pt x="8973930" y="2725847"/>
                </a:lnTo>
                <a:lnTo>
                  <a:pt x="9092765" y="2725847"/>
                </a:lnTo>
                <a:lnTo>
                  <a:pt x="9092765" y="3694387"/>
                </a:lnTo>
                <a:lnTo>
                  <a:pt x="8973930" y="3694387"/>
                </a:lnTo>
                <a:lnTo>
                  <a:pt x="8973930" y="3730892"/>
                </a:lnTo>
                <a:lnTo>
                  <a:pt x="10012374" y="3730892"/>
                </a:lnTo>
                <a:lnTo>
                  <a:pt x="10012374" y="3345651"/>
                </a:lnTo>
                <a:lnTo>
                  <a:pt x="9978976" y="3345651"/>
                </a:lnTo>
                <a:cubicBezTo>
                  <a:pt x="9959818" y="3453870"/>
                  <a:pt x="9910626" y="3539048"/>
                  <a:pt x="9831403" y="3601184"/>
                </a:cubicBezTo>
                <a:cubicBezTo>
                  <a:pt x="9752180" y="3663320"/>
                  <a:pt x="9657165" y="3694387"/>
                  <a:pt x="9546356" y="3694387"/>
                </a:cubicBezTo>
                <a:lnTo>
                  <a:pt x="9546356" y="3213612"/>
                </a:lnTo>
                <a:lnTo>
                  <a:pt x="9578200" y="3213612"/>
                </a:lnTo>
                <a:cubicBezTo>
                  <a:pt x="9628945" y="3213612"/>
                  <a:pt x="9672051" y="3234453"/>
                  <a:pt x="9707520" y="3276136"/>
                </a:cubicBezTo>
                <a:cubicBezTo>
                  <a:pt x="9742990" y="3317819"/>
                  <a:pt x="9760724" y="3376201"/>
                  <a:pt x="9760724" y="3451281"/>
                </a:cubicBezTo>
                <a:lnTo>
                  <a:pt x="9794122" y="3451281"/>
                </a:lnTo>
                <a:lnTo>
                  <a:pt x="9794122" y="2932448"/>
                </a:lnTo>
                <a:lnTo>
                  <a:pt x="9760724" y="2932448"/>
                </a:lnTo>
                <a:cubicBezTo>
                  <a:pt x="9760724" y="3020473"/>
                  <a:pt x="9742083" y="3083257"/>
                  <a:pt x="9704802" y="3120797"/>
                </a:cubicBezTo>
                <a:cubicBezTo>
                  <a:pt x="9667520" y="3158337"/>
                  <a:pt x="9625320" y="3177107"/>
                  <a:pt x="9578200" y="3177107"/>
                </a:cubicBezTo>
                <a:lnTo>
                  <a:pt x="9546356" y="3177107"/>
                </a:lnTo>
                <a:lnTo>
                  <a:pt x="9546356" y="2725847"/>
                </a:lnTo>
                <a:lnTo>
                  <a:pt x="9564996" y="2725847"/>
                </a:lnTo>
                <a:cubicBezTo>
                  <a:pt x="9691339" y="2725847"/>
                  <a:pt x="9785190" y="2755879"/>
                  <a:pt x="9846549" y="2815944"/>
                </a:cubicBezTo>
                <a:cubicBezTo>
                  <a:pt x="9907908" y="2876008"/>
                  <a:pt x="9940400" y="2942804"/>
                  <a:pt x="9944024" y="3016331"/>
                </a:cubicBezTo>
                <a:lnTo>
                  <a:pt x="9978976" y="3016331"/>
                </a:lnTo>
                <a:lnTo>
                  <a:pt x="9978976" y="2689342"/>
                </a:lnTo>
                <a:close/>
                <a:moveTo>
                  <a:pt x="7660871" y="2689342"/>
                </a:moveTo>
                <a:lnTo>
                  <a:pt x="7660871" y="2725847"/>
                </a:lnTo>
                <a:lnTo>
                  <a:pt x="7757958" y="2725847"/>
                </a:lnTo>
                <a:lnTo>
                  <a:pt x="7826307" y="2821380"/>
                </a:lnTo>
                <a:lnTo>
                  <a:pt x="7826307" y="3431864"/>
                </a:lnTo>
                <a:cubicBezTo>
                  <a:pt x="7826307" y="3496071"/>
                  <a:pt x="7813751" y="3555100"/>
                  <a:pt x="7788638" y="3608951"/>
                </a:cubicBezTo>
                <a:cubicBezTo>
                  <a:pt x="7763524" y="3662802"/>
                  <a:pt x="7720935" y="3691281"/>
                  <a:pt x="7660871" y="3694387"/>
                </a:cubicBezTo>
                <a:lnTo>
                  <a:pt x="7660871" y="3730892"/>
                </a:lnTo>
                <a:lnTo>
                  <a:pt x="8063200" y="3730892"/>
                </a:lnTo>
                <a:lnTo>
                  <a:pt x="8063200" y="3694387"/>
                </a:lnTo>
                <a:cubicBezTo>
                  <a:pt x="7933750" y="3693352"/>
                  <a:pt x="7869026" y="3587203"/>
                  <a:pt x="7869026" y="3375942"/>
                </a:cubicBezTo>
                <a:lnTo>
                  <a:pt x="7869026" y="2879633"/>
                </a:lnTo>
                <a:lnTo>
                  <a:pt x="8486499" y="3730892"/>
                </a:lnTo>
                <a:lnTo>
                  <a:pt x="8737372" y="3730892"/>
                </a:lnTo>
                <a:lnTo>
                  <a:pt x="8737372" y="3017885"/>
                </a:lnTo>
                <a:cubicBezTo>
                  <a:pt x="8737372" y="2831995"/>
                  <a:pt x="8792518" y="2734649"/>
                  <a:pt x="8902809" y="2725847"/>
                </a:cubicBezTo>
                <a:lnTo>
                  <a:pt x="8902809" y="2689342"/>
                </a:lnTo>
                <a:lnTo>
                  <a:pt x="8486499" y="2689342"/>
                </a:lnTo>
                <a:lnTo>
                  <a:pt x="8486499" y="2725847"/>
                </a:lnTo>
                <a:lnTo>
                  <a:pt x="8521451" y="2725847"/>
                </a:lnTo>
                <a:cubicBezTo>
                  <a:pt x="8579962" y="2725847"/>
                  <a:pt x="8623716" y="2750960"/>
                  <a:pt x="8652713" y="2801186"/>
                </a:cubicBezTo>
                <a:cubicBezTo>
                  <a:pt x="8681709" y="2851413"/>
                  <a:pt x="8696208" y="2928047"/>
                  <a:pt x="8696208" y="3031088"/>
                </a:cubicBezTo>
                <a:lnTo>
                  <a:pt x="8696208" y="3285845"/>
                </a:lnTo>
                <a:lnTo>
                  <a:pt x="8263588" y="2689342"/>
                </a:lnTo>
                <a:close/>
                <a:moveTo>
                  <a:pt x="6886402" y="2689342"/>
                </a:moveTo>
                <a:lnTo>
                  <a:pt x="6886402" y="2725847"/>
                </a:lnTo>
                <a:lnTo>
                  <a:pt x="7006790" y="2725847"/>
                </a:lnTo>
                <a:lnTo>
                  <a:pt x="7006790" y="3694387"/>
                </a:lnTo>
                <a:lnTo>
                  <a:pt x="6886402" y="3694387"/>
                </a:lnTo>
                <a:lnTo>
                  <a:pt x="6886402" y="3730892"/>
                </a:lnTo>
                <a:lnTo>
                  <a:pt x="7586206" y="3730892"/>
                </a:lnTo>
                <a:lnTo>
                  <a:pt x="7586206" y="3694387"/>
                </a:lnTo>
                <a:lnTo>
                  <a:pt x="7460381" y="3694387"/>
                </a:lnTo>
                <a:lnTo>
                  <a:pt x="7460381" y="2725847"/>
                </a:lnTo>
                <a:lnTo>
                  <a:pt x="7586206" y="2725847"/>
                </a:lnTo>
                <a:lnTo>
                  <a:pt x="7586206" y="2689342"/>
                </a:lnTo>
                <a:close/>
                <a:moveTo>
                  <a:pt x="4006011" y="2689342"/>
                </a:moveTo>
                <a:lnTo>
                  <a:pt x="4006011" y="2725847"/>
                </a:lnTo>
                <a:lnTo>
                  <a:pt x="4087564" y="2725847"/>
                </a:lnTo>
                <a:lnTo>
                  <a:pt x="4441738" y="3730892"/>
                </a:lnTo>
                <a:lnTo>
                  <a:pt x="4688728" y="3730892"/>
                </a:lnTo>
                <a:lnTo>
                  <a:pt x="4916300" y="3242350"/>
                </a:lnTo>
                <a:lnTo>
                  <a:pt x="5078629" y="3730892"/>
                </a:lnTo>
                <a:lnTo>
                  <a:pt x="5331055" y="3730892"/>
                </a:lnTo>
                <a:lnTo>
                  <a:pt x="5644841" y="2999244"/>
                </a:lnTo>
                <a:cubicBezTo>
                  <a:pt x="5705940" y="2856332"/>
                  <a:pt x="5774290" y="2765199"/>
                  <a:pt x="5849889" y="2725847"/>
                </a:cubicBezTo>
                <a:lnTo>
                  <a:pt x="5849889" y="2689342"/>
                </a:lnTo>
                <a:lnTo>
                  <a:pt x="5482511" y="2689342"/>
                </a:lnTo>
                <a:lnTo>
                  <a:pt x="5482511" y="2725847"/>
                </a:lnTo>
                <a:cubicBezTo>
                  <a:pt x="5534809" y="2729989"/>
                  <a:pt x="5570149" y="2743840"/>
                  <a:pt x="5588530" y="2767400"/>
                </a:cubicBezTo>
                <a:cubicBezTo>
                  <a:pt x="5606911" y="2790960"/>
                  <a:pt x="5616103" y="2824746"/>
                  <a:pt x="5616103" y="2868759"/>
                </a:cubicBezTo>
                <a:cubicBezTo>
                  <a:pt x="5616103" y="2900862"/>
                  <a:pt x="5612348" y="2927917"/>
                  <a:pt x="5604841" y="2949924"/>
                </a:cubicBezTo>
                <a:cubicBezTo>
                  <a:pt x="5597333" y="2971930"/>
                  <a:pt x="5538951" y="3112383"/>
                  <a:pt x="5429696" y="3371282"/>
                </a:cubicBezTo>
                <a:lnTo>
                  <a:pt x="5213774" y="2725847"/>
                </a:lnTo>
                <a:lnTo>
                  <a:pt x="5299211" y="2725847"/>
                </a:lnTo>
                <a:lnTo>
                  <a:pt x="5299211" y="2689342"/>
                </a:lnTo>
                <a:lnTo>
                  <a:pt x="4666203" y="2689342"/>
                </a:lnTo>
                <a:lnTo>
                  <a:pt x="4666203" y="2725847"/>
                </a:lnTo>
                <a:lnTo>
                  <a:pt x="4740766" y="2725847"/>
                </a:lnTo>
                <a:lnTo>
                  <a:pt x="4895329" y="3188758"/>
                </a:lnTo>
                <a:lnTo>
                  <a:pt x="4798241" y="3396913"/>
                </a:lnTo>
                <a:lnTo>
                  <a:pt x="4559796" y="2725847"/>
                </a:lnTo>
                <a:lnTo>
                  <a:pt x="4634359" y="2725847"/>
                </a:lnTo>
                <a:lnTo>
                  <a:pt x="4634359" y="2689342"/>
                </a:lnTo>
                <a:close/>
                <a:moveTo>
                  <a:pt x="1511972" y="2689342"/>
                </a:moveTo>
                <a:lnTo>
                  <a:pt x="1511972" y="2725847"/>
                </a:lnTo>
                <a:lnTo>
                  <a:pt x="1634691" y="2725847"/>
                </a:lnTo>
                <a:lnTo>
                  <a:pt x="1634691" y="3694387"/>
                </a:lnTo>
                <a:lnTo>
                  <a:pt x="1511972" y="3694387"/>
                </a:lnTo>
                <a:lnTo>
                  <a:pt x="1511972" y="3730892"/>
                </a:lnTo>
                <a:lnTo>
                  <a:pt x="2193136" y="3730892"/>
                </a:lnTo>
                <a:lnTo>
                  <a:pt x="2193136" y="3694387"/>
                </a:lnTo>
                <a:lnTo>
                  <a:pt x="2088282" y="3694387"/>
                </a:lnTo>
                <a:lnTo>
                  <a:pt x="2088282" y="3201185"/>
                </a:lnTo>
                <a:cubicBezTo>
                  <a:pt x="2101226" y="3200149"/>
                  <a:pt x="2120385" y="3199632"/>
                  <a:pt x="2145757" y="3199632"/>
                </a:cubicBezTo>
                <a:cubicBezTo>
                  <a:pt x="2187699" y="3199632"/>
                  <a:pt x="2216178" y="3206622"/>
                  <a:pt x="2231194" y="3220603"/>
                </a:cubicBezTo>
                <a:cubicBezTo>
                  <a:pt x="2246210" y="3234583"/>
                  <a:pt x="2253718" y="3261508"/>
                  <a:pt x="2253718" y="3301379"/>
                </a:cubicBezTo>
                <a:cubicBezTo>
                  <a:pt x="2253718" y="3440666"/>
                  <a:pt x="2258767" y="3530375"/>
                  <a:pt x="2268863" y="3570504"/>
                </a:cubicBezTo>
                <a:cubicBezTo>
                  <a:pt x="2278961" y="3610634"/>
                  <a:pt x="2296048" y="3644291"/>
                  <a:pt x="2320125" y="3671475"/>
                </a:cubicBezTo>
                <a:cubicBezTo>
                  <a:pt x="2344203" y="3698659"/>
                  <a:pt x="2375400" y="3718595"/>
                  <a:pt x="2413717" y="3731281"/>
                </a:cubicBezTo>
                <a:cubicBezTo>
                  <a:pt x="2452034" y="3743967"/>
                  <a:pt x="2499413" y="3750310"/>
                  <a:pt x="2555853" y="3750310"/>
                </a:cubicBezTo>
                <a:cubicBezTo>
                  <a:pt x="2686338" y="3750310"/>
                  <a:pt x="2763231" y="3685585"/>
                  <a:pt x="2786532" y="3556135"/>
                </a:cubicBezTo>
                <a:lnTo>
                  <a:pt x="2748474" y="3546038"/>
                </a:lnTo>
                <a:cubicBezTo>
                  <a:pt x="2744849" y="3563126"/>
                  <a:pt x="2738765" y="3577495"/>
                  <a:pt x="2730221" y="3589145"/>
                </a:cubicBezTo>
                <a:cubicBezTo>
                  <a:pt x="2721678" y="3600796"/>
                  <a:pt x="2714040" y="3606621"/>
                  <a:pt x="2707309" y="3606621"/>
                </a:cubicBezTo>
                <a:cubicBezTo>
                  <a:pt x="2694364" y="3606621"/>
                  <a:pt x="2687891" y="3591863"/>
                  <a:pt x="2687891" y="3562349"/>
                </a:cubicBezTo>
                <a:lnTo>
                  <a:pt x="2692552" y="3403126"/>
                </a:lnTo>
                <a:cubicBezTo>
                  <a:pt x="2692552" y="3346686"/>
                  <a:pt x="2682195" y="3302414"/>
                  <a:pt x="2661484" y="3270311"/>
                </a:cubicBezTo>
                <a:cubicBezTo>
                  <a:pt x="2640772" y="3238208"/>
                  <a:pt x="2594429" y="3209211"/>
                  <a:pt x="2522455" y="3183321"/>
                </a:cubicBezTo>
                <a:cubicBezTo>
                  <a:pt x="2579931" y="3164680"/>
                  <a:pt x="2624202" y="3133742"/>
                  <a:pt x="2655270" y="3090506"/>
                </a:cubicBezTo>
                <a:cubicBezTo>
                  <a:pt x="2686338" y="3047270"/>
                  <a:pt x="2701872" y="2995619"/>
                  <a:pt x="2701872" y="2935555"/>
                </a:cubicBezTo>
                <a:cubicBezTo>
                  <a:pt x="2701872" y="2869277"/>
                  <a:pt x="2681807" y="2811672"/>
                  <a:pt x="2641678" y="2762740"/>
                </a:cubicBezTo>
                <a:cubicBezTo>
                  <a:pt x="2601549" y="2713808"/>
                  <a:pt x="2513134" y="2689342"/>
                  <a:pt x="2376436" y="2689342"/>
                </a:cubicBezTo>
                <a:close/>
                <a:moveTo>
                  <a:pt x="142702" y="2689342"/>
                </a:moveTo>
                <a:lnTo>
                  <a:pt x="142702" y="2725847"/>
                </a:lnTo>
                <a:lnTo>
                  <a:pt x="263090" y="2725847"/>
                </a:lnTo>
                <a:lnTo>
                  <a:pt x="263090" y="3694387"/>
                </a:lnTo>
                <a:lnTo>
                  <a:pt x="142702" y="3694387"/>
                </a:lnTo>
                <a:lnTo>
                  <a:pt x="142702" y="3730892"/>
                </a:lnTo>
                <a:lnTo>
                  <a:pt x="966001" y="3730892"/>
                </a:lnTo>
                <a:cubicBezTo>
                  <a:pt x="1106324" y="3730892"/>
                  <a:pt x="1215968" y="3674452"/>
                  <a:pt x="1294932" y="3561572"/>
                </a:cubicBezTo>
                <a:cubicBezTo>
                  <a:pt x="1373896" y="3448692"/>
                  <a:pt x="1413378" y="3328563"/>
                  <a:pt x="1413378" y="3201185"/>
                </a:cubicBezTo>
                <a:cubicBezTo>
                  <a:pt x="1413378" y="3081574"/>
                  <a:pt x="1375320" y="2966364"/>
                  <a:pt x="1299204" y="2855555"/>
                </a:cubicBezTo>
                <a:cubicBezTo>
                  <a:pt x="1223088" y="2744746"/>
                  <a:pt x="1100369" y="2689342"/>
                  <a:pt x="931050" y="2689342"/>
                </a:cubicBezTo>
                <a:close/>
                <a:moveTo>
                  <a:pt x="3424888" y="2655944"/>
                </a:moveTo>
                <a:cubicBezTo>
                  <a:pt x="3248319" y="2655944"/>
                  <a:pt x="3107348" y="2705653"/>
                  <a:pt x="3001977" y="2805070"/>
                </a:cubicBezTo>
                <a:cubicBezTo>
                  <a:pt x="2896605" y="2904487"/>
                  <a:pt x="2843919" y="3037561"/>
                  <a:pt x="2843919" y="3204292"/>
                </a:cubicBezTo>
                <a:cubicBezTo>
                  <a:pt x="2843919" y="3375165"/>
                  <a:pt x="2897770" y="3510958"/>
                  <a:pt x="3005472" y="3611669"/>
                </a:cubicBezTo>
                <a:cubicBezTo>
                  <a:pt x="3113174" y="3712381"/>
                  <a:pt x="3256086" y="3762737"/>
                  <a:pt x="3434209" y="3762737"/>
                </a:cubicBezTo>
                <a:cubicBezTo>
                  <a:pt x="3612331" y="3762737"/>
                  <a:pt x="3752654" y="3711604"/>
                  <a:pt x="3855178" y="3609339"/>
                </a:cubicBezTo>
                <a:cubicBezTo>
                  <a:pt x="3957702" y="3507074"/>
                  <a:pt x="4008964" y="3374647"/>
                  <a:pt x="4008964" y="3212059"/>
                </a:cubicBezTo>
                <a:cubicBezTo>
                  <a:pt x="4008964" y="3040150"/>
                  <a:pt x="3956796" y="2904487"/>
                  <a:pt x="3852460" y="2805070"/>
                </a:cubicBezTo>
                <a:cubicBezTo>
                  <a:pt x="3748124" y="2705653"/>
                  <a:pt x="3605600" y="2655944"/>
                  <a:pt x="3424888" y="2655944"/>
                </a:cubicBezTo>
                <a:close/>
                <a:moveTo>
                  <a:pt x="11999220" y="2636526"/>
                </a:moveTo>
                <a:lnTo>
                  <a:pt x="11856308" y="2744487"/>
                </a:lnTo>
                <a:cubicBezTo>
                  <a:pt x="11796761" y="2707206"/>
                  <a:pt x="11745240" y="2683905"/>
                  <a:pt x="11701745" y="2674585"/>
                </a:cubicBezTo>
                <a:cubicBezTo>
                  <a:pt x="11658250" y="2665264"/>
                  <a:pt x="11617604" y="2660604"/>
                  <a:pt x="11579804" y="2660604"/>
                </a:cubicBezTo>
                <a:cubicBezTo>
                  <a:pt x="11465889" y="2660604"/>
                  <a:pt x="11370872" y="2695167"/>
                  <a:pt x="11294756" y="2764293"/>
                </a:cubicBezTo>
                <a:cubicBezTo>
                  <a:pt x="11218640" y="2833419"/>
                  <a:pt x="11180582" y="2919762"/>
                  <a:pt x="11180582" y="3023321"/>
                </a:cubicBezTo>
                <a:cubicBezTo>
                  <a:pt x="11180582" y="3166751"/>
                  <a:pt x="11277928" y="3289728"/>
                  <a:pt x="11472619" y="3392252"/>
                </a:cubicBezTo>
                <a:cubicBezTo>
                  <a:pt x="11557021" y="3436265"/>
                  <a:pt x="11610872" y="3465909"/>
                  <a:pt x="11634172" y="3481184"/>
                </a:cubicBezTo>
                <a:cubicBezTo>
                  <a:pt x="11657473" y="3496459"/>
                  <a:pt x="11675985" y="3513288"/>
                  <a:pt x="11689706" y="3531669"/>
                </a:cubicBezTo>
                <a:cubicBezTo>
                  <a:pt x="11703429" y="3550051"/>
                  <a:pt x="11710289" y="3569857"/>
                  <a:pt x="11710289" y="3591087"/>
                </a:cubicBezTo>
                <a:cubicBezTo>
                  <a:pt x="11710289" y="3627333"/>
                  <a:pt x="11693590" y="3656718"/>
                  <a:pt x="11660192" y="3679242"/>
                </a:cubicBezTo>
                <a:cubicBezTo>
                  <a:pt x="11626794" y="3701766"/>
                  <a:pt x="11582910" y="3713028"/>
                  <a:pt x="11528542" y="3713028"/>
                </a:cubicBezTo>
                <a:cubicBezTo>
                  <a:pt x="11468478" y="3713028"/>
                  <a:pt x="11409578" y="3693481"/>
                  <a:pt x="11351843" y="3654388"/>
                </a:cubicBezTo>
                <a:cubicBezTo>
                  <a:pt x="11294109" y="3615294"/>
                  <a:pt x="11251649" y="3571022"/>
                  <a:pt x="11224465" y="3521572"/>
                </a:cubicBezTo>
                <a:cubicBezTo>
                  <a:pt x="11197280" y="3472123"/>
                  <a:pt x="11183688" y="3411411"/>
                  <a:pt x="11183688" y="3339437"/>
                </a:cubicBezTo>
                <a:lnTo>
                  <a:pt x="11183688" y="3334777"/>
                </a:lnTo>
                <a:lnTo>
                  <a:pt x="11144077" y="3334777"/>
                </a:lnTo>
                <a:lnTo>
                  <a:pt x="11144077" y="3773611"/>
                </a:lnTo>
                <a:lnTo>
                  <a:pt x="11283882" y="3664096"/>
                </a:lnTo>
                <a:cubicBezTo>
                  <a:pt x="11368801" y="3729857"/>
                  <a:pt x="11459934" y="3762737"/>
                  <a:pt x="11557279" y="3762737"/>
                </a:cubicBezTo>
                <a:cubicBezTo>
                  <a:pt x="11619934" y="3762737"/>
                  <a:pt x="11689966" y="3749921"/>
                  <a:pt x="11767376" y="3724290"/>
                </a:cubicBezTo>
                <a:cubicBezTo>
                  <a:pt x="11844787" y="3698659"/>
                  <a:pt x="11906016" y="3657624"/>
                  <a:pt x="11951065" y="3601184"/>
                </a:cubicBezTo>
                <a:cubicBezTo>
                  <a:pt x="11996113" y="3544744"/>
                  <a:pt x="12018637" y="3474064"/>
                  <a:pt x="12018637" y="3389146"/>
                </a:cubicBezTo>
                <a:cubicBezTo>
                  <a:pt x="12018637" y="3333741"/>
                  <a:pt x="12009059" y="3285068"/>
                  <a:pt x="11989900" y="3243127"/>
                </a:cubicBezTo>
                <a:cubicBezTo>
                  <a:pt x="11970741" y="3201185"/>
                  <a:pt x="11936438" y="3161573"/>
                  <a:pt x="11886987" y="3124292"/>
                </a:cubicBezTo>
                <a:cubicBezTo>
                  <a:pt x="11837538" y="3087011"/>
                  <a:pt x="11735920" y="3025652"/>
                  <a:pt x="11582134" y="2940215"/>
                </a:cubicBezTo>
                <a:cubicBezTo>
                  <a:pt x="11538639" y="2916396"/>
                  <a:pt x="11509254" y="2896202"/>
                  <a:pt x="11493979" y="2879633"/>
                </a:cubicBezTo>
                <a:cubicBezTo>
                  <a:pt x="11478704" y="2863063"/>
                  <a:pt x="11471066" y="2841833"/>
                  <a:pt x="11471066" y="2815944"/>
                </a:cubicBezTo>
                <a:cubicBezTo>
                  <a:pt x="11471066" y="2782287"/>
                  <a:pt x="11483105" y="2754843"/>
                  <a:pt x="11507182" y="2733614"/>
                </a:cubicBezTo>
                <a:cubicBezTo>
                  <a:pt x="11531260" y="2712384"/>
                  <a:pt x="11562716" y="2701769"/>
                  <a:pt x="11601551" y="2701769"/>
                </a:cubicBezTo>
                <a:cubicBezTo>
                  <a:pt x="11683364" y="2701769"/>
                  <a:pt x="11763363" y="2729471"/>
                  <a:pt x="11841550" y="2784875"/>
                </a:cubicBezTo>
                <a:cubicBezTo>
                  <a:pt x="11919739" y="2840280"/>
                  <a:pt x="11959608" y="2919244"/>
                  <a:pt x="11961162" y="3021768"/>
                </a:cubicBezTo>
                <a:lnTo>
                  <a:pt x="11999220" y="3021768"/>
                </a:lnTo>
                <a:close/>
                <a:moveTo>
                  <a:pt x="11018145" y="2636526"/>
                </a:moveTo>
                <a:lnTo>
                  <a:pt x="10875233" y="2744487"/>
                </a:lnTo>
                <a:cubicBezTo>
                  <a:pt x="10815686" y="2707206"/>
                  <a:pt x="10764165" y="2683905"/>
                  <a:pt x="10720670" y="2674585"/>
                </a:cubicBezTo>
                <a:cubicBezTo>
                  <a:pt x="10677175" y="2665264"/>
                  <a:pt x="10636529" y="2660604"/>
                  <a:pt x="10598729" y="2660604"/>
                </a:cubicBezTo>
                <a:cubicBezTo>
                  <a:pt x="10484814" y="2660604"/>
                  <a:pt x="10389797" y="2695167"/>
                  <a:pt x="10313681" y="2764293"/>
                </a:cubicBezTo>
                <a:cubicBezTo>
                  <a:pt x="10237565" y="2833419"/>
                  <a:pt x="10199507" y="2919762"/>
                  <a:pt x="10199507" y="3023321"/>
                </a:cubicBezTo>
                <a:cubicBezTo>
                  <a:pt x="10199507" y="3166751"/>
                  <a:pt x="10296853" y="3289728"/>
                  <a:pt x="10491544" y="3392252"/>
                </a:cubicBezTo>
                <a:cubicBezTo>
                  <a:pt x="10575945" y="3436265"/>
                  <a:pt x="10629797" y="3465909"/>
                  <a:pt x="10653097" y="3481184"/>
                </a:cubicBezTo>
                <a:cubicBezTo>
                  <a:pt x="10676398" y="3496459"/>
                  <a:pt x="10694910" y="3513288"/>
                  <a:pt x="10708631" y="3531669"/>
                </a:cubicBezTo>
                <a:cubicBezTo>
                  <a:pt x="10722352" y="3550051"/>
                  <a:pt x="10729214" y="3569857"/>
                  <a:pt x="10729214" y="3591087"/>
                </a:cubicBezTo>
                <a:cubicBezTo>
                  <a:pt x="10729214" y="3627333"/>
                  <a:pt x="10712515" y="3656718"/>
                  <a:pt x="10679117" y="3679242"/>
                </a:cubicBezTo>
                <a:cubicBezTo>
                  <a:pt x="10645719" y="3701766"/>
                  <a:pt x="10601835" y="3713028"/>
                  <a:pt x="10547467" y="3713028"/>
                </a:cubicBezTo>
                <a:cubicBezTo>
                  <a:pt x="10487402" y="3713028"/>
                  <a:pt x="10428503" y="3693481"/>
                  <a:pt x="10370768" y="3654388"/>
                </a:cubicBezTo>
                <a:cubicBezTo>
                  <a:pt x="10313033" y="3615294"/>
                  <a:pt x="10270574" y="3571022"/>
                  <a:pt x="10243390" y="3521572"/>
                </a:cubicBezTo>
                <a:cubicBezTo>
                  <a:pt x="10216205" y="3472123"/>
                  <a:pt x="10202613" y="3411411"/>
                  <a:pt x="10202613" y="3339437"/>
                </a:cubicBezTo>
                <a:lnTo>
                  <a:pt x="10202613" y="3334777"/>
                </a:lnTo>
                <a:lnTo>
                  <a:pt x="10163002" y="3334777"/>
                </a:lnTo>
                <a:lnTo>
                  <a:pt x="10163002" y="3773611"/>
                </a:lnTo>
                <a:lnTo>
                  <a:pt x="10302807" y="3664096"/>
                </a:lnTo>
                <a:cubicBezTo>
                  <a:pt x="10387726" y="3729857"/>
                  <a:pt x="10478859" y="3762737"/>
                  <a:pt x="10576204" y="3762737"/>
                </a:cubicBezTo>
                <a:cubicBezTo>
                  <a:pt x="10638858" y="3762737"/>
                  <a:pt x="10708891" y="3749921"/>
                  <a:pt x="10786301" y="3724290"/>
                </a:cubicBezTo>
                <a:cubicBezTo>
                  <a:pt x="10863711" y="3698659"/>
                  <a:pt x="10924941" y="3657624"/>
                  <a:pt x="10969990" y="3601184"/>
                </a:cubicBezTo>
                <a:cubicBezTo>
                  <a:pt x="11015038" y="3544744"/>
                  <a:pt x="11037562" y="3474064"/>
                  <a:pt x="11037562" y="3389146"/>
                </a:cubicBezTo>
                <a:cubicBezTo>
                  <a:pt x="11037562" y="3333741"/>
                  <a:pt x="11027984" y="3285068"/>
                  <a:pt x="11008825" y="3243127"/>
                </a:cubicBezTo>
                <a:cubicBezTo>
                  <a:pt x="10989666" y="3201185"/>
                  <a:pt x="10955363" y="3161573"/>
                  <a:pt x="10905912" y="3124292"/>
                </a:cubicBezTo>
                <a:cubicBezTo>
                  <a:pt x="10856463" y="3087011"/>
                  <a:pt x="10754845" y="3025652"/>
                  <a:pt x="10601059" y="2940215"/>
                </a:cubicBezTo>
                <a:cubicBezTo>
                  <a:pt x="10557564" y="2916396"/>
                  <a:pt x="10528179" y="2896202"/>
                  <a:pt x="10512904" y="2879633"/>
                </a:cubicBezTo>
                <a:cubicBezTo>
                  <a:pt x="10497629" y="2863063"/>
                  <a:pt x="10489991" y="2841833"/>
                  <a:pt x="10489991" y="2815944"/>
                </a:cubicBezTo>
                <a:cubicBezTo>
                  <a:pt x="10489991" y="2782287"/>
                  <a:pt x="10502030" y="2754843"/>
                  <a:pt x="10526107" y="2733614"/>
                </a:cubicBezTo>
                <a:cubicBezTo>
                  <a:pt x="10550185" y="2712384"/>
                  <a:pt x="10581641" y="2701769"/>
                  <a:pt x="10620476" y="2701769"/>
                </a:cubicBezTo>
                <a:cubicBezTo>
                  <a:pt x="10702289" y="2701769"/>
                  <a:pt x="10782288" y="2729471"/>
                  <a:pt x="10860475" y="2784875"/>
                </a:cubicBezTo>
                <a:cubicBezTo>
                  <a:pt x="10938663" y="2840280"/>
                  <a:pt x="10978533" y="2919244"/>
                  <a:pt x="10980087" y="3021768"/>
                </a:cubicBezTo>
                <a:lnTo>
                  <a:pt x="11018145" y="3021768"/>
                </a:lnTo>
                <a:close/>
                <a:moveTo>
                  <a:pt x="6760470" y="2636526"/>
                </a:moveTo>
                <a:lnTo>
                  <a:pt x="6617558" y="2744487"/>
                </a:lnTo>
                <a:cubicBezTo>
                  <a:pt x="6558011" y="2707206"/>
                  <a:pt x="6506490" y="2683905"/>
                  <a:pt x="6462995" y="2674585"/>
                </a:cubicBezTo>
                <a:cubicBezTo>
                  <a:pt x="6419500" y="2665264"/>
                  <a:pt x="6378853" y="2660604"/>
                  <a:pt x="6341054" y="2660604"/>
                </a:cubicBezTo>
                <a:cubicBezTo>
                  <a:pt x="6227138" y="2660604"/>
                  <a:pt x="6132122" y="2695167"/>
                  <a:pt x="6056007" y="2764293"/>
                </a:cubicBezTo>
                <a:cubicBezTo>
                  <a:pt x="5979890" y="2833419"/>
                  <a:pt x="5941832" y="2919762"/>
                  <a:pt x="5941832" y="3023321"/>
                </a:cubicBezTo>
                <a:cubicBezTo>
                  <a:pt x="5941832" y="3166751"/>
                  <a:pt x="6039178" y="3289728"/>
                  <a:pt x="6233870" y="3392252"/>
                </a:cubicBezTo>
                <a:cubicBezTo>
                  <a:pt x="6318271" y="3436265"/>
                  <a:pt x="6372122" y="3465909"/>
                  <a:pt x="6395423" y="3481184"/>
                </a:cubicBezTo>
                <a:cubicBezTo>
                  <a:pt x="6418724" y="3496459"/>
                  <a:pt x="6437235" y="3513288"/>
                  <a:pt x="6450956" y="3531669"/>
                </a:cubicBezTo>
                <a:cubicBezTo>
                  <a:pt x="6464678" y="3550051"/>
                  <a:pt x="6471539" y="3569857"/>
                  <a:pt x="6471539" y="3591087"/>
                </a:cubicBezTo>
                <a:cubicBezTo>
                  <a:pt x="6471539" y="3627333"/>
                  <a:pt x="6454840" y="3656718"/>
                  <a:pt x="6421442" y="3679242"/>
                </a:cubicBezTo>
                <a:cubicBezTo>
                  <a:pt x="6388044" y="3701766"/>
                  <a:pt x="6344161" y="3713028"/>
                  <a:pt x="6289792" y="3713028"/>
                </a:cubicBezTo>
                <a:cubicBezTo>
                  <a:pt x="6229728" y="3713028"/>
                  <a:pt x="6170828" y="3693481"/>
                  <a:pt x="6113093" y="3654388"/>
                </a:cubicBezTo>
                <a:cubicBezTo>
                  <a:pt x="6055359" y="3615294"/>
                  <a:pt x="6012900" y="3571022"/>
                  <a:pt x="5985715" y="3521572"/>
                </a:cubicBezTo>
                <a:cubicBezTo>
                  <a:pt x="5958531" y="3472123"/>
                  <a:pt x="5944939" y="3411411"/>
                  <a:pt x="5944939" y="3339437"/>
                </a:cubicBezTo>
                <a:lnTo>
                  <a:pt x="5944939" y="3334777"/>
                </a:lnTo>
                <a:lnTo>
                  <a:pt x="5905327" y="3334777"/>
                </a:lnTo>
                <a:lnTo>
                  <a:pt x="5905327" y="3773611"/>
                </a:lnTo>
                <a:lnTo>
                  <a:pt x="6045132" y="3664096"/>
                </a:lnTo>
                <a:cubicBezTo>
                  <a:pt x="6130051" y="3729857"/>
                  <a:pt x="6221184" y="3762737"/>
                  <a:pt x="6318530" y="3762737"/>
                </a:cubicBezTo>
                <a:cubicBezTo>
                  <a:pt x="6381183" y="3762737"/>
                  <a:pt x="6451215" y="3749921"/>
                  <a:pt x="6528626" y="3724290"/>
                </a:cubicBezTo>
                <a:cubicBezTo>
                  <a:pt x="6606037" y="3698659"/>
                  <a:pt x="6667267" y="3657624"/>
                  <a:pt x="6712315" y="3601184"/>
                </a:cubicBezTo>
                <a:cubicBezTo>
                  <a:pt x="6757363" y="3544744"/>
                  <a:pt x="6779888" y="3474064"/>
                  <a:pt x="6779888" y="3389146"/>
                </a:cubicBezTo>
                <a:cubicBezTo>
                  <a:pt x="6779888" y="3333741"/>
                  <a:pt x="6770309" y="3285068"/>
                  <a:pt x="6751150" y="3243127"/>
                </a:cubicBezTo>
                <a:cubicBezTo>
                  <a:pt x="6731991" y="3201185"/>
                  <a:pt x="6697687" y="3161573"/>
                  <a:pt x="6648237" y="3124292"/>
                </a:cubicBezTo>
                <a:cubicBezTo>
                  <a:pt x="6598788" y="3087011"/>
                  <a:pt x="6497170" y="3025652"/>
                  <a:pt x="6343384" y="2940215"/>
                </a:cubicBezTo>
                <a:cubicBezTo>
                  <a:pt x="6299889" y="2916396"/>
                  <a:pt x="6270504" y="2896202"/>
                  <a:pt x="6255229" y="2879633"/>
                </a:cubicBezTo>
                <a:cubicBezTo>
                  <a:pt x="6239954" y="2863063"/>
                  <a:pt x="6232316" y="2841833"/>
                  <a:pt x="6232316" y="2815944"/>
                </a:cubicBezTo>
                <a:cubicBezTo>
                  <a:pt x="6232316" y="2782287"/>
                  <a:pt x="6244355" y="2754843"/>
                  <a:pt x="6268433" y="2733614"/>
                </a:cubicBezTo>
                <a:cubicBezTo>
                  <a:pt x="6292510" y="2712384"/>
                  <a:pt x="6323967" y="2701769"/>
                  <a:pt x="6362801" y="2701769"/>
                </a:cubicBezTo>
                <a:cubicBezTo>
                  <a:pt x="6444613" y="2701769"/>
                  <a:pt x="6524613" y="2729471"/>
                  <a:pt x="6602801" y="2784875"/>
                </a:cubicBezTo>
                <a:cubicBezTo>
                  <a:pt x="6680988" y="2840280"/>
                  <a:pt x="6720859" y="2919244"/>
                  <a:pt x="6722412" y="3021768"/>
                </a:cubicBezTo>
                <a:lnTo>
                  <a:pt x="6760470" y="3021768"/>
                </a:lnTo>
                <a:close/>
                <a:moveTo>
                  <a:pt x="0" y="0"/>
                </a:moveTo>
                <a:lnTo>
                  <a:pt x="12192000" y="0"/>
                </a:lnTo>
                <a:lnTo>
                  <a:pt x="12192000" y="6858000"/>
                </a:lnTo>
                <a:lnTo>
                  <a:pt x="0" y="6858000"/>
                </a:ln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8D1710D2-D574-051E-22F3-53E486A9AEFD}"/>
              </a:ext>
            </a:extLst>
          </p:cNvPr>
          <p:cNvSpPr txBox="1"/>
          <p:nvPr/>
        </p:nvSpPr>
        <p:spPr>
          <a:xfrm>
            <a:off x="1973179" y="4403558"/>
            <a:ext cx="9360568" cy="938719"/>
          </a:xfrm>
          <a:prstGeom prst="rect">
            <a:avLst/>
          </a:prstGeom>
          <a:noFill/>
        </p:spPr>
        <p:txBody>
          <a:bodyPr wrap="square" rtlCol="0">
            <a:spAutoFit/>
          </a:bodyPr>
          <a:lstStyle/>
          <a:p>
            <a:r>
              <a:rPr lang="en-IN" sz="5500" dirty="0">
                <a:solidFill>
                  <a:srgbClr val="C00000"/>
                </a:solidFill>
                <a:latin typeface="Bodoni MT Black" panose="02070A03080606020203" pitchFamily="18" charset="0"/>
              </a:rPr>
              <a:t>DETECTION</a:t>
            </a:r>
            <a:r>
              <a:rPr lang="en-IN" sz="5500" dirty="0">
                <a:latin typeface="Bodoni MT Black" panose="02070A03080606020203" pitchFamily="18" charset="0"/>
              </a:rPr>
              <a:t> </a:t>
            </a:r>
            <a:r>
              <a:rPr lang="en-IN" sz="5500" dirty="0">
                <a:solidFill>
                  <a:srgbClr val="C00000"/>
                </a:solidFill>
                <a:latin typeface="Bodoni MT Black" panose="02070A03080606020203" pitchFamily="18" charset="0"/>
              </a:rPr>
              <a:t>SYSTEM</a:t>
            </a:r>
          </a:p>
        </p:txBody>
      </p:sp>
      <p:sp>
        <p:nvSpPr>
          <p:cNvPr id="11" name="TextBox 10">
            <a:extLst>
              <a:ext uri="{FF2B5EF4-FFF2-40B4-BE49-F238E27FC236}">
                <a16:creationId xmlns:a16="http://schemas.microsoft.com/office/drawing/2014/main" id="{051EF1A8-B4C9-0F7C-155F-0C5C28CB6205}"/>
              </a:ext>
            </a:extLst>
          </p:cNvPr>
          <p:cNvSpPr txBox="1"/>
          <p:nvPr/>
        </p:nvSpPr>
        <p:spPr>
          <a:xfrm>
            <a:off x="4122821" y="409074"/>
            <a:ext cx="3946358" cy="938719"/>
          </a:xfrm>
          <a:prstGeom prst="rect">
            <a:avLst/>
          </a:prstGeom>
          <a:noFill/>
        </p:spPr>
        <p:txBody>
          <a:bodyPr wrap="square" rtlCol="0">
            <a:spAutoFit/>
          </a:bodyPr>
          <a:lstStyle/>
          <a:p>
            <a:r>
              <a:rPr lang="en-IN" sz="5500" dirty="0">
                <a:solidFill>
                  <a:srgbClr val="C00000"/>
                </a:solidFill>
                <a:latin typeface="Bodoni MT Black" panose="02070A03080606020203" pitchFamily="18" charset="0"/>
              </a:rPr>
              <a:t>HUMAN</a:t>
            </a:r>
          </a:p>
        </p:txBody>
      </p:sp>
    </p:spTree>
    <p:extLst>
      <p:ext uri="{BB962C8B-B14F-4D97-AF65-F5344CB8AC3E}">
        <p14:creationId xmlns:p14="http://schemas.microsoft.com/office/powerpoint/2010/main" val="35666147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E699"/>
        </a:solidFill>
        <a:effectLst/>
      </p:bgPr>
    </p:bg>
    <p:spTree>
      <p:nvGrpSpPr>
        <p:cNvPr id="1" name=""/>
        <p:cNvGrpSpPr/>
        <p:nvPr/>
      </p:nvGrpSpPr>
      <p:grpSpPr>
        <a:xfrm>
          <a:off x="0" y="0"/>
          <a:ext cx="0" cy="0"/>
          <a:chOff x="0" y="0"/>
          <a:chExt cx="0" cy="0"/>
        </a:xfrm>
      </p:grpSpPr>
      <p:sp>
        <p:nvSpPr>
          <p:cNvPr id="41" name="Rectangle: Rounded Corners 40">
            <a:extLst>
              <a:ext uri="{FF2B5EF4-FFF2-40B4-BE49-F238E27FC236}">
                <a16:creationId xmlns:a16="http://schemas.microsoft.com/office/drawing/2014/main" id="{F7863547-3EEC-12FA-44EC-D0172F9B4CC6}"/>
              </a:ext>
            </a:extLst>
          </p:cNvPr>
          <p:cNvSpPr/>
          <p:nvPr/>
        </p:nvSpPr>
        <p:spPr>
          <a:xfrm>
            <a:off x="5260176" y="6144885"/>
            <a:ext cx="1543050" cy="4201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Rounded Corners 38">
            <a:extLst>
              <a:ext uri="{FF2B5EF4-FFF2-40B4-BE49-F238E27FC236}">
                <a16:creationId xmlns:a16="http://schemas.microsoft.com/office/drawing/2014/main" id="{EA131FE1-574F-DECC-27AF-58DA69B148B9}"/>
              </a:ext>
            </a:extLst>
          </p:cNvPr>
          <p:cNvSpPr/>
          <p:nvPr/>
        </p:nvSpPr>
        <p:spPr>
          <a:xfrm>
            <a:off x="5157788" y="4379328"/>
            <a:ext cx="1924042" cy="4201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Rounded Corners 29">
            <a:extLst>
              <a:ext uri="{FF2B5EF4-FFF2-40B4-BE49-F238E27FC236}">
                <a16:creationId xmlns:a16="http://schemas.microsoft.com/office/drawing/2014/main" id="{AD192F9A-E296-326F-A9DA-ED686B22FCC4}"/>
              </a:ext>
            </a:extLst>
          </p:cNvPr>
          <p:cNvSpPr/>
          <p:nvPr/>
        </p:nvSpPr>
        <p:spPr>
          <a:xfrm>
            <a:off x="6561533" y="3536016"/>
            <a:ext cx="2894407" cy="4281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Arrow Connector 26">
            <a:extLst>
              <a:ext uri="{FF2B5EF4-FFF2-40B4-BE49-F238E27FC236}">
                <a16:creationId xmlns:a16="http://schemas.microsoft.com/office/drawing/2014/main" id="{09C8D13A-B1B3-7204-4A52-6D6E08641ED6}"/>
              </a:ext>
            </a:extLst>
          </p:cNvPr>
          <p:cNvCxnSpPr>
            <a:cxnSpLocks/>
          </p:cNvCxnSpPr>
          <p:nvPr/>
        </p:nvCxnSpPr>
        <p:spPr>
          <a:xfrm>
            <a:off x="4099631" y="4029635"/>
            <a:ext cx="962023" cy="573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75ED6686-21BB-6F76-28F5-E99AEC84E1A1}"/>
              </a:ext>
            </a:extLst>
          </p:cNvPr>
          <p:cNvSpPr/>
          <p:nvPr/>
        </p:nvSpPr>
        <p:spPr>
          <a:xfrm>
            <a:off x="2800360" y="3556454"/>
            <a:ext cx="2781294" cy="4802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5E66CEC4-A831-209D-22F4-A4273C7B7DC4}"/>
              </a:ext>
            </a:extLst>
          </p:cNvPr>
          <p:cNvSpPr/>
          <p:nvPr/>
        </p:nvSpPr>
        <p:spPr>
          <a:xfrm>
            <a:off x="7004438" y="2728950"/>
            <a:ext cx="2071687" cy="47298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23FE19CB-091C-F7F3-C0C0-C11B3F538E80}"/>
              </a:ext>
            </a:extLst>
          </p:cNvPr>
          <p:cNvSpPr/>
          <p:nvPr/>
        </p:nvSpPr>
        <p:spPr>
          <a:xfrm>
            <a:off x="3002756" y="2722957"/>
            <a:ext cx="2071687" cy="49166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5" name="Straight Arrow Connector 24">
            <a:extLst>
              <a:ext uri="{FF2B5EF4-FFF2-40B4-BE49-F238E27FC236}">
                <a16:creationId xmlns:a16="http://schemas.microsoft.com/office/drawing/2014/main" id="{E7F32E92-6BC8-BCE4-82F8-EB497176E953}"/>
              </a:ext>
            </a:extLst>
          </p:cNvPr>
          <p:cNvCxnSpPr>
            <a:cxnSpLocks/>
          </p:cNvCxnSpPr>
          <p:nvPr/>
        </p:nvCxnSpPr>
        <p:spPr>
          <a:xfrm>
            <a:off x="6978255" y="2267827"/>
            <a:ext cx="1104902" cy="420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D8865068-A6EA-D97F-AEEA-10CDCE5CAE4B}"/>
              </a:ext>
            </a:extLst>
          </p:cNvPr>
          <p:cNvSpPr/>
          <p:nvPr/>
        </p:nvSpPr>
        <p:spPr>
          <a:xfrm>
            <a:off x="5110160" y="2110112"/>
            <a:ext cx="1903810" cy="3693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C126DC43-3A28-A1F1-7463-5B21E54E3120}"/>
              </a:ext>
            </a:extLst>
          </p:cNvPr>
          <p:cNvSpPr/>
          <p:nvPr/>
        </p:nvSpPr>
        <p:spPr>
          <a:xfrm>
            <a:off x="5257805" y="1427483"/>
            <a:ext cx="1771645" cy="38034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CBA8E9C0-DCB8-A510-95D9-1916D4485D5D}"/>
              </a:ext>
            </a:extLst>
          </p:cNvPr>
          <p:cNvSpPr/>
          <p:nvPr/>
        </p:nvSpPr>
        <p:spPr>
          <a:xfrm>
            <a:off x="5292332" y="770725"/>
            <a:ext cx="1702589" cy="4000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5223BDF9-D704-4480-9310-5A91E328B927}"/>
              </a:ext>
            </a:extLst>
          </p:cNvPr>
          <p:cNvSpPr txBox="1"/>
          <p:nvPr/>
        </p:nvSpPr>
        <p:spPr>
          <a:xfrm>
            <a:off x="3729038" y="165914"/>
            <a:ext cx="5100637" cy="553998"/>
          </a:xfrm>
          <a:prstGeom prst="rect">
            <a:avLst/>
          </a:prstGeom>
          <a:noFill/>
        </p:spPr>
        <p:txBody>
          <a:bodyPr wrap="square" rtlCol="0">
            <a:spAutoFit/>
          </a:bodyPr>
          <a:lstStyle/>
          <a:p>
            <a:r>
              <a:rPr lang="en-IN" sz="3000" b="1" dirty="0">
                <a:latin typeface="Times New Roman" panose="02020603050405020304" pitchFamily="18" charset="0"/>
                <a:cs typeface="Times New Roman" panose="02020603050405020304" pitchFamily="18" charset="0"/>
              </a:rPr>
              <a:t>DATAFLOW DIAGRAM</a:t>
            </a:r>
          </a:p>
        </p:txBody>
      </p:sp>
      <p:sp>
        <p:nvSpPr>
          <p:cNvPr id="11" name="Flowchart: Decision 10">
            <a:extLst>
              <a:ext uri="{FF2B5EF4-FFF2-40B4-BE49-F238E27FC236}">
                <a16:creationId xmlns:a16="http://schemas.microsoft.com/office/drawing/2014/main" id="{04AD2821-CBF9-12B9-61C6-8E4015D64CCC}"/>
              </a:ext>
            </a:extLst>
          </p:cNvPr>
          <p:cNvSpPr/>
          <p:nvPr/>
        </p:nvSpPr>
        <p:spPr>
          <a:xfrm>
            <a:off x="5110160" y="5117250"/>
            <a:ext cx="1776414" cy="685798"/>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Straight Arrow Connector 12">
            <a:extLst>
              <a:ext uri="{FF2B5EF4-FFF2-40B4-BE49-F238E27FC236}">
                <a16:creationId xmlns:a16="http://schemas.microsoft.com/office/drawing/2014/main" id="{76A20547-98D8-EAF1-E3B8-286E8525B953}"/>
              </a:ext>
            </a:extLst>
          </p:cNvPr>
          <p:cNvCxnSpPr/>
          <p:nvPr/>
        </p:nvCxnSpPr>
        <p:spPr>
          <a:xfrm>
            <a:off x="6095997" y="1056014"/>
            <a:ext cx="0" cy="341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A378503-E546-180B-ADD5-88D26F2BEA19}"/>
              </a:ext>
            </a:extLst>
          </p:cNvPr>
          <p:cNvCxnSpPr/>
          <p:nvPr/>
        </p:nvCxnSpPr>
        <p:spPr>
          <a:xfrm>
            <a:off x="6100756" y="1752004"/>
            <a:ext cx="0" cy="341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592B89E-B2F7-DBA7-355D-7E51FB6B1EF5}"/>
              </a:ext>
            </a:extLst>
          </p:cNvPr>
          <p:cNvCxnSpPr/>
          <p:nvPr/>
        </p:nvCxnSpPr>
        <p:spPr>
          <a:xfrm>
            <a:off x="4114795" y="3194376"/>
            <a:ext cx="0" cy="341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A4CBFEF-1B34-86CB-7AEE-62A5A3470C31}"/>
              </a:ext>
            </a:extLst>
          </p:cNvPr>
          <p:cNvCxnSpPr/>
          <p:nvPr/>
        </p:nvCxnSpPr>
        <p:spPr>
          <a:xfrm>
            <a:off x="8067673" y="3194282"/>
            <a:ext cx="0" cy="341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A6068A2-3BDB-0364-B7AA-2D3B69BDC2D0}"/>
              </a:ext>
            </a:extLst>
          </p:cNvPr>
          <p:cNvCxnSpPr/>
          <p:nvPr/>
        </p:nvCxnSpPr>
        <p:spPr>
          <a:xfrm>
            <a:off x="5967409" y="4775413"/>
            <a:ext cx="0" cy="341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664BC3B-74FA-B712-1017-38811DB549BD}"/>
              </a:ext>
            </a:extLst>
          </p:cNvPr>
          <p:cNvCxnSpPr/>
          <p:nvPr/>
        </p:nvCxnSpPr>
        <p:spPr>
          <a:xfrm>
            <a:off x="6031701" y="5803048"/>
            <a:ext cx="0" cy="341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7E4EF36-8D89-D615-512E-A71B685B3135}"/>
              </a:ext>
            </a:extLst>
          </p:cNvPr>
          <p:cNvCxnSpPr>
            <a:cxnSpLocks/>
          </p:cNvCxnSpPr>
          <p:nvPr/>
        </p:nvCxnSpPr>
        <p:spPr>
          <a:xfrm flipH="1">
            <a:off x="4140993" y="2252680"/>
            <a:ext cx="995366" cy="420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024E88A-B9A4-F0D7-0F20-988E47DB42FF}"/>
              </a:ext>
            </a:extLst>
          </p:cNvPr>
          <p:cNvCxnSpPr>
            <a:cxnSpLocks/>
          </p:cNvCxnSpPr>
          <p:nvPr/>
        </p:nvCxnSpPr>
        <p:spPr>
          <a:xfrm flipH="1">
            <a:off x="7120243" y="3953574"/>
            <a:ext cx="958458" cy="566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0D925B8-C414-A5A8-8E2E-957D4FC93549}"/>
              </a:ext>
            </a:extLst>
          </p:cNvPr>
          <p:cNvCxnSpPr>
            <a:cxnSpLocks/>
            <a:stCxn id="11" idx="3"/>
          </p:cNvCxnSpPr>
          <p:nvPr/>
        </p:nvCxnSpPr>
        <p:spPr>
          <a:xfrm>
            <a:off x="6886574" y="5460149"/>
            <a:ext cx="3529014"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FA5BA0D-F149-3D4B-C02A-07A6B25AD09C}"/>
              </a:ext>
            </a:extLst>
          </p:cNvPr>
          <p:cNvSpPr txBox="1"/>
          <p:nvPr/>
        </p:nvSpPr>
        <p:spPr>
          <a:xfrm>
            <a:off x="5532239" y="787655"/>
            <a:ext cx="1971671" cy="369332"/>
          </a:xfrm>
          <a:prstGeom prst="rect">
            <a:avLst/>
          </a:prstGeom>
          <a:noFill/>
        </p:spPr>
        <p:txBody>
          <a:bodyPr wrap="square" rtlCol="0">
            <a:spAutoFit/>
          </a:bodyPr>
          <a:lstStyle/>
          <a:p>
            <a:r>
              <a:rPr lang="en-IN" dirty="0"/>
              <a:t>Video Input</a:t>
            </a:r>
          </a:p>
        </p:txBody>
      </p:sp>
      <p:sp>
        <p:nvSpPr>
          <p:cNvPr id="33" name="TextBox 32">
            <a:extLst>
              <a:ext uri="{FF2B5EF4-FFF2-40B4-BE49-F238E27FC236}">
                <a16:creationId xmlns:a16="http://schemas.microsoft.com/office/drawing/2014/main" id="{FE5BE076-D672-2F0D-CCF1-C5ED78960CDC}"/>
              </a:ext>
            </a:extLst>
          </p:cNvPr>
          <p:cNvSpPr txBox="1"/>
          <p:nvPr/>
        </p:nvSpPr>
        <p:spPr>
          <a:xfrm>
            <a:off x="5350669" y="1428919"/>
            <a:ext cx="2781295" cy="369332"/>
          </a:xfrm>
          <a:prstGeom prst="rect">
            <a:avLst/>
          </a:prstGeom>
          <a:noFill/>
        </p:spPr>
        <p:txBody>
          <a:bodyPr wrap="square" rtlCol="0">
            <a:spAutoFit/>
          </a:bodyPr>
          <a:lstStyle/>
          <a:p>
            <a:r>
              <a:rPr lang="en-IN" dirty="0"/>
              <a:t>Face Detection</a:t>
            </a:r>
          </a:p>
        </p:txBody>
      </p:sp>
      <p:sp>
        <p:nvSpPr>
          <p:cNvPr id="34" name="TextBox 33">
            <a:extLst>
              <a:ext uri="{FF2B5EF4-FFF2-40B4-BE49-F238E27FC236}">
                <a16:creationId xmlns:a16="http://schemas.microsoft.com/office/drawing/2014/main" id="{9F056032-6DAE-6B49-B385-0EF0B51DF5D5}"/>
              </a:ext>
            </a:extLst>
          </p:cNvPr>
          <p:cNvSpPr txBox="1"/>
          <p:nvPr/>
        </p:nvSpPr>
        <p:spPr>
          <a:xfrm>
            <a:off x="5187558" y="2086566"/>
            <a:ext cx="2781294" cy="369332"/>
          </a:xfrm>
          <a:prstGeom prst="rect">
            <a:avLst/>
          </a:prstGeom>
          <a:noFill/>
        </p:spPr>
        <p:txBody>
          <a:bodyPr wrap="square" rtlCol="0">
            <a:spAutoFit/>
          </a:bodyPr>
          <a:lstStyle/>
          <a:p>
            <a:r>
              <a:rPr lang="en-IN" dirty="0"/>
              <a:t>Feature Extraction</a:t>
            </a:r>
          </a:p>
        </p:txBody>
      </p:sp>
      <p:sp>
        <p:nvSpPr>
          <p:cNvPr id="35" name="TextBox 34">
            <a:extLst>
              <a:ext uri="{FF2B5EF4-FFF2-40B4-BE49-F238E27FC236}">
                <a16:creationId xmlns:a16="http://schemas.microsoft.com/office/drawing/2014/main" id="{C945585F-5B01-B2D6-77AC-20E03DB54225}"/>
              </a:ext>
            </a:extLst>
          </p:cNvPr>
          <p:cNvSpPr txBox="1"/>
          <p:nvPr/>
        </p:nvSpPr>
        <p:spPr>
          <a:xfrm>
            <a:off x="3498062" y="2784121"/>
            <a:ext cx="2781294" cy="369332"/>
          </a:xfrm>
          <a:prstGeom prst="rect">
            <a:avLst/>
          </a:prstGeom>
          <a:noFill/>
        </p:spPr>
        <p:txBody>
          <a:bodyPr wrap="square" rtlCol="0">
            <a:spAutoFit/>
          </a:bodyPr>
          <a:lstStyle/>
          <a:p>
            <a:r>
              <a:rPr lang="en-IN" dirty="0"/>
              <a:t>Eye status</a:t>
            </a:r>
          </a:p>
        </p:txBody>
      </p:sp>
      <p:sp>
        <p:nvSpPr>
          <p:cNvPr id="36" name="TextBox 35">
            <a:extLst>
              <a:ext uri="{FF2B5EF4-FFF2-40B4-BE49-F238E27FC236}">
                <a16:creationId xmlns:a16="http://schemas.microsoft.com/office/drawing/2014/main" id="{1059CBDF-B29C-448C-ACCB-0A563ABC0D28}"/>
              </a:ext>
            </a:extLst>
          </p:cNvPr>
          <p:cNvSpPr txBox="1"/>
          <p:nvPr/>
        </p:nvSpPr>
        <p:spPr>
          <a:xfrm>
            <a:off x="7298532" y="2805488"/>
            <a:ext cx="2557459" cy="369332"/>
          </a:xfrm>
          <a:prstGeom prst="rect">
            <a:avLst/>
          </a:prstGeom>
          <a:noFill/>
        </p:spPr>
        <p:txBody>
          <a:bodyPr wrap="square" rtlCol="0">
            <a:spAutoFit/>
          </a:bodyPr>
          <a:lstStyle/>
          <a:p>
            <a:r>
              <a:rPr lang="en-IN" dirty="0"/>
              <a:t>Mouth status</a:t>
            </a:r>
          </a:p>
        </p:txBody>
      </p:sp>
      <p:sp>
        <p:nvSpPr>
          <p:cNvPr id="37" name="TextBox 36">
            <a:extLst>
              <a:ext uri="{FF2B5EF4-FFF2-40B4-BE49-F238E27FC236}">
                <a16:creationId xmlns:a16="http://schemas.microsoft.com/office/drawing/2014/main" id="{CB8D5F30-CE09-8D34-CFEE-3FF721DEB190}"/>
              </a:ext>
            </a:extLst>
          </p:cNvPr>
          <p:cNvSpPr txBox="1"/>
          <p:nvPr/>
        </p:nvSpPr>
        <p:spPr>
          <a:xfrm>
            <a:off x="2757490" y="3554164"/>
            <a:ext cx="3103362" cy="369332"/>
          </a:xfrm>
          <a:prstGeom prst="rect">
            <a:avLst/>
          </a:prstGeom>
          <a:noFill/>
        </p:spPr>
        <p:txBody>
          <a:bodyPr wrap="square" rtlCol="0">
            <a:spAutoFit/>
          </a:bodyPr>
          <a:lstStyle/>
          <a:p>
            <a:r>
              <a:rPr lang="en-IN" dirty="0"/>
              <a:t>Eye closure and blinking rate</a:t>
            </a:r>
          </a:p>
        </p:txBody>
      </p:sp>
      <p:sp>
        <p:nvSpPr>
          <p:cNvPr id="40" name="TextBox 39">
            <a:extLst>
              <a:ext uri="{FF2B5EF4-FFF2-40B4-BE49-F238E27FC236}">
                <a16:creationId xmlns:a16="http://schemas.microsoft.com/office/drawing/2014/main" id="{72D70DAF-D056-C58D-6F57-882BCE3B6906}"/>
              </a:ext>
            </a:extLst>
          </p:cNvPr>
          <p:cNvSpPr txBox="1"/>
          <p:nvPr/>
        </p:nvSpPr>
        <p:spPr>
          <a:xfrm>
            <a:off x="6649643" y="3583831"/>
            <a:ext cx="2781294" cy="369332"/>
          </a:xfrm>
          <a:prstGeom prst="rect">
            <a:avLst/>
          </a:prstGeom>
          <a:noFill/>
        </p:spPr>
        <p:txBody>
          <a:bodyPr wrap="square" rtlCol="0">
            <a:spAutoFit/>
          </a:bodyPr>
          <a:lstStyle/>
          <a:p>
            <a:r>
              <a:rPr lang="en-IN" dirty="0"/>
              <a:t>Mouth opening and closure</a:t>
            </a:r>
          </a:p>
        </p:txBody>
      </p:sp>
      <p:sp>
        <p:nvSpPr>
          <p:cNvPr id="43" name="TextBox 42">
            <a:extLst>
              <a:ext uri="{FF2B5EF4-FFF2-40B4-BE49-F238E27FC236}">
                <a16:creationId xmlns:a16="http://schemas.microsoft.com/office/drawing/2014/main" id="{0E29AC55-FE58-AA89-8181-3ECA2880C2FF}"/>
              </a:ext>
            </a:extLst>
          </p:cNvPr>
          <p:cNvSpPr txBox="1"/>
          <p:nvPr/>
        </p:nvSpPr>
        <p:spPr>
          <a:xfrm>
            <a:off x="5305431" y="4413738"/>
            <a:ext cx="2500312" cy="369332"/>
          </a:xfrm>
          <a:prstGeom prst="rect">
            <a:avLst/>
          </a:prstGeom>
          <a:noFill/>
        </p:spPr>
        <p:txBody>
          <a:bodyPr wrap="square" rtlCol="0">
            <a:spAutoFit/>
          </a:bodyPr>
          <a:lstStyle/>
          <a:p>
            <a:r>
              <a:rPr lang="en-IN" dirty="0"/>
              <a:t>Classification</a:t>
            </a:r>
          </a:p>
        </p:txBody>
      </p:sp>
      <p:sp>
        <p:nvSpPr>
          <p:cNvPr id="44" name="TextBox 43">
            <a:extLst>
              <a:ext uri="{FF2B5EF4-FFF2-40B4-BE49-F238E27FC236}">
                <a16:creationId xmlns:a16="http://schemas.microsoft.com/office/drawing/2014/main" id="{277C627E-3686-E3B7-2895-15F887724C44}"/>
              </a:ext>
            </a:extLst>
          </p:cNvPr>
          <p:cNvSpPr txBox="1"/>
          <p:nvPr/>
        </p:nvSpPr>
        <p:spPr>
          <a:xfrm>
            <a:off x="5538784" y="5271176"/>
            <a:ext cx="2781293" cy="369332"/>
          </a:xfrm>
          <a:prstGeom prst="rect">
            <a:avLst/>
          </a:prstGeom>
          <a:noFill/>
        </p:spPr>
        <p:txBody>
          <a:bodyPr wrap="square" rtlCol="0">
            <a:spAutoFit/>
          </a:bodyPr>
          <a:lstStyle/>
          <a:p>
            <a:r>
              <a:rPr lang="en-IN" dirty="0"/>
              <a:t>Drowsy</a:t>
            </a:r>
          </a:p>
        </p:txBody>
      </p:sp>
      <p:sp>
        <p:nvSpPr>
          <p:cNvPr id="45" name="TextBox 44">
            <a:extLst>
              <a:ext uri="{FF2B5EF4-FFF2-40B4-BE49-F238E27FC236}">
                <a16:creationId xmlns:a16="http://schemas.microsoft.com/office/drawing/2014/main" id="{B37C8E9F-B475-6AF8-ABBA-8F8C1C06010B}"/>
              </a:ext>
            </a:extLst>
          </p:cNvPr>
          <p:cNvSpPr txBox="1"/>
          <p:nvPr/>
        </p:nvSpPr>
        <p:spPr>
          <a:xfrm>
            <a:off x="5538784" y="6128614"/>
            <a:ext cx="1971673" cy="369332"/>
          </a:xfrm>
          <a:prstGeom prst="rect">
            <a:avLst/>
          </a:prstGeom>
          <a:noFill/>
        </p:spPr>
        <p:txBody>
          <a:bodyPr wrap="square" rtlCol="0">
            <a:spAutoFit/>
          </a:bodyPr>
          <a:lstStyle/>
          <a:p>
            <a:r>
              <a:rPr lang="en-IN" dirty="0"/>
              <a:t>warning</a:t>
            </a:r>
          </a:p>
        </p:txBody>
      </p:sp>
      <p:sp>
        <p:nvSpPr>
          <p:cNvPr id="46" name="TextBox 45">
            <a:extLst>
              <a:ext uri="{FF2B5EF4-FFF2-40B4-BE49-F238E27FC236}">
                <a16:creationId xmlns:a16="http://schemas.microsoft.com/office/drawing/2014/main" id="{957FA237-C012-FEF4-0CE0-75BDBFFCF729}"/>
              </a:ext>
            </a:extLst>
          </p:cNvPr>
          <p:cNvSpPr txBox="1"/>
          <p:nvPr/>
        </p:nvSpPr>
        <p:spPr>
          <a:xfrm>
            <a:off x="6031701" y="5767418"/>
            <a:ext cx="2100263" cy="369332"/>
          </a:xfrm>
          <a:prstGeom prst="rect">
            <a:avLst/>
          </a:prstGeom>
          <a:noFill/>
        </p:spPr>
        <p:txBody>
          <a:bodyPr wrap="square" rtlCol="0">
            <a:spAutoFit/>
          </a:bodyPr>
          <a:lstStyle/>
          <a:p>
            <a:r>
              <a:rPr lang="en-IN" dirty="0"/>
              <a:t>Yes</a:t>
            </a:r>
          </a:p>
        </p:txBody>
      </p:sp>
      <p:sp>
        <p:nvSpPr>
          <p:cNvPr id="47" name="TextBox 46">
            <a:extLst>
              <a:ext uri="{FF2B5EF4-FFF2-40B4-BE49-F238E27FC236}">
                <a16:creationId xmlns:a16="http://schemas.microsoft.com/office/drawing/2014/main" id="{4F1DBE4F-E289-DB3A-160F-CB31FE49D87D}"/>
              </a:ext>
            </a:extLst>
          </p:cNvPr>
          <p:cNvSpPr txBox="1"/>
          <p:nvPr/>
        </p:nvSpPr>
        <p:spPr>
          <a:xfrm>
            <a:off x="8577261" y="5145915"/>
            <a:ext cx="1566860" cy="369332"/>
          </a:xfrm>
          <a:prstGeom prst="rect">
            <a:avLst/>
          </a:prstGeom>
          <a:noFill/>
        </p:spPr>
        <p:txBody>
          <a:bodyPr wrap="square" rtlCol="0">
            <a:spAutoFit/>
          </a:bodyPr>
          <a:lstStyle/>
          <a:p>
            <a:r>
              <a:rPr lang="en-IN" dirty="0"/>
              <a:t>No</a:t>
            </a:r>
          </a:p>
        </p:txBody>
      </p:sp>
      <p:cxnSp>
        <p:nvCxnSpPr>
          <p:cNvPr id="49" name="Straight Connector 48">
            <a:extLst>
              <a:ext uri="{FF2B5EF4-FFF2-40B4-BE49-F238E27FC236}">
                <a16:creationId xmlns:a16="http://schemas.microsoft.com/office/drawing/2014/main" id="{5DBC9730-F83F-8A0D-370A-6412F2C5B9CC}"/>
              </a:ext>
            </a:extLst>
          </p:cNvPr>
          <p:cNvCxnSpPr>
            <a:cxnSpLocks/>
          </p:cNvCxnSpPr>
          <p:nvPr/>
        </p:nvCxnSpPr>
        <p:spPr>
          <a:xfrm>
            <a:off x="10415588" y="1056014"/>
            <a:ext cx="0" cy="4404135"/>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4C224D44-F907-4F2C-8753-73945629655E}"/>
              </a:ext>
            </a:extLst>
          </p:cNvPr>
          <p:cNvCxnSpPr>
            <a:cxnSpLocks/>
          </p:cNvCxnSpPr>
          <p:nvPr/>
        </p:nvCxnSpPr>
        <p:spPr>
          <a:xfrm flipH="1">
            <a:off x="7081830" y="1056014"/>
            <a:ext cx="33337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2848A1F-E0F8-CC0A-AA0E-D9FA90BEEBB5}"/>
              </a:ext>
            </a:extLst>
          </p:cNvPr>
          <p:cNvCxnSpPr>
            <a:stCxn id="41" idx="1"/>
          </p:cNvCxnSpPr>
          <p:nvPr/>
        </p:nvCxnSpPr>
        <p:spPr>
          <a:xfrm flipH="1" flipV="1">
            <a:off x="4191007" y="6354974"/>
            <a:ext cx="106916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6C1F5034-F276-BF26-F49E-3484551C519E}"/>
              </a:ext>
            </a:extLst>
          </p:cNvPr>
          <p:cNvSpPr/>
          <p:nvPr/>
        </p:nvSpPr>
        <p:spPr>
          <a:xfrm>
            <a:off x="1363576" y="6177859"/>
            <a:ext cx="2781294" cy="4201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0B0E9A9B-8E10-FF4B-8C22-92B75DAC71AC}"/>
              </a:ext>
            </a:extLst>
          </p:cNvPr>
          <p:cNvSpPr txBox="1"/>
          <p:nvPr/>
        </p:nvSpPr>
        <p:spPr>
          <a:xfrm>
            <a:off x="1355236" y="6181118"/>
            <a:ext cx="2953935" cy="369332"/>
          </a:xfrm>
          <a:prstGeom prst="rect">
            <a:avLst/>
          </a:prstGeom>
          <a:noFill/>
        </p:spPr>
        <p:txBody>
          <a:bodyPr wrap="square" rtlCol="0">
            <a:spAutoFit/>
          </a:bodyPr>
          <a:lstStyle/>
          <a:p>
            <a:r>
              <a:rPr lang="en-IN" dirty="0"/>
              <a:t>Gives alert with notification </a:t>
            </a:r>
          </a:p>
        </p:txBody>
      </p:sp>
    </p:spTree>
    <p:extLst>
      <p:ext uri="{BB962C8B-B14F-4D97-AF65-F5344CB8AC3E}">
        <p14:creationId xmlns:p14="http://schemas.microsoft.com/office/powerpoint/2010/main" val="1256073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E699"/>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A1CB17-ACA6-87D5-C891-919B4886A4B0}"/>
              </a:ext>
            </a:extLst>
          </p:cNvPr>
          <p:cNvSpPr txBox="1"/>
          <p:nvPr/>
        </p:nvSpPr>
        <p:spPr>
          <a:xfrm>
            <a:off x="4348164" y="96184"/>
            <a:ext cx="4214813" cy="553998"/>
          </a:xfrm>
          <a:prstGeom prst="rect">
            <a:avLst/>
          </a:prstGeom>
          <a:noFill/>
        </p:spPr>
        <p:txBody>
          <a:bodyPr wrap="square" rtlCol="0">
            <a:spAutoFit/>
          </a:bodyPr>
          <a:lstStyle/>
          <a:p>
            <a:r>
              <a:rPr lang="en-IN" sz="3000" b="1" dirty="0">
                <a:latin typeface="Times New Roman" panose="02020603050405020304" pitchFamily="18" charset="0"/>
                <a:cs typeface="Times New Roman" panose="02020603050405020304" pitchFamily="18" charset="0"/>
              </a:rPr>
              <a:t>CLASS DIAGRAM</a:t>
            </a:r>
          </a:p>
        </p:txBody>
      </p:sp>
      <p:sp>
        <p:nvSpPr>
          <p:cNvPr id="9" name="Rectangle 8">
            <a:extLst>
              <a:ext uri="{FF2B5EF4-FFF2-40B4-BE49-F238E27FC236}">
                <a16:creationId xmlns:a16="http://schemas.microsoft.com/office/drawing/2014/main" id="{4EFEFADC-9E8F-4012-9E43-60E8819B153C}"/>
              </a:ext>
            </a:extLst>
          </p:cNvPr>
          <p:cNvSpPr/>
          <p:nvPr/>
        </p:nvSpPr>
        <p:spPr>
          <a:xfrm>
            <a:off x="1243012" y="1143451"/>
            <a:ext cx="1909762" cy="261818"/>
          </a:xfrm>
          <a:prstGeom prst="rect">
            <a:avLst/>
          </a:prstGeom>
          <a:solidFill>
            <a:srgbClr val="FFC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5B6395E4-FB39-AAD8-14A1-8D2B6B9795C8}"/>
              </a:ext>
            </a:extLst>
          </p:cNvPr>
          <p:cNvSpPr/>
          <p:nvPr/>
        </p:nvSpPr>
        <p:spPr>
          <a:xfrm>
            <a:off x="1243012" y="1400626"/>
            <a:ext cx="1909762" cy="942975"/>
          </a:xfrm>
          <a:prstGeom prst="rect">
            <a:avLst/>
          </a:prstGeom>
          <a:solidFill>
            <a:srgbClr val="FFC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DD6891B4-EAC7-C8CB-C2A3-D07C4D339E9F}"/>
              </a:ext>
            </a:extLst>
          </p:cNvPr>
          <p:cNvSpPr/>
          <p:nvPr/>
        </p:nvSpPr>
        <p:spPr>
          <a:xfrm>
            <a:off x="1243012" y="2343600"/>
            <a:ext cx="1909762" cy="838675"/>
          </a:xfrm>
          <a:prstGeom prst="rect">
            <a:avLst/>
          </a:prstGeom>
          <a:solidFill>
            <a:srgbClr val="FFC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BA6B9FC5-0D05-0FB7-9C86-FD8BD57AFD35}"/>
              </a:ext>
            </a:extLst>
          </p:cNvPr>
          <p:cNvSpPr/>
          <p:nvPr/>
        </p:nvSpPr>
        <p:spPr>
          <a:xfrm>
            <a:off x="8934455" y="1075181"/>
            <a:ext cx="2305049" cy="320637"/>
          </a:xfrm>
          <a:prstGeom prst="rect">
            <a:avLst/>
          </a:prstGeom>
          <a:solidFill>
            <a:srgbClr val="FFC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55B9BA27-6911-2164-E292-2ECFF1E13B21}"/>
              </a:ext>
            </a:extLst>
          </p:cNvPr>
          <p:cNvSpPr/>
          <p:nvPr/>
        </p:nvSpPr>
        <p:spPr>
          <a:xfrm>
            <a:off x="8934455" y="1332356"/>
            <a:ext cx="2305049" cy="942975"/>
          </a:xfrm>
          <a:prstGeom prst="rect">
            <a:avLst/>
          </a:prstGeom>
          <a:solidFill>
            <a:srgbClr val="FFC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3C57A4A4-DF75-15AB-8E0C-20195EBF67FB}"/>
              </a:ext>
            </a:extLst>
          </p:cNvPr>
          <p:cNvSpPr/>
          <p:nvPr/>
        </p:nvSpPr>
        <p:spPr>
          <a:xfrm>
            <a:off x="8934455" y="2275330"/>
            <a:ext cx="2305049" cy="1250781"/>
          </a:xfrm>
          <a:prstGeom prst="rect">
            <a:avLst/>
          </a:prstGeom>
          <a:solidFill>
            <a:srgbClr val="FFC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1BEEAC95-A3C3-F6E7-88F8-7E814C98EC0F}"/>
              </a:ext>
            </a:extLst>
          </p:cNvPr>
          <p:cNvSpPr/>
          <p:nvPr/>
        </p:nvSpPr>
        <p:spPr>
          <a:xfrm>
            <a:off x="2000251" y="5148495"/>
            <a:ext cx="1457325" cy="257175"/>
          </a:xfrm>
          <a:prstGeom prst="rect">
            <a:avLst/>
          </a:prstGeom>
          <a:solidFill>
            <a:srgbClr val="FFC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749230CD-E451-F682-19D0-9B76D1EC3A65}"/>
              </a:ext>
            </a:extLst>
          </p:cNvPr>
          <p:cNvSpPr/>
          <p:nvPr/>
        </p:nvSpPr>
        <p:spPr>
          <a:xfrm>
            <a:off x="2000250" y="5405670"/>
            <a:ext cx="1457325" cy="646331"/>
          </a:xfrm>
          <a:prstGeom prst="rect">
            <a:avLst/>
          </a:prstGeom>
          <a:solidFill>
            <a:srgbClr val="FFC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4546B840-39AB-F18B-FF26-7068ECC51279}"/>
              </a:ext>
            </a:extLst>
          </p:cNvPr>
          <p:cNvSpPr/>
          <p:nvPr/>
        </p:nvSpPr>
        <p:spPr>
          <a:xfrm>
            <a:off x="2000249" y="6037714"/>
            <a:ext cx="1457325" cy="369332"/>
          </a:xfrm>
          <a:prstGeom prst="rect">
            <a:avLst/>
          </a:prstGeom>
          <a:solidFill>
            <a:srgbClr val="FFC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DFA226F6-7214-ED20-7DB5-075239F38E4F}"/>
              </a:ext>
            </a:extLst>
          </p:cNvPr>
          <p:cNvSpPr/>
          <p:nvPr/>
        </p:nvSpPr>
        <p:spPr>
          <a:xfrm>
            <a:off x="8808247" y="5072937"/>
            <a:ext cx="1612110" cy="294521"/>
          </a:xfrm>
          <a:prstGeom prst="rect">
            <a:avLst/>
          </a:prstGeom>
          <a:solidFill>
            <a:srgbClr val="FFC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A7F0C16F-2CCC-6C89-25A8-AA43C1CD1B93}"/>
              </a:ext>
            </a:extLst>
          </p:cNvPr>
          <p:cNvSpPr/>
          <p:nvPr/>
        </p:nvSpPr>
        <p:spPr>
          <a:xfrm>
            <a:off x="8808247" y="5319604"/>
            <a:ext cx="1612110" cy="613565"/>
          </a:xfrm>
          <a:prstGeom prst="rect">
            <a:avLst/>
          </a:prstGeom>
          <a:solidFill>
            <a:srgbClr val="FFC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B5EC66E0-8FDC-4A52-CF4C-D2976CE46DCA}"/>
              </a:ext>
            </a:extLst>
          </p:cNvPr>
          <p:cNvSpPr/>
          <p:nvPr/>
        </p:nvSpPr>
        <p:spPr>
          <a:xfrm>
            <a:off x="8821349" y="5897685"/>
            <a:ext cx="1599008" cy="918474"/>
          </a:xfrm>
          <a:prstGeom prst="rect">
            <a:avLst/>
          </a:prstGeom>
          <a:solidFill>
            <a:srgbClr val="FFC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TextBox 20">
            <a:extLst>
              <a:ext uri="{FF2B5EF4-FFF2-40B4-BE49-F238E27FC236}">
                <a16:creationId xmlns:a16="http://schemas.microsoft.com/office/drawing/2014/main" id="{57B293F9-92F8-7A83-9299-EDDB7971AF59}"/>
              </a:ext>
            </a:extLst>
          </p:cNvPr>
          <p:cNvSpPr txBox="1"/>
          <p:nvPr/>
        </p:nvSpPr>
        <p:spPr>
          <a:xfrm>
            <a:off x="1614487" y="1084158"/>
            <a:ext cx="1457325" cy="369332"/>
          </a:xfrm>
          <a:prstGeom prst="rect">
            <a:avLst/>
          </a:prstGeom>
          <a:noFill/>
        </p:spPr>
        <p:txBody>
          <a:bodyPr wrap="square" rtlCol="0">
            <a:spAutoFit/>
          </a:bodyPr>
          <a:lstStyle/>
          <a:p>
            <a:r>
              <a:rPr lang="en-IN" dirty="0"/>
              <a:t>USER</a:t>
            </a:r>
          </a:p>
        </p:txBody>
      </p:sp>
      <p:sp>
        <p:nvSpPr>
          <p:cNvPr id="22" name="TextBox 21">
            <a:extLst>
              <a:ext uri="{FF2B5EF4-FFF2-40B4-BE49-F238E27FC236}">
                <a16:creationId xmlns:a16="http://schemas.microsoft.com/office/drawing/2014/main" id="{6D1989F1-DD24-3E01-DF34-305528389614}"/>
              </a:ext>
            </a:extLst>
          </p:cNvPr>
          <p:cNvSpPr txBox="1"/>
          <p:nvPr/>
        </p:nvSpPr>
        <p:spPr>
          <a:xfrm>
            <a:off x="9077328" y="1026486"/>
            <a:ext cx="2214563" cy="369332"/>
          </a:xfrm>
          <a:prstGeom prst="rect">
            <a:avLst/>
          </a:prstGeom>
          <a:noFill/>
        </p:spPr>
        <p:txBody>
          <a:bodyPr wrap="square" rtlCol="0">
            <a:spAutoFit/>
          </a:bodyPr>
          <a:lstStyle/>
          <a:p>
            <a:r>
              <a:rPr lang="en-IN" dirty="0"/>
              <a:t>DETECTION</a:t>
            </a:r>
          </a:p>
        </p:txBody>
      </p:sp>
      <p:sp>
        <p:nvSpPr>
          <p:cNvPr id="23" name="TextBox 22">
            <a:extLst>
              <a:ext uri="{FF2B5EF4-FFF2-40B4-BE49-F238E27FC236}">
                <a16:creationId xmlns:a16="http://schemas.microsoft.com/office/drawing/2014/main" id="{97434398-1373-4C35-7FA5-CCBB6A9A4555}"/>
              </a:ext>
            </a:extLst>
          </p:cNvPr>
          <p:cNvSpPr txBox="1"/>
          <p:nvPr/>
        </p:nvSpPr>
        <p:spPr>
          <a:xfrm>
            <a:off x="2195513" y="5092417"/>
            <a:ext cx="1828800" cy="369332"/>
          </a:xfrm>
          <a:prstGeom prst="rect">
            <a:avLst/>
          </a:prstGeom>
          <a:noFill/>
        </p:spPr>
        <p:txBody>
          <a:bodyPr wrap="square" rtlCol="0">
            <a:spAutoFit/>
          </a:bodyPr>
          <a:lstStyle/>
          <a:p>
            <a:r>
              <a:rPr lang="en-IN" dirty="0"/>
              <a:t>CAMERA</a:t>
            </a:r>
          </a:p>
        </p:txBody>
      </p:sp>
      <p:sp>
        <p:nvSpPr>
          <p:cNvPr id="24" name="TextBox 23">
            <a:extLst>
              <a:ext uri="{FF2B5EF4-FFF2-40B4-BE49-F238E27FC236}">
                <a16:creationId xmlns:a16="http://schemas.microsoft.com/office/drawing/2014/main" id="{DC5F2CCF-2C49-8624-7978-B6DE63077BD4}"/>
              </a:ext>
            </a:extLst>
          </p:cNvPr>
          <p:cNvSpPr txBox="1"/>
          <p:nvPr/>
        </p:nvSpPr>
        <p:spPr>
          <a:xfrm>
            <a:off x="9077328" y="4995183"/>
            <a:ext cx="1900237" cy="369332"/>
          </a:xfrm>
          <a:prstGeom prst="rect">
            <a:avLst/>
          </a:prstGeom>
          <a:noFill/>
        </p:spPr>
        <p:txBody>
          <a:bodyPr wrap="square" rtlCol="0">
            <a:spAutoFit/>
          </a:bodyPr>
          <a:lstStyle/>
          <a:p>
            <a:r>
              <a:rPr lang="en-IN" dirty="0"/>
              <a:t>ALARM </a:t>
            </a:r>
          </a:p>
        </p:txBody>
      </p:sp>
      <p:sp>
        <p:nvSpPr>
          <p:cNvPr id="27" name="TextBox 26">
            <a:extLst>
              <a:ext uri="{FF2B5EF4-FFF2-40B4-BE49-F238E27FC236}">
                <a16:creationId xmlns:a16="http://schemas.microsoft.com/office/drawing/2014/main" id="{06CA3097-4ECB-97C1-95B7-F5DAC0976B77}"/>
              </a:ext>
            </a:extLst>
          </p:cNvPr>
          <p:cNvSpPr txBox="1"/>
          <p:nvPr/>
        </p:nvSpPr>
        <p:spPr>
          <a:xfrm>
            <a:off x="1243012" y="1339816"/>
            <a:ext cx="1300163" cy="1200329"/>
          </a:xfrm>
          <a:prstGeom prst="rect">
            <a:avLst/>
          </a:prstGeom>
          <a:noFill/>
        </p:spPr>
        <p:txBody>
          <a:bodyPr wrap="square" rtlCol="0">
            <a:spAutoFit/>
          </a:bodyPr>
          <a:lstStyle/>
          <a:p>
            <a:pPr marL="285750" indent="-285750">
              <a:buFont typeface="Arial" panose="020B0604020202020204" pitchFamily="34" charset="0"/>
              <a:buChar char="•"/>
            </a:pPr>
            <a:r>
              <a:rPr lang="en-IN" dirty="0"/>
              <a:t>Face</a:t>
            </a:r>
          </a:p>
          <a:p>
            <a:pPr marL="285750" indent="-285750">
              <a:buFont typeface="Arial" panose="020B0604020202020204" pitchFamily="34" charset="0"/>
              <a:buChar char="•"/>
            </a:pPr>
            <a:r>
              <a:rPr lang="en-IN" dirty="0"/>
              <a:t>Left eye</a:t>
            </a:r>
          </a:p>
          <a:p>
            <a:pPr marL="285750" indent="-285750">
              <a:buFont typeface="Arial" panose="020B0604020202020204" pitchFamily="34" charset="0"/>
              <a:buChar char="•"/>
            </a:pPr>
            <a:r>
              <a:rPr lang="en-IN" dirty="0"/>
              <a:t>Righteye</a:t>
            </a:r>
          </a:p>
          <a:p>
            <a:pPr marL="285750" indent="-285750">
              <a:buFont typeface="Arial" panose="020B0604020202020204" pitchFamily="34" charset="0"/>
              <a:buChar char="•"/>
            </a:pPr>
            <a:endParaRPr lang="en-IN" dirty="0"/>
          </a:p>
        </p:txBody>
      </p:sp>
      <p:sp>
        <p:nvSpPr>
          <p:cNvPr id="28" name="TextBox 27">
            <a:extLst>
              <a:ext uri="{FF2B5EF4-FFF2-40B4-BE49-F238E27FC236}">
                <a16:creationId xmlns:a16="http://schemas.microsoft.com/office/drawing/2014/main" id="{589B5C49-A6BB-2085-86B7-D1193390D4CA}"/>
              </a:ext>
            </a:extLst>
          </p:cNvPr>
          <p:cNvSpPr txBox="1"/>
          <p:nvPr/>
        </p:nvSpPr>
        <p:spPr>
          <a:xfrm>
            <a:off x="1283493" y="2292165"/>
            <a:ext cx="1788319" cy="923330"/>
          </a:xfrm>
          <a:prstGeom prst="rect">
            <a:avLst/>
          </a:prstGeom>
          <a:noFill/>
        </p:spPr>
        <p:txBody>
          <a:bodyPr wrap="square" rtlCol="0">
            <a:spAutoFit/>
          </a:bodyPr>
          <a:lstStyle/>
          <a:p>
            <a:pPr marL="285750" indent="-285750">
              <a:buFont typeface="Arial" panose="020B0604020202020204" pitchFamily="34" charset="0"/>
              <a:buChar char="•"/>
            </a:pPr>
            <a:r>
              <a:rPr lang="en-IN" dirty="0"/>
              <a:t>Opening eye()</a:t>
            </a:r>
          </a:p>
          <a:p>
            <a:pPr marL="285750" indent="-285750">
              <a:buFont typeface="Arial" panose="020B0604020202020204" pitchFamily="34" charset="0"/>
              <a:buChar char="•"/>
            </a:pPr>
            <a:r>
              <a:rPr lang="en-IN" dirty="0"/>
              <a:t>Closing eye()</a:t>
            </a:r>
          </a:p>
          <a:p>
            <a:pPr marL="285750" indent="-285750">
              <a:buFont typeface="Arial" panose="020B0604020202020204" pitchFamily="34" charset="0"/>
              <a:buChar char="•"/>
            </a:pPr>
            <a:r>
              <a:rPr lang="en-IN" dirty="0"/>
              <a:t>Sleepy()</a:t>
            </a:r>
          </a:p>
        </p:txBody>
      </p:sp>
      <p:sp>
        <p:nvSpPr>
          <p:cNvPr id="29" name="TextBox 28">
            <a:extLst>
              <a:ext uri="{FF2B5EF4-FFF2-40B4-BE49-F238E27FC236}">
                <a16:creationId xmlns:a16="http://schemas.microsoft.com/office/drawing/2014/main" id="{E51DEEBD-50BE-47EE-6C96-6FC4693FE574}"/>
              </a:ext>
            </a:extLst>
          </p:cNvPr>
          <p:cNvSpPr txBox="1"/>
          <p:nvPr/>
        </p:nvSpPr>
        <p:spPr>
          <a:xfrm>
            <a:off x="9039228" y="1273866"/>
            <a:ext cx="1733549" cy="923330"/>
          </a:xfrm>
          <a:prstGeom prst="rect">
            <a:avLst/>
          </a:prstGeom>
          <a:noFill/>
        </p:spPr>
        <p:txBody>
          <a:bodyPr wrap="square" rtlCol="0">
            <a:spAutoFit/>
          </a:bodyPr>
          <a:lstStyle/>
          <a:p>
            <a:pPr marL="285750" indent="-285750">
              <a:buFont typeface="Arial" panose="020B0604020202020204" pitchFamily="34" charset="0"/>
              <a:buChar char="•"/>
            </a:pPr>
            <a:r>
              <a:rPr lang="en-IN" dirty="0"/>
              <a:t>Opened </a:t>
            </a:r>
          </a:p>
          <a:p>
            <a:pPr marL="285750" indent="-285750">
              <a:buFont typeface="Arial" panose="020B0604020202020204" pitchFamily="34" charset="0"/>
              <a:buChar char="•"/>
            </a:pPr>
            <a:r>
              <a:rPr lang="en-IN" dirty="0"/>
              <a:t>Closed</a:t>
            </a:r>
          </a:p>
          <a:p>
            <a:pPr marL="285750" indent="-285750">
              <a:buFont typeface="Arial" panose="020B0604020202020204" pitchFamily="34" charset="0"/>
              <a:buChar char="•"/>
            </a:pPr>
            <a:r>
              <a:rPr lang="en-IN" dirty="0"/>
              <a:t>Time Closed</a:t>
            </a:r>
          </a:p>
        </p:txBody>
      </p:sp>
      <p:sp>
        <p:nvSpPr>
          <p:cNvPr id="30" name="TextBox 29">
            <a:extLst>
              <a:ext uri="{FF2B5EF4-FFF2-40B4-BE49-F238E27FC236}">
                <a16:creationId xmlns:a16="http://schemas.microsoft.com/office/drawing/2014/main" id="{71A6F19A-5448-73C5-5C0E-27F34D92DE78}"/>
              </a:ext>
            </a:extLst>
          </p:cNvPr>
          <p:cNvSpPr txBox="1"/>
          <p:nvPr/>
        </p:nvSpPr>
        <p:spPr>
          <a:xfrm>
            <a:off x="9039228" y="2331410"/>
            <a:ext cx="2043112" cy="1200329"/>
          </a:xfrm>
          <a:prstGeom prst="rect">
            <a:avLst/>
          </a:prstGeom>
          <a:noFill/>
        </p:spPr>
        <p:txBody>
          <a:bodyPr wrap="square" rtlCol="0">
            <a:spAutoFit/>
          </a:bodyPr>
          <a:lstStyle/>
          <a:p>
            <a:pPr marL="285750" indent="-285750">
              <a:buFont typeface="Arial" panose="020B0604020202020204" pitchFamily="34" charset="0"/>
              <a:buChar char="•"/>
            </a:pPr>
            <a:r>
              <a:rPr lang="en-IN" dirty="0"/>
              <a:t>Opened detect()</a:t>
            </a:r>
          </a:p>
          <a:p>
            <a:pPr marL="285750" indent="-285750">
              <a:buFont typeface="Arial" panose="020B0604020202020204" pitchFamily="34" charset="0"/>
              <a:buChar char="•"/>
            </a:pPr>
            <a:r>
              <a:rPr lang="en-IN" dirty="0"/>
              <a:t>Closed detect()</a:t>
            </a:r>
          </a:p>
          <a:p>
            <a:pPr marL="285750" indent="-285750">
              <a:buFont typeface="Arial" panose="020B0604020202020204" pitchFamily="34" charset="0"/>
              <a:buChar char="•"/>
            </a:pPr>
            <a:r>
              <a:rPr lang="en-IN" dirty="0"/>
              <a:t>Extraction()</a:t>
            </a:r>
          </a:p>
          <a:p>
            <a:pPr marL="285750" indent="-285750">
              <a:buFont typeface="Arial" panose="020B0604020202020204" pitchFamily="34" charset="0"/>
              <a:buChar char="•"/>
            </a:pPr>
            <a:r>
              <a:rPr lang="en-IN" dirty="0"/>
              <a:t>Calculation()</a:t>
            </a:r>
          </a:p>
        </p:txBody>
      </p:sp>
      <p:sp>
        <p:nvSpPr>
          <p:cNvPr id="31" name="TextBox 30">
            <a:extLst>
              <a:ext uri="{FF2B5EF4-FFF2-40B4-BE49-F238E27FC236}">
                <a16:creationId xmlns:a16="http://schemas.microsoft.com/office/drawing/2014/main" id="{647DBFC4-3576-6B86-7554-EEC4A231837B}"/>
              </a:ext>
            </a:extLst>
          </p:cNvPr>
          <p:cNvSpPr txBox="1"/>
          <p:nvPr/>
        </p:nvSpPr>
        <p:spPr>
          <a:xfrm>
            <a:off x="2000250" y="5391383"/>
            <a:ext cx="1771650" cy="646331"/>
          </a:xfrm>
          <a:prstGeom prst="rect">
            <a:avLst/>
          </a:prstGeom>
          <a:noFill/>
        </p:spPr>
        <p:txBody>
          <a:bodyPr wrap="square" rtlCol="0">
            <a:spAutoFit/>
          </a:bodyPr>
          <a:lstStyle/>
          <a:p>
            <a:pPr marL="285750" indent="-285750">
              <a:buFont typeface="Arial" panose="020B0604020202020204" pitchFamily="34" charset="0"/>
              <a:buChar char="•"/>
            </a:pPr>
            <a:r>
              <a:rPr lang="en-IN" dirty="0"/>
              <a:t>Image</a:t>
            </a:r>
          </a:p>
          <a:p>
            <a:pPr marL="285750" indent="-285750">
              <a:buFont typeface="Arial" panose="020B0604020202020204" pitchFamily="34" charset="0"/>
              <a:buChar char="•"/>
            </a:pPr>
            <a:r>
              <a:rPr lang="en-IN" dirty="0"/>
              <a:t>Face area</a:t>
            </a:r>
          </a:p>
        </p:txBody>
      </p:sp>
      <p:sp>
        <p:nvSpPr>
          <p:cNvPr id="32" name="TextBox 31">
            <a:extLst>
              <a:ext uri="{FF2B5EF4-FFF2-40B4-BE49-F238E27FC236}">
                <a16:creationId xmlns:a16="http://schemas.microsoft.com/office/drawing/2014/main" id="{C019E2AD-A116-9CAA-C93F-9A98027F0A76}"/>
              </a:ext>
            </a:extLst>
          </p:cNvPr>
          <p:cNvSpPr txBox="1"/>
          <p:nvPr/>
        </p:nvSpPr>
        <p:spPr>
          <a:xfrm>
            <a:off x="2000248" y="6000916"/>
            <a:ext cx="1909762" cy="369332"/>
          </a:xfrm>
          <a:prstGeom prst="rect">
            <a:avLst/>
          </a:prstGeom>
          <a:noFill/>
        </p:spPr>
        <p:txBody>
          <a:bodyPr wrap="square" rtlCol="0">
            <a:spAutoFit/>
          </a:bodyPr>
          <a:lstStyle/>
          <a:p>
            <a:pPr marL="285750" indent="-285750">
              <a:buFont typeface="Arial" panose="020B0604020202020204" pitchFamily="34" charset="0"/>
              <a:buChar char="•"/>
            </a:pPr>
            <a:r>
              <a:rPr lang="en-IN" dirty="0"/>
              <a:t>Capture()</a:t>
            </a:r>
          </a:p>
        </p:txBody>
      </p:sp>
      <p:sp>
        <p:nvSpPr>
          <p:cNvPr id="34" name="TextBox 33">
            <a:extLst>
              <a:ext uri="{FF2B5EF4-FFF2-40B4-BE49-F238E27FC236}">
                <a16:creationId xmlns:a16="http://schemas.microsoft.com/office/drawing/2014/main" id="{80BC55D0-2A8E-B6CB-3727-FA6A0F56AA76}"/>
              </a:ext>
            </a:extLst>
          </p:cNvPr>
          <p:cNvSpPr txBox="1"/>
          <p:nvPr/>
        </p:nvSpPr>
        <p:spPr>
          <a:xfrm>
            <a:off x="8849328" y="5865820"/>
            <a:ext cx="1543050" cy="923330"/>
          </a:xfrm>
          <a:prstGeom prst="rect">
            <a:avLst/>
          </a:prstGeom>
          <a:noFill/>
        </p:spPr>
        <p:txBody>
          <a:bodyPr wrap="square" rtlCol="0">
            <a:spAutoFit/>
          </a:bodyPr>
          <a:lstStyle/>
          <a:p>
            <a:pPr marL="285750" indent="-285750">
              <a:buFont typeface="Arial" panose="020B0604020202020204" pitchFamily="34" charset="0"/>
              <a:buChar char="•"/>
            </a:pPr>
            <a:r>
              <a:rPr lang="en-IN" dirty="0"/>
              <a:t>Alert()</a:t>
            </a:r>
          </a:p>
          <a:p>
            <a:pPr marL="285750" indent="-285750">
              <a:buFont typeface="Arial" panose="020B0604020202020204" pitchFamily="34" charset="0"/>
              <a:buChar char="•"/>
            </a:pPr>
            <a:r>
              <a:rPr lang="en-IN" dirty="0"/>
              <a:t>Request()</a:t>
            </a:r>
          </a:p>
          <a:p>
            <a:pPr marL="285750" indent="-285750">
              <a:buFont typeface="Arial" panose="020B0604020202020204" pitchFamily="34" charset="0"/>
              <a:buChar char="•"/>
            </a:pPr>
            <a:r>
              <a:rPr lang="en-IN" dirty="0"/>
              <a:t>Message()</a:t>
            </a:r>
          </a:p>
        </p:txBody>
      </p:sp>
      <p:cxnSp>
        <p:nvCxnSpPr>
          <p:cNvPr id="36" name="Straight Arrow Connector 35">
            <a:extLst>
              <a:ext uri="{FF2B5EF4-FFF2-40B4-BE49-F238E27FC236}">
                <a16:creationId xmlns:a16="http://schemas.microsoft.com/office/drawing/2014/main" id="{965646C1-46BB-F0B4-3463-A1D6E3CF87EB}"/>
              </a:ext>
            </a:extLst>
          </p:cNvPr>
          <p:cNvCxnSpPr/>
          <p:nvPr/>
        </p:nvCxnSpPr>
        <p:spPr>
          <a:xfrm>
            <a:off x="3152774" y="2197196"/>
            <a:ext cx="5781675"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65BF8B0-FD2E-C412-F2DF-654FF11895FA}"/>
              </a:ext>
            </a:extLst>
          </p:cNvPr>
          <p:cNvCxnSpPr>
            <a:cxnSpLocks/>
          </p:cNvCxnSpPr>
          <p:nvPr/>
        </p:nvCxnSpPr>
        <p:spPr>
          <a:xfrm>
            <a:off x="3457574" y="5680202"/>
            <a:ext cx="5276853" cy="784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3FD8A69-98A4-C83F-7600-FCA7C404F3F4}"/>
              </a:ext>
            </a:extLst>
          </p:cNvPr>
          <p:cNvCxnSpPr>
            <a:cxnSpLocks/>
          </p:cNvCxnSpPr>
          <p:nvPr/>
        </p:nvCxnSpPr>
        <p:spPr>
          <a:xfrm>
            <a:off x="2590799" y="3182275"/>
            <a:ext cx="0" cy="191014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C1CF549-DB11-93DC-5D02-27DF18CF758F}"/>
              </a:ext>
            </a:extLst>
          </p:cNvPr>
          <p:cNvCxnSpPr>
            <a:cxnSpLocks/>
          </p:cNvCxnSpPr>
          <p:nvPr/>
        </p:nvCxnSpPr>
        <p:spPr>
          <a:xfrm>
            <a:off x="9372599" y="3551607"/>
            <a:ext cx="0" cy="152133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36420A4-88D3-74AF-818A-77A395790E6E}"/>
              </a:ext>
            </a:extLst>
          </p:cNvPr>
          <p:cNvCxnSpPr>
            <a:cxnSpLocks/>
          </p:cNvCxnSpPr>
          <p:nvPr/>
        </p:nvCxnSpPr>
        <p:spPr>
          <a:xfrm flipV="1">
            <a:off x="3557588" y="3545402"/>
            <a:ext cx="5376861" cy="160309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415823B-D631-60F4-77AB-F219BC1DF39D}"/>
              </a:ext>
            </a:extLst>
          </p:cNvPr>
          <p:cNvCxnSpPr>
            <a:cxnSpLocks/>
          </p:cNvCxnSpPr>
          <p:nvPr/>
        </p:nvCxnSpPr>
        <p:spPr>
          <a:xfrm flipH="1" flipV="1">
            <a:off x="3236118" y="3154062"/>
            <a:ext cx="5498309" cy="224540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275A2D7-433C-8988-1145-C0E94BBCE2A0}"/>
              </a:ext>
            </a:extLst>
          </p:cNvPr>
          <p:cNvSpPr txBox="1"/>
          <p:nvPr/>
        </p:nvSpPr>
        <p:spPr>
          <a:xfrm>
            <a:off x="5700716" y="1866490"/>
            <a:ext cx="1714500" cy="369686"/>
          </a:xfrm>
          <a:prstGeom prst="rect">
            <a:avLst/>
          </a:prstGeom>
          <a:noFill/>
        </p:spPr>
        <p:txBody>
          <a:bodyPr wrap="square" rtlCol="0">
            <a:spAutoFit/>
          </a:bodyPr>
          <a:lstStyle/>
          <a:p>
            <a:r>
              <a:rPr lang="en-IN" dirty="0"/>
              <a:t>features</a:t>
            </a:r>
          </a:p>
        </p:txBody>
      </p:sp>
      <p:sp>
        <p:nvSpPr>
          <p:cNvPr id="51" name="TextBox 50">
            <a:extLst>
              <a:ext uri="{FF2B5EF4-FFF2-40B4-BE49-F238E27FC236}">
                <a16:creationId xmlns:a16="http://schemas.microsoft.com/office/drawing/2014/main" id="{9868756E-AE63-42D6-F8F0-AE6FDEEB86C5}"/>
              </a:ext>
            </a:extLst>
          </p:cNvPr>
          <p:cNvSpPr txBox="1"/>
          <p:nvPr/>
        </p:nvSpPr>
        <p:spPr>
          <a:xfrm>
            <a:off x="2100266" y="3941885"/>
            <a:ext cx="2305049" cy="369332"/>
          </a:xfrm>
          <a:prstGeom prst="rect">
            <a:avLst/>
          </a:prstGeom>
          <a:noFill/>
        </p:spPr>
        <p:txBody>
          <a:bodyPr wrap="square" rtlCol="0">
            <a:spAutoFit/>
          </a:bodyPr>
          <a:lstStyle/>
          <a:p>
            <a:r>
              <a:rPr lang="en-IN" dirty="0"/>
              <a:t>captures</a:t>
            </a:r>
          </a:p>
        </p:txBody>
      </p:sp>
      <p:sp>
        <p:nvSpPr>
          <p:cNvPr id="52" name="TextBox 51">
            <a:extLst>
              <a:ext uri="{FF2B5EF4-FFF2-40B4-BE49-F238E27FC236}">
                <a16:creationId xmlns:a16="http://schemas.microsoft.com/office/drawing/2014/main" id="{FCCC2A85-AAC5-E227-9AAF-EDF9EE82A76B}"/>
              </a:ext>
            </a:extLst>
          </p:cNvPr>
          <p:cNvSpPr txBox="1"/>
          <p:nvPr/>
        </p:nvSpPr>
        <p:spPr>
          <a:xfrm>
            <a:off x="8808247" y="4322012"/>
            <a:ext cx="2214563" cy="369332"/>
          </a:xfrm>
          <a:prstGeom prst="rect">
            <a:avLst/>
          </a:prstGeom>
          <a:noFill/>
        </p:spPr>
        <p:txBody>
          <a:bodyPr wrap="square" rtlCol="0">
            <a:spAutoFit/>
          </a:bodyPr>
          <a:lstStyle/>
          <a:p>
            <a:r>
              <a:rPr lang="en-IN" dirty="0"/>
              <a:t>detecting</a:t>
            </a:r>
          </a:p>
        </p:txBody>
      </p:sp>
      <p:sp>
        <p:nvSpPr>
          <p:cNvPr id="53" name="TextBox 52">
            <a:extLst>
              <a:ext uri="{FF2B5EF4-FFF2-40B4-BE49-F238E27FC236}">
                <a16:creationId xmlns:a16="http://schemas.microsoft.com/office/drawing/2014/main" id="{7274700A-5D31-F020-FE8A-40BFFA9F2ECE}"/>
              </a:ext>
            </a:extLst>
          </p:cNvPr>
          <p:cNvSpPr txBox="1"/>
          <p:nvPr/>
        </p:nvSpPr>
        <p:spPr>
          <a:xfrm>
            <a:off x="5710243" y="5359503"/>
            <a:ext cx="1909762" cy="369332"/>
          </a:xfrm>
          <a:prstGeom prst="rect">
            <a:avLst/>
          </a:prstGeom>
          <a:noFill/>
        </p:spPr>
        <p:txBody>
          <a:bodyPr wrap="square" rtlCol="0">
            <a:spAutoFit/>
          </a:bodyPr>
          <a:lstStyle/>
          <a:p>
            <a:r>
              <a:rPr lang="en-IN" dirty="0"/>
              <a:t>alerts</a:t>
            </a:r>
          </a:p>
        </p:txBody>
      </p:sp>
      <p:sp>
        <p:nvSpPr>
          <p:cNvPr id="54" name="TextBox 53">
            <a:extLst>
              <a:ext uri="{FF2B5EF4-FFF2-40B4-BE49-F238E27FC236}">
                <a16:creationId xmlns:a16="http://schemas.microsoft.com/office/drawing/2014/main" id="{4D03A8DF-C8F4-0548-4750-14AED2CAF5F5}"/>
              </a:ext>
            </a:extLst>
          </p:cNvPr>
          <p:cNvSpPr txBox="1"/>
          <p:nvPr/>
        </p:nvSpPr>
        <p:spPr>
          <a:xfrm>
            <a:off x="5522122" y="4152084"/>
            <a:ext cx="2071687" cy="369332"/>
          </a:xfrm>
          <a:prstGeom prst="rect">
            <a:avLst/>
          </a:prstGeom>
          <a:noFill/>
        </p:spPr>
        <p:txBody>
          <a:bodyPr wrap="square" rtlCol="0">
            <a:spAutoFit/>
          </a:bodyPr>
          <a:lstStyle/>
          <a:p>
            <a:r>
              <a:rPr lang="en-IN" dirty="0"/>
              <a:t>Drowsy alert</a:t>
            </a:r>
          </a:p>
        </p:txBody>
      </p:sp>
      <p:sp>
        <p:nvSpPr>
          <p:cNvPr id="4" name="TextBox 3">
            <a:extLst>
              <a:ext uri="{FF2B5EF4-FFF2-40B4-BE49-F238E27FC236}">
                <a16:creationId xmlns:a16="http://schemas.microsoft.com/office/drawing/2014/main" id="{97144532-4D83-61BE-00E3-F11F34F336E4}"/>
              </a:ext>
            </a:extLst>
          </p:cNvPr>
          <p:cNvSpPr txBox="1"/>
          <p:nvPr/>
        </p:nvSpPr>
        <p:spPr>
          <a:xfrm>
            <a:off x="8877306" y="5291900"/>
            <a:ext cx="1733551" cy="646331"/>
          </a:xfrm>
          <a:prstGeom prst="rect">
            <a:avLst/>
          </a:prstGeom>
          <a:noFill/>
        </p:spPr>
        <p:txBody>
          <a:bodyPr wrap="square" rtlCol="0">
            <a:spAutoFit/>
          </a:bodyPr>
          <a:lstStyle/>
          <a:p>
            <a:pPr marL="285750" indent="-285750">
              <a:buFont typeface="Arial" panose="020B0604020202020204" pitchFamily="34" charset="0"/>
              <a:buChar char="•"/>
            </a:pPr>
            <a:r>
              <a:rPr lang="en-IN" dirty="0"/>
              <a:t>Ring</a:t>
            </a:r>
          </a:p>
          <a:p>
            <a:pPr marL="285750" indent="-285750">
              <a:buFont typeface="Arial" panose="020B0604020202020204" pitchFamily="34" charset="0"/>
              <a:buChar char="•"/>
            </a:pPr>
            <a:r>
              <a:rPr lang="en-IN" dirty="0"/>
              <a:t>Notification</a:t>
            </a:r>
          </a:p>
        </p:txBody>
      </p:sp>
    </p:spTree>
    <p:extLst>
      <p:ext uri="{BB962C8B-B14F-4D97-AF65-F5344CB8AC3E}">
        <p14:creationId xmlns:p14="http://schemas.microsoft.com/office/powerpoint/2010/main" val="1944945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5E0B4"/>
        </a:solidFill>
        <a:effectLst/>
      </p:bgPr>
    </p:bg>
    <p:spTree>
      <p:nvGrpSpPr>
        <p:cNvPr id="1" name=""/>
        <p:cNvGrpSpPr/>
        <p:nvPr/>
      </p:nvGrpSpPr>
      <p:grpSpPr>
        <a:xfrm>
          <a:off x="0" y="0"/>
          <a:ext cx="0" cy="0"/>
          <a:chOff x="0" y="0"/>
          <a:chExt cx="0" cy="0"/>
        </a:xfrm>
      </p:grpSpPr>
      <p:pic>
        <p:nvPicPr>
          <p:cNvPr id="7170" name="Picture 2" descr="Best Smooth Powerpoint Background For Presentation - Slidesdocs.com">
            <a:extLst>
              <a:ext uri="{FF2B5EF4-FFF2-40B4-BE49-F238E27FC236}">
                <a16:creationId xmlns:a16="http://schemas.microsoft.com/office/drawing/2014/main" id="{11224573-0102-EE75-7008-E1EE10399E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075" y="342900"/>
            <a:ext cx="10191750" cy="1200150"/>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Shape 5">
            <a:extLst>
              <a:ext uri="{FF2B5EF4-FFF2-40B4-BE49-F238E27FC236}">
                <a16:creationId xmlns:a16="http://schemas.microsoft.com/office/drawing/2014/main" id="{6EE6D620-BAB4-4B66-7019-7DE7A70831EC}"/>
              </a:ext>
            </a:extLst>
          </p:cNvPr>
          <p:cNvSpPr/>
          <p:nvPr/>
        </p:nvSpPr>
        <p:spPr>
          <a:xfrm>
            <a:off x="981075" y="342900"/>
            <a:ext cx="10229850" cy="1200150"/>
          </a:xfrm>
          <a:custGeom>
            <a:avLst/>
            <a:gdLst/>
            <a:ahLst/>
            <a:cxnLst/>
            <a:rect l="l" t="t" r="r" b="b"/>
            <a:pathLst>
              <a:path w="10229850" h="1200150">
                <a:moveTo>
                  <a:pt x="2797101" y="358527"/>
                </a:moveTo>
                <a:lnTo>
                  <a:pt x="2844875" y="358527"/>
                </a:lnTo>
                <a:cubicBezTo>
                  <a:pt x="2892798" y="358527"/>
                  <a:pt x="2927549" y="369540"/>
                  <a:pt x="2949129" y="391566"/>
                </a:cubicBezTo>
                <a:cubicBezTo>
                  <a:pt x="2970709" y="413593"/>
                  <a:pt x="2981499" y="447675"/>
                  <a:pt x="2981499" y="493811"/>
                </a:cubicBezTo>
                <a:cubicBezTo>
                  <a:pt x="2981499" y="525661"/>
                  <a:pt x="2975620" y="551482"/>
                  <a:pt x="2963863" y="571276"/>
                </a:cubicBezTo>
                <a:cubicBezTo>
                  <a:pt x="2952105" y="591071"/>
                  <a:pt x="2935958" y="604763"/>
                  <a:pt x="2915419" y="612353"/>
                </a:cubicBezTo>
                <a:cubicBezTo>
                  <a:pt x="2894881" y="619943"/>
                  <a:pt x="2863925" y="623738"/>
                  <a:pt x="2822550" y="623738"/>
                </a:cubicBezTo>
                <a:lnTo>
                  <a:pt x="2797101" y="623738"/>
                </a:lnTo>
                <a:close/>
                <a:moveTo>
                  <a:pt x="6665590" y="346025"/>
                </a:moveTo>
                <a:cubicBezTo>
                  <a:pt x="6695653" y="346025"/>
                  <a:pt x="6722219" y="354211"/>
                  <a:pt x="6745287" y="370582"/>
                </a:cubicBezTo>
                <a:cubicBezTo>
                  <a:pt x="6768356" y="386953"/>
                  <a:pt x="6787331" y="415007"/>
                  <a:pt x="6802214" y="454744"/>
                </a:cubicBezTo>
                <a:cubicBezTo>
                  <a:pt x="6817097" y="494481"/>
                  <a:pt x="6824538" y="554384"/>
                  <a:pt x="6824538" y="634454"/>
                </a:cubicBezTo>
                <a:cubicBezTo>
                  <a:pt x="6824538" y="701724"/>
                  <a:pt x="6817246" y="756270"/>
                  <a:pt x="6802661" y="798091"/>
                </a:cubicBezTo>
                <a:cubicBezTo>
                  <a:pt x="6788076" y="839911"/>
                  <a:pt x="6767686" y="870347"/>
                  <a:pt x="6741492" y="889397"/>
                </a:cubicBezTo>
                <a:cubicBezTo>
                  <a:pt x="6720954" y="904279"/>
                  <a:pt x="6695356" y="911721"/>
                  <a:pt x="6664697" y="911721"/>
                </a:cubicBezTo>
                <a:cubicBezTo>
                  <a:pt x="6619156" y="911721"/>
                  <a:pt x="6583735" y="894457"/>
                  <a:pt x="6558434" y="859929"/>
                </a:cubicBezTo>
                <a:cubicBezTo>
                  <a:pt x="6522120" y="810518"/>
                  <a:pt x="6503963" y="734169"/>
                  <a:pt x="6503963" y="630882"/>
                </a:cubicBezTo>
                <a:cubicBezTo>
                  <a:pt x="6503963" y="543966"/>
                  <a:pt x="6515720" y="477291"/>
                  <a:pt x="6539235" y="430857"/>
                </a:cubicBezTo>
                <a:cubicBezTo>
                  <a:pt x="6568108" y="374302"/>
                  <a:pt x="6610226" y="346025"/>
                  <a:pt x="6665590" y="346025"/>
                </a:cubicBezTo>
                <a:close/>
                <a:moveTo>
                  <a:pt x="7054478" y="325933"/>
                </a:moveTo>
                <a:lnTo>
                  <a:pt x="7054478" y="489793"/>
                </a:lnTo>
                <a:lnTo>
                  <a:pt x="7071444" y="489793"/>
                </a:lnTo>
                <a:cubicBezTo>
                  <a:pt x="7078290" y="445145"/>
                  <a:pt x="7094661" y="410765"/>
                  <a:pt x="7120558" y="386655"/>
                </a:cubicBezTo>
                <a:cubicBezTo>
                  <a:pt x="7139012" y="369391"/>
                  <a:pt x="7168629" y="360759"/>
                  <a:pt x="7209408" y="360759"/>
                </a:cubicBezTo>
                <a:lnTo>
                  <a:pt x="7253163" y="360759"/>
                </a:lnTo>
                <a:lnTo>
                  <a:pt x="7253163" y="827782"/>
                </a:lnTo>
                <a:cubicBezTo>
                  <a:pt x="7253163" y="858143"/>
                  <a:pt x="7251526" y="876895"/>
                  <a:pt x="7248252" y="884039"/>
                </a:cubicBezTo>
                <a:cubicBezTo>
                  <a:pt x="7243787" y="894159"/>
                  <a:pt x="7237685" y="901303"/>
                  <a:pt x="7229946" y="905470"/>
                </a:cubicBezTo>
                <a:cubicBezTo>
                  <a:pt x="7219231" y="911721"/>
                  <a:pt x="7205092" y="914846"/>
                  <a:pt x="7187530" y="914846"/>
                </a:cubicBezTo>
                <a:lnTo>
                  <a:pt x="7167438" y="914846"/>
                </a:lnTo>
                <a:lnTo>
                  <a:pt x="7167438" y="931366"/>
                </a:lnTo>
                <a:lnTo>
                  <a:pt x="7484442" y="931366"/>
                </a:lnTo>
                <a:lnTo>
                  <a:pt x="7484442" y="914846"/>
                </a:lnTo>
                <a:lnTo>
                  <a:pt x="7464351" y="914846"/>
                </a:lnTo>
                <a:cubicBezTo>
                  <a:pt x="7447086" y="914846"/>
                  <a:pt x="7433469" y="911944"/>
                  <a:pt x="7423497" y="906140"/>
                </a:cubicBezTo>
                <a:cubicBezTo>
                  <a:pt x="7413525" y="900335"/>
                  <a:pt x="7406828" y="893564"/>
                  <a:pt x="7403405" y="885825"/>
                </a:cubicBezTo>
                <a:cubicBezTo>
                  <a:pt x="7399982" y="878086"/>
                  <a:pt x="7398271" y="858738"/>
                  <a:pt x="7398271" y="827782"/>
                </a:cubicBezTo>
                <a:lnTo>
                  <a:pt x="7398271" y="360759"/>
                </a:lnTo>
                <a:lnTo>
                  <a:pt x="7443365" y="360759"/>
                </a:lnTo>
                <a:cubicBezTo>
                  <a:pt x="7471643" y="360759"/>
                  <a:pt x="7491437" y="363438"/>
                  <a:pt x="7502748" y="368796"/>
                </a:cubicBezTo>
                <a:cubicBezTo>
                  <a:pt x="7522989" y="378618"/>
                  <a:pt x="7538913" y="391790"/>
                  <a:pt x="7550522" y="408310"/>
                </a:cubicBezTo>
                <a:cubicBezTo>
                  <a:pt x="7562131" y="424830"/>
                  <a:pt x="7572697" y="451991"/>
                  <a:pt x="7582222" y="489793"/>
                </a:cubicBezTo>
                <a:lnTo>
                  <a:pt x="7598295" y="489793"/>
                </a:lnTo>
                <a:lnTo>
                  <a:pt x="7598295" y="325933"/>
                </a:lnTo>
                <a:close/>
                <a:moveTo>
                  <a:pt x="5611887" y="325933"/>
                </a:moveTo>
                <a:lnTo>
                  <a:pt x="5611887" y="342453"/>
                </a:lnTo>
                <a:lnTo>
                  <a:pt x="5631979" y="342453"/>
                </a:lnTo>
                <a:cubicBezTo>
                  <a:pt x="5648945" y="342453"/>
                  <a:pt x="5662414" y="345355"/>
                  <a:pt x="5672386" y="351160"/>
                </a:cubicBezTo>
                <a:cubicBezTo>
                  <a:pt x="5682357" y="356964"/>
                  <a:pt x="5688980" y="363736"/>
                  <a:pt x="5692254" y="371475"/>
                </a:cubicBezTo>
                <a:cubicBezTo>
                  <a:pt x="5695529" y="379214"/>
                  <a:pt x="5697166" y="398561"/>
                  <a:pt x="5697166" y="429518"/>
                </a:cubicBezTo>
                <a:lnTo>
                  <a:pt x="5697166" y="827782"/>
                </a:lnTo>
                <a:cubicBezTo>
                  <a:pt x="5697166" y="858143"/>
                  <a:pt x="5695529" y="876895"/>
                  <a:pt x="5692254" y="884039"/>
                </a:cubicBezTo>
                <a:cubicBezTo>
                  <a:pt x="5688087" y="894159"/>
                  <a:pt x="5682134" y="901303"/>
                  <a:pt x="5674395" y="905470"/>
                </a:cubicBezTo>
                <a:cubicBezTo>
                  <a:pt x="5663679" y="911721"/>
                  <a:pt x="5649541" y="914846"/>
                  <a:pt x="5631979" y="914846"/>
                </a:cubicBezTo>
                <a:lnTo>
                  <a:pt x="5611887" y="914846"/>
                </a:lnTo>
                <a:lnTo>
                  <a:pt x="5611887" y="931366"/>
                </a:lnTo>
                <a:lnTo>
                  <a:pt x="5928445" y="931366"/>
                </a:lnTo>
                <a:lnTo>
                  <a:pt x="5928445" y="914846"/>
                </a:lnTo>
                <a:lnTo>
                  <a:pt x="5908353" y="914846"/>
                </a:lnTo>
                <a:cubicBezTo>
                  <a:pt x="5891386" y="914846"/>
                  <a:pt x="5877917" y="911944"/>
                  <a:pt x="5867946" y="906140"/>
                </a:cubicBezTo>
                <a:cubicBezTo>
                  <a:pt x="5857974" y="900335"/>
                  <a:pt x="5851277" y="893564"/>
                  <a:pt x="5847854" y="885825"/>
                </a:cubicBezTo>
                <a:cubicBezTo>
                  <a:pt x="5844431" y="878086"/>
                  <a:pt x="5842720" y="858738"/>
                  <a:pt x="5842720" y="827782"/>
                </a:cubicBezTo>
                <a:lnTo>
                  <a:pt x="5842720" y="640258"/>
                </a:lnTo>
                <a:lnTo>
                  <a:pt x="6056586" y="640258"/>
                </a:lnTo>
                <a:lnTo>
                  <a:pt x="6056586" y="827782"/>
                </a:lnTo>
                <a:cubicBezTo>
                  <a:pt x="6056586" y="858143"/>
                  <a:pt x="6054948" y="876895"/>
                  <a:pt x="6051674" y="884039"/>
                </a:cubicBezTo>
                <a:cubicBezTo>
                  <a:pt x="6047209" y="894159"/>
                  <a:pt x="6041107" y="901303"/>
                  <a:pt x="6033368" y="905470"/>
                </a:cubicBezTo>
                <a:cubicBezTo>
                  <a:pt x="6022950" y="911721"/>
                  <a:pt x="6008812" y="914846"/>
                  <a:pt x="5990952" y="914846"/>
                </a:cubicBezTo>
                <a:lnTo>
                  <a:pt x="5971307" y="914846"/>
                </a:lnTo>
                <a:lnTo>
                  <a:pt x="5971307" y="931366"/>
                </a:lnTo>
                <a:lnTo>
                  <a:pt x="6287418" y="931366"/>
                </a:lnTo>
                <a:lnTo>
                  <a:pt x="6287418" y="914846"/>
                </a:lnTo>
                <a:lnTo>
                  <a:pt x="6267772" y="914846"/>
                </a:lnTo>
                <a:cubicBezTo>
                  <a:pt x="6250806" y="914846"/>
                  <a:pt x="6237263" y="911944"/>
                  <a:pt x="6227142" y="906140"/>
                </a:cubicBezTo>
                <a:cubicBezTo>
                  <a:pt x="6217022" y="900335"/>
                  <a:pt x="6210325" y="893564"/>
                  <a:pt x="6207051" y="885825"/>
                </a:cubicBezTo>
                <a:cubicBezTo>
                  <a:pt x="6203776" y="878086"/>
                  <a:pt x="6202139" y="858738"/>
                  <a:pt x="6202139" y="827782"/>
                </a:cubicBezTo>
                <a:lnTo>
                  <a:pt x="6202139" y="429518"/>
                </a:lnTo>
                <a:cubicBezTo>
                  <a:pt x="6202139" y="399157"/>
                  <a:pt x="6203776" y="380404"/>
                  <a:pt x="6207051" y="373261"/>
                </a:cubicBezTo>
                <a:cubicBezTo>
                  <a:pt x="6211515" y="363140"/>
                  <a:pt x="6217617" y="355997"/>
                  <a:pt x="6225356" y="351829"/>
                </a:cubicBezTo>
                <a:cubicBezTo>
                  <a:pt x="6235774" y="345579"/>
                  <a:pt x="6249913" y="342453"/>
                  <a:pt x="6267772" y="342453"/>
                </a:cubicBezTo>
                <a:lnTo>
                  <a:pt x="6287418" y="342453"/>
                </a:lnTo>
                <a:lnTo>
                  <a:pt x="6287418" y="325933"/>
                </a:lnTo>
                <a:lnTo>
                  <a:pt x="5971307" y="325933"/>
                </a:lnTo>
                <a:lnTo>
                  <a:pt x="5971307" y="342453"/>
                </a:lnTo>
                <a:lnTo>
                  <a:pt x="5990952" y="342453"/>
                </a:lnTo>
                <a:cubicBezTo>
                  <a:pt x="6007919" y="342453"/>
                  <a:pt x="6021462" y="345355"/>
                  <a:pt x="6031582" y="351160"/>
                </a:cubicBezTo>
                <a:cubicBezTo>
                  <a:pt x="6041703" y="356964"/>
                  <a:pt x="6048400" y="363736"/>
                  <a:pt x="6051674" y="371475"/>
                </a:cubicBezTo>
                <a:cubicBezTo>
                  <a:pt x="6054948" y="379214"/>
                  <a:pt x="6056586" y="398561"/>
                  <a:pt x="6056586" y="429518"/>
                </a:cubicBezTo>
                <a:lnTo>
                  <a:pt x="6056586" y="600968"/>
                </a:lnTo>
                <a:lnTo>
                  <a:pt x="5842720" y="600968"/>
                </a:lnTo>
                <a:lnTo>
                  <a:pt x="5842720" y="429518"/>
                </a:lnTo>
                <a:cubicBezTo>
                  <a:pt x="5842720" y="399157"/>
                  <a:pt x="5844357" y="380404"/>
                  <a:pt x="5847631" y="373261"/>
                </a:cubicBezTo>
                <a:cubicBezTo>
                  <a:pt x="5852096" y="363140"/>
                  <a:pt x="5858198" y="355997"/>
                  <a:pt x="5865937" y="351829"/>
                </a:cubicBezTo>
                <a:cubicBezTo>
                  <a:pt x="5876652" y="345579"/>
                  <a:pt x="5890791" y="342453"/>
                  <a:pt x="5908353" y="342453"/>
                </a:cubicBezTo>
                <a:lnTo>
                  <a:pt x="5928445" y="342453"/>
                </a:lnTo>
                <a:lnTo>
                  <a:pt x="5928445" y="325933"/>
                </a:lnTo>
                <a:close/>
                <a:moveTo>
                  <a:pt x="4443586" y="325933"/>
                </a:moveTo>
                <a:lnTo>
                  <a:pt x="4443586" y="342453"/>
                </a:lnTo>
                <a:cubicBezTo>
                  <a:pt x="4462041" y="343048"/>
                  <a:pt x="4476180" y="345876"/>
                  <a:pt x="4486002" y="350936"/>
                </a:cubicBezTo>
                <a:cubicBezTo>
                  <a:pt x="4495825" y="355997"/>
                  <a:pt x="4507136" y="366563"/>
                  <a:pt x="4519935" y="382637"/>
                </a:cubicBezTo>
                <a:lnTo>
                  <a:pt x="4532883" y="398710"/>
                </a:lnTo>
                <a:lnTo>
                  <a:pt x="4532883" y="825996"/>
                </a:lnTo>
                <a:cubicBezTo>
                  <a:pt x="4532883" y="858143"/>
                  <a:pt x="4526335" y="880913"/>
                  <a:pt x="4513238" y="894308"/>
                </a:cubicBezTo>
                <a:cubicBezTo>
                  <a:pt x="4500141" y="907702"/>
                  <a:pt x="4476924" y="914549"/>
                  <a:pt x="4443586" y="914846"/>
                </a:cubicBezTo>
                <a:lnTo>
                  <a:pt x="4443586" y="931366"/>
                </a:lnTo>
                <a:lnTo>
                  <a:pt x="4658345" y="931366"/>
                </a:lnTo>
                <a:lnTo>
                  <a:pt x="4658345" y="914846"/>
                </a:lnTo>
                <a:lnTo>
                  <a:pt x="4644058" y="914846"/>
                </a:lnTo>
                <a:cubicBezTo>
                  <a:pt x="4623519" y="914846"/>
                  <a:pt x="4605288" y="908744"/>
                  <a:pt x="4589363" y="896540"/>
                </a:cubicBezTo>
                <a:cubicBezTo>
                  <a:pt x="4573439" y="884336"/>
                  <a:pt x="4565476" y="860822"/>
                  <a:pt x="4565476" y="825996"/>
                </a:cubicBezTo>
                <a:lnTo>
                  <a:pt x="4565476" y="441126"/>
                </a:lnTo>
                <a:lnTo>
                  <a:pt x="4974903" y="945207"/>
                </a:lnTo>
                <a:lnTo>
                  <a:pt x="4990083" y="945207"/>
                </a:lnTo>
                <a:lnTo>
                  <a:pt x="4990083" y="441126"/>
                </a:lnTo>
                <a:cubicBezTo>
                  <a:pt x="4990083" y="412551"/>
                  <a:pt x="4992539" y="392385"/>
                  <a:pt x="4997450" y="380628"/>
                </a:cubicBezTo>
                <a:cubicBezTo>
                  <a:pt x="5002361" y="368870"/>
                  <a:pt x="5009208" y="360387"/>
                  <a:pt x="5017988" y="355178"/>
                </a:cubicBezTo>
                <a:cubicBezTo>
                  <a:pt x="5026769" y="349969"/>
                  <a:pt x="5043959" y="345727"/>
                  <a:pt x="5069557" y="342453"/>
                </a:cubicBezTo>
                <a:lnTo>
                  <a:pt x="5069557" y="325933"/>
                </a:lnTo>
                <a:lnTo>
                  <a:pt x="4869532" y="325933"/>
                </a:lnTo>
                <a:lnTo>
                  <a:pt x="4869532" y="342453"/>
                </a:lnTo>
                <a:cubicBezTo>
                  <a:pt x="4903167" y="341858"/>
                  <a:pt x="4927129" y="350192"/>
                  <a:pt x="4941416" y="367456"/>
                </a:cubicBezTo>
                <a:cubicBezTo>
                  <a:pt x="4951834" y="380255"/>
                  <a:pt x="4957043" y="404812"/>
                  <a:pt x="4957043" y="441126"/>
                </a:cubicBezTo>
                <a:lnTo>
                  <a:pt x="4957043" y="701427"/>
                </a:lnTo>
                <a:lnTo>
                  <a:pt x="4658345" y="325933"/>
                </a:lnTo>
                <a:close/>
                <a:moveTo>
                  <a:pt x="3839344" y="325933"/>
                </a:moveTo>
                <a:lnTo>
                  <a:pt x="3839344" y="342453"/>
                </a:lnTo>
                <a:lnTo>
                  <a:pt x="3859436" y="342453"/>
                </a:lnTo>
                <a:cubicBezTo>
                  <a:pt x="3879081" y="342453"/>
                  <a:pt x="3894559" y="346620"/>
                  <a:pt x="3905870" y="354955"/>
                </a:cubicBezTo>
                <a:cubicBezTo>
                  <a:pt x="3913907" y="360610"/>
                  <a:pt x="3919414" y="368647"/>
                  <a:pt x="3922390" y="379065"/>
                </a:cubicBezTo>
                <a:cubicBezTo>
                  <a:pt x="3923878" y="385316"/>
                  <a:pt x="3924623" y="402133"/>
                  <a:pt x="3924623" y="429518"/>
                </a:cubicBezTo>
                <a:lnTo>
                  <a:pt x="3924623" y="827782"/>
                </a:lnTo>
                <a:cubicBezTo>
                  <a:pt x="3924623" y="858143"/>
                  <a:pt x="3922985" y="876895"/>
                  <a:pt x="3919711" y="884039"/>
                </a:cubicBezTo>
                <a:cubicBezTo>
                  <a:pt x="3915544" y="894159"/>
                  <a:pt x="3909591" y="901303"/>
                  <a:pt x="3901852" y="905470"/>
                </a:cubicBezTo>
                <a:cubicBezTo>
                  <a:pt x="3891136" y="911721"/>
                  <a:pt x="3876998" y="914846"/>
                  <a:pt x="3859436" y="914846"/>
                </a:cubicBezTo>
                <a:lnTo>
                  <a:pt x="3839344" y="914846"/>
                </a:lnTo>
                <a:lnTo>
                  <a:pt x="3839344" y="931366"/>
                </a:lnTo>
                <a:lnTo>
                  <a:pt x="4362624" y="931366"/>
                </a:lnTo>
                <a:lnTo>
                  <a:pt x="4389859" y="738931"/>
                </a:lnTo>
                <a:lnTo>
                  <a:pt x="4373339" y="738931"/>
                </a:lnTo>
                <a:cubicBezTo>
                  <a:pt x="4358457" y="792509"/>
                  <a:pt x="4333974" y="832395"/>
                  <a:pt x="4299893" y="858589"/>
                </a:cubicBezTo>
                <a:cubicBezTo>
                  <a:pt x="4265811" y="884783"/>
                  <a:pt x="4220493" y="897880"/>
                  <a:pt x="4163938" y="897880"/>
                </a:cubicBezTo>
                <a:lnTo>
                  <a:pt x="4127773" y="897880"/>
                </a:lnTo>
                <a:cubicBezTo>
                  <a:pt x="4110509" y="897880"/>
                  <a:pt x="4098007" y="895499"/>
                  <a:pt x="4090268" y="890736"/>
                </a:cubicBezTo>
                <a:cubicBezTo>
                  <a:pt x="4082529" y="885974"/>
                  <a:pt x="4077246" y="879872"/>
                  <a:pt x="4074418" y="872430"/>
                </a:cubicBezTo>
                <a:cubicBezTo>
                  <a:pt x="4071590" y="864989"/>
                  <a:pt x="4070176" y="844599"/>
                  <a:pt x="4070176" y="811262"/>
                </a:cubicBezTo>
                <a:lnTo>
                  <a:pt x="4070176" y="640705"/>
                </a:lnTo>
                <a:cubicBezTo>
                  <a:pt x="4099049" y="640705"/>
                  <a:pt x="4121076" y="644500"/>
                  <a:pt x="4136256" y="652090"/>
                </a:cubicBezTo>
                <a:cubicBezTo>
                  <a:pt x="4151437" y="659680"/>
                  <a:pt x="4164757" y="674489"/>
                  <a:pt x="4176217" y="696515"/>
                </a:cubicBezTo>
                <a:cubicBezTo>
                  <a:pt x="4187676" y="718542"/>
                  <a:pt x="4195192" y="746819"/>
                  <a:pt x="4198764" y="781347"/>
                </a:cubicBezTo>
                <a:lnTo>
                  <a:pt x="4215730" y="781347"/>
                </a:lnTo>
                <a:lnTo>
                  <a:pt x="4215730" y="464343"/>
                </a:lnTo>
                <a:lnTo>
                  <a:pt x="4198764" y="464343"/>
                </a:lnTo>
                <a:cubicBezTo>
                  <a:pt x="4194001" y="511373"/>
                  <a:pt x="4182988" y="546943"/>
                  <a:pt x="4165724" y="571053"/>
                </a:cubicBezTo>
                <a:cubicBezTo>
                  <a:pt x="4148460" y="595163"/>
                  <a:pt x="4120629" y="607218"/>
                  <a:pt x="4082232" y="607218"/>
                </a:cubicBezTo>
                <a:lnTo>
                  <a:pt x="4070176" y="607218"/>
                </a:lnTo>
                <a:lnTo>
                  <a:pt x="4070176" y="360759"/>
                </a:lnTo>
                <a:lnTo>
                  <a:pt x="4132684" y="360759"/>
                </a:lnTo>
                <a:cubicBezTo>
                  <a:pt x="4178523" y="360759"/>
                  <a:pt x="4209777" y="363438"/>
                  <a:pt x="4226446" y="368796"/>
                </a:cubicBezTo>
                <a:cubicBezTo>
                  <a:pt x="4255021" y="377725"/>
                  <a:pt x="4277122" y="391715"/>
                  <a:pt x="4292749" y="410765"/>
                </a:cubicBezTo>
                <a:cubicBezTo>
                  <a:pt x="4308376" y="429815"/>
                  <a:pt x="4320505" y="461218"/>
                  <a:pt x="4329137" y="504973"/>
                </a:cubicBezTo>
                <a:lnTo>
                  <a:pt x="4346104" y="504973"/>
                </a:lnTo>
                <a:lnTo>
                  <a:pt x="4346104" y="325933"/>
                </a:lnTo>
                <a:close/>
                <a:moveTo>
                  <a:pt x="3229744" y="325933"/>
                </a:moveTo>
                <a:lnTo>
                  <a:pt x="3229744" y="342453"/>
                </a:lnTo>
                <a:lnTo>
                  <a:pt x="3249836" y="342453"/>
                </a:lnTo>
                <a:cubicBezTo>
                  <a:pt x="3269481" y="342453"/>
                  <a:pt x="3284959" y="346620"/>
                  <a:pt x="3296270" y="354955"/>
                </a:cubicBezTo>
                <a:cubicBezTo>
                  <a:pt x="3304307" y="360610"/>
                  <a:pt x="3309814" y="368647"/>
                  <a:pt x="3312790" y="379065"/>
                </a:cubicBezTo>
                <a:cubicBezTo>
                  <a:pt x="3314279" y="385316"/>
                  <a:pt x="3315023" y="402133"/>
                  <a:pt x="3315023" y="429518"/>
                </a:cubicBezTo>
                <a:lnTo>
                  <a:pt x="3315023" y="827782"/>
                </a:lnTo>
                <a:cubicBezTo>
                  <a:pt x="3315023" y="858143"/>
                  <a:pt x="3313386" y="876895"/>
                  <a:pt x="3310111" y="884039"/>
                </a:cubicBezTo>
                <a:cubicBezTo>
                  <a:pt x="3305944" y="894159"/>
                  <a:pt x="3299991" y="901303"/>
                  <a:pt x="3292252" y="905470"/>
                </a:cubicBezTo>
                <a:cubicBezTo>
                  <a:pt x="3281536" y="911721"/>
                  <a:pt x="3267398" y="914846"/>
                  <a:pt x="3249836" y="914846"/>
                </a:cubicBezTo>
                <a:lnTo>
                  <a:pt x="3229744" y="914846"/>
                </a:lnTo>
                <a:lnTo>
                  <a:pt x="3229744" y="931366"/>
                </a:lnTo>
                <a:lnTo>
                  <a:pt x="3753024" y="931366"/>
                </a:lnTo>
                <a:lnTo>
                  <a:pt x="3780259" y="738931"/>
                </a:lnTo>
                <a:lnTo>
                  <a:pt x="3763739" y="738931"/>
                </a:lnTo>
                <a:cubicBezTo>
                  <a:pt x="3748857" y="792509"/>
                  <a:pt x="3724374" y="832395"/>
                  <a:pt x="3690293" y="858589"/>
                </a:cubicBezTo>
                <a:cubicBezTo>
                  <a:pt x="3656211" y="884783"/>
                  <a:pt x="3610893" y="897880"/>
                  <a:pt x="3554338" y="897880"/>
                </a:cubicBezTo>
                <a:lnTo>
                  <a:pt x="3518173" y="897880"/>
                </a:lnTo>
                <a:cubicBezTo>
                  <a:pt x="3500909" y="897880"/>
                  <a:pt x="3488407" y="895499"/>
                  <a:pt x="3480668" y="890736"/>
                </a:cubicBezTo>
                <a:cubicBezTo>
                  <a:pt x="3472929" y="885974"/>
                  <a:pt x="3467646" y="879872"/>
                  <a:pt x="3464818" y="872430"/>
                </a:cubicBezTo>
                <a:cubicBezTo>
                  <a:pt x="3461990" y="864989"/>
                  <a:pt x="3460577" y="844599"/>
                  <a:pt x="3460577" y="811262"/>
                </a:cubicBezTo>
                <a:lnTo>
                  <a:pt x="3460577" y="640705"/>
                </a:lnTo>
                <a:cubicBezTo>
                  <a:pt x="3489449" y="640705"/>
                  <a:pt x="3511476" y="644500"/>
                  <a:pt x="3526656" y="652090"/>
                </a:cubicBezTo>
                <a:cubicBezTo>
                  <a:pt x="3541837" y="659680"/>
                  <a:pt x="3555157" y="674489"/>
                  <a:pt x="3566617" y="696515"/>
                </a:cubicBezTo>
                <a:cubicBezTo>
                  <a:pt x="3578076" y="718542"/>
                  <a:pt x="3585592" y="746819"/>
                  <a:pt x="3589164" y="781347"/>
                </a:cubicBezTo>
                <a:lnTo>
                  <a:pt x="3606131" y="781347"/>
                </a:lnTo>
                <a:lnTo>
                  <a:pt x="3606131" y="464343"/>
                </a:lnTo>
                <a:lnTo>
                  <a:pt x="3589164" y="464343"/>
                </a:lnTo>
                <a:cubicBezTo>
                  <a:pt x="3584402" y="511373"/>
                  <a:pt x="3573388" y="546943"/>
                  <a:pt x="3556124" y="571053"/>
                </a:cubicBezTo>
                <a:cubicBezTo>
                  <a:pt x="3538860" y="595163"/>
                  <a:pt x="3511029" y="607218"/>
                  <a:pt x="3472632" y="607218"/>
                </a:cubicBezTo>
                <a:lnTo>
                  <a:pt x="3460577" y="607218"/>
                </a:lnTo>
                <a:lnTo>
                  <a:pt x="3460577" y="360759"/>
                </a:lnTo>
                <a:lnTo>
                  <a:pt x="3523084" y="360759"/>
                </a:lnTo>
                <a:cubicBezTo>
                  <a:pt x="3568923" y="360759"/>
                  <a:pt x="3600177" y="363438"/>
                  <a:pt x="3616846" y="368796"/>
                </a:cubicBezTo>
                <a:cubicBezTo>
                  <a:pt x="3645421" y="377725"/>
                  <a:pt x="3667522" y="391715"/>
                  <a:pt x="3683149" y="410765"/>
                </a:cubicBezTo>
                <a:cubicBezTo>
                  <a:pt x="3698776" y="429815"/>
                  <a:pt x="3710906" y="461218"/>
                  <a:pt x="3719538" y="504973"/>
                </a:cubicBezTo>
                <a:lnTo>
                  <a:pt x="3736504" y="504973"/>
                </a:lnTo>
                <a:lnTo>
                  <a:pt x="3736504" y="325933"/>
                </a:lnTo>
                <a:close/>
                <a:moveTo>
                  <a:pt x="2571180" y="325933"/>
                </a:moveTo>
                <a:lnTo>
                  <a:pt x="2571180" y="342453"/>
                </a:lnTo>
                <a:cubicBezTo>
                  <a:pt x="2598862" y="342453"/>
                  <a:pt x="2617763" y="344983"/>
                  <a:pt x="2627883" y="350043"/>
                </a:cubicBezTo>
                <a:cubicBezTo>
                  <a:pt x="2638004" y="355104"/>
                  <a:pt x="2645073" y="361875"/>
                  <a:pt x="2649091" y="370358"/>
                </a:cubicBezTo>
                <a:cubicBezTo>
                  <a:pt x="2653110" y="378842"/>
                  <a:pt x="2655119" y="399454"/>
                  <a:pt x="2655119" y="432197"/>
                </a:cubicBezTo>
                <a:lnTo>
                  <a:pt x="2655119" y="825103"/>
                </a:lnTo>
                <a:cubicBezTo>
                  <a:pt x="2655119" y="857845"/>
                  <a:pt x="2653110" y="878383"/>
                  <a:pt x="2649091" y="886718"/>
                </a:cubicBezTo>
                <a:cubicBezTo>
                  <a:pt x="2645073" y="895052"/>
                  <a:pt x="2638078" y="901824"/>
                  <a:pt x="2628107" y="907033"/>
                </a:cubicBezTo>
                <a:cubicBezTo>
                  <a:pt x="2618135" y="912242"/>
                  <a:pt x="2599159" y="914846"/>
                  <a:pt x="2571180" y="914846"/>
                </a:cubicBezTo>
                <a:lnTo>
                  <a:pt x="2571180" y="931366"/>
                </a:lnTo>
                <a:lnTo>
                  <a:pt x="2881040" y="931366"/>
                </a:lnTo>
                <a:lnTo>
                  <a:pt x="2881040" y="914846"/>
                </a:lnTo>
                <a:cubicBezTo>
                  <a:pt x="2853358" y="914846"/>
                  <a:pt x="2834457" y="912316"/>
                  <a:pt x="2824337" y="907256"/>
                </a:cubicBezTo>
                <a:cubicBezTo>
                  <a:pt x="2814216" y="902196"/>
                  <a:pt x="2807147" y="895424"/>
                  <a:pt x="2803129" y="886941"/>
                </a:cubicBezTo>
                <a:cubicBezTo>
                  <a:pt x="2799110" y="878458"/>
                  <a:pt x="2797101" y="857845"/>
                  <a:pt x="2797101" y="825103"/>
                </a:cubicBezTo>
                <a:lnTo>
                  <a:pt x="2797101" y="655439"/>
                </a:lnTo>
                <a:lnTo>
                  <a:pt x="2836838" y="655439"/>
                </a:lnTo>
                <a:lnTo>
                  <a:pt x="3031952" y="931366"/>
                </a:lnTo>
                <a:lnTo>
                  <a:pt x="3222600" y="931366"/>
                </a:lnTo>
                <a:lnTo>
                  <a:pt x="3222600" y="914846"/>
                </a:lnTo>
                <a:cubicBezTo>
                  <a:pt x="3206527" y="913953"/>
                  <a:pt x="3192388" y="908893"/>
                  <a:pt x="3180185" y="899666"/>
                </a:cubicBezTo>
                <a:cubicBezTo>
                  <a:pt x="3172148" y="893117"/>
                  <a:pt x="3158605" y="876597"/>
                  <a:pt x="3139555" y="850106"/>
                </a:cubicBezTo>
                <a:lnTo>
                  <a:pt x="2994001" y="645170"/>
                </a:lnTo>
                <a:cubicBezTo>
                  <a:pt x="3030910" y="635942"/>
                  <a:pt x="3059634" y="622101"/>
                  <a:pt x="3080172" y="603646"/>
                </a:cubicBezTo>
                <a:cubicBezTo>
                  <a:pt x="3112319" y="574476"/>
                  <a:pt x="3128392" y="537567"/>
                  <a:pt x="3128392" y="492918"/>
                </a:cubicBezTo>
                <a:cubicBezTo>
                  <a:pt x="3128392" y="456307"/>
                  <a:pt x="3117677" y="424383"/>
                  <a:pt x="3096246" y="397147"/>
                </a:cubicBezTo>
                <a:cubicBezTo>
                  <a:pt x="3074814" y="369912"/>
                  <a:pt x="3047132" y="351234"/>
                  <a:pt x="3013199" y="341114"/>
                </a:cubicBezTo>
                <a:cubicBezTo>
                  <a:pt x="2979267" y="330993"/>
                  <a:pt x="2925689" y="325933"/>
                  <a:pt x="2852465" y="325933"/>
                </a:cubicBezTo>
                <a:close/>
                <a:moveTo>
                  <a:pt x="6660232" y="317450"/>
                </a:moveTo>
                <a:cubicBezTo>
                  <a:pt x="6570935" y="313878"/>
                  <a:pt x="6495703" y="342081"/>
                  <a:pt x="6434534" y="402059"/>
                </a:cubicBezTo>
                <a:cubicBezTo>
                  <a:pt x="6373366" y="462037"/>
                  <a:pt x="6342782" y="536971"/>
                  <a:pt x="6342782" y="626864"/>
                </a:cubicBezTo>
                <a:cubicBezTo>
                  <a:pt x="6342782" y="706933"/>
                  <a:pt x="6366297" y="776138"/>
                  <a:pt x="6413326" y="834479"/>
                </a:cubicBezTo>
                <a:cubicBezTo>
                  <a:pt x="6472858" y="908298"/>
                  <a:pt x="6557094" y="945207"/>
                  <a:pt x="6666036" y="945207"/>
                </a:cubicBezTo>
                <a:cubicBezTo>
                  <a:pt x="6774681" y="945207"/>
                  <a:pt x="6858769" y="906512"/>
                  <a:pt x="6918300" y="829121"/>
                </a:cubicBezTo>
                <a:cubicBezTo>
                  <a:pt x="6963246" y="770781"/>
                  <a:pt x="6985719" y="703213"/>
                  <a:pt x="6985719" y="626417"/>
                </a:cubicBezTo>
                <a:cubicBezTo>
                  <a:pt x="6985719" y="536525"/>
                  <a:pt x="6955582" y="461664"/>
                  <a:pt x="6895306" y="401836"/>
                </a:cubicBezTo>
                <a:cubicBezTo>
                  <a:pt x="6835031" y="342007"/>
                  <a:pt x="6756673" y="313878"/>
                  <a:pt x="6660232" y="317450"/>
                </a:cubicBezTo>
                <a:close/>
                <a:moveTo>
                  <a:pt x="7865889" y="312092"/>
                </a:moveTo>
                <a:cubicBezTo>
                  <a:pt x="7812013" y="312092"/>
                  <a:pt x="7767365" y="329059"/>
                  <a:pt x="7731943" y="362991"/>
                </a:cubicBezTo>
                <a:cubicBezTo>
                  <a:pt x="7696522" y="396924"/>
                  <a:pt x="7678811" y="438001"/>
                  <a:pt x="7678811" y="486221"/>
                </a:cubicBezTo>
                <a:cubicBezTo>
                  <a:pt x="7678811" y="514498"/>
                  <a:pt x="7685285" y="540395"/>
                  <a:pt x="7698233" y="563909"/>
                </a:cubicBezTo>
                <a:cubicBezTo>
                  <a:pt x="7711181" y="587424"/>
                  <a:pt x="7729711" y="608707"/>
                  <a:pt x="7753821" y="627757"/>
                </a:cubicBezTo>
                <a:cubicBezTo>
                  <a:pt x="7777931" y="646807"/>
                  <a:pt x="7817519" y="669875"/>
                  <a:pt x="7872586" y="696962"/>
                </a:cubicBezTo>
                <a:cubicBezTo>
                  <a:pt x="7911877" y="716309"/>
                  <a:pt x="7939261" y="732011"/>
                  <a:pt x="7954739" y="744066"/>
                </a:cubicBezTo>
                <a:cubicBezTo>
                  <a:pt x="7970217" y="756121"/>
                  <a:pt x="7981751" y="768846"/>
                  <a:pt x="7989341" y="782240"/>
                </a:cubicBezTo>
                <a:cubicBezTo>
                  <a:pt x="7996931" y="795635"/>
                  <a:pt x="8000727" y="809476"/>
                  <a:pt x="8000727" y="823763"/>
                </a:cubicBezTo>
                <a:cubicBezTo>
                  <a:pt x="8000727" y="847874"/>
                  <a:pt x="7990830" y="869007"/>
                  <a:pt x="7971035" y="887164"/>
                </a:cubicBezTo>
                <a:cubicBezTo>
                  <a:pt x="7951241" y="905321"/>
                  <a:pt x="7924675" y="914400"/>
                  <a:pt x="7891338" y="914400"/>
                </a:cubicBezTo>
                <a:cubicBezTo>
                  <a:pt x="7848178" y="914400"/>
                  <a:pt x="7807920" y="897508"/>
                  <a:pt x="7770564" y="863724"/>
                </a:cubicBezTo>
                <a:cubicBezTo>
                  <a:pt x="7733209" y="829940"/>
                  <a:pt x="7707982" y="780901"/>
                  <a:pt x="7694885" y="716607"/>
                </a:cubicBezTo>
                <a:lnTo>
                  <a:pt x="7678365" y="716607"/>
                </a:lnTo>
                <a:lnTo>
                  <a:pt x="7678365" y="945207"/>
                </a:lnTo>
                <a:lnTo>
                  <a:pt x="7694885" y="945207"/>
                </a:lnTo>
                <a:cubicBezTo>
                  <a:pt x="7700243" y="933003"/>
                  <a:pt x="7707238" y="923925"/>
                  <a:pt x="7715870" y="917972"/>
                </a:cubicBezTo>
                <a:cubicBezTo>
                  <a:pt x="7724502" y="912018"/>
                  <a:pt x="7732687" y="909042"/>
                  <a:pt x="7740427" y="909042"/>
                </a:cubicBezTo>
                <a:cubicBezTo>
                  <a:pt x="7749654" y="909042"/>
                  <a:pt x="7761411" y="912018"/>
                  <a:pt x="7775699" y="917972"/>
                </a:cubicBezTo>
                <a:cubicBezTo>
                  <a:pt x="7801297" y="928687"/>
                  <a:pt x="7822579" y="935980"/>
                  <a:pt x="7839546" y="939849"/>
                </a:cubicBezTo>
                <a:cubicBezTo>
                  <a:pt x="7856513" y="943719"/>
                  <a:pt x="7874521" y="945654"/>
                  <a:pt x="7893571" y="945654"/>
                </a:cubicBezTo>
                <a:cubicBezTo>
                  <a:pt x="7954293" y="945654"/>
                  <a:pt x="8004373" y="927422"/>
                  <a:pt x="8043813" y="890959"/>
                </a:cubicBezTo>
                <a:cubicBezTo>
                  <a:pt x="8083252" y="854496"/>
                  <a:pt x="8102972" y="810964"/>
                  <a:pt x="8102972" y="760363"/>
                </a:cubicBezTo>
                <a:cubicBezTo>
                  <a:pt x="8102972" y="720477"/>
                  <a:pt x="8090768" y="685056"/>
                  <a:pt x="8066360" y="654099"/>
                </a:cubicBezTo>
                <a:cubicBezTo>
                  <a:pt x="8041655" y="623143"/>
                  <a:pt x="7993881" y="590252"/>
                  <a:pt x="7923039" y="555426"/>
                </a:cubicBezTo>
                <a:cubicBezTo>
                  <a:pt x="7872437" y="530423"/>
                  <a:pt x="7840141" y="513010"/>
                  <a:pt x="7826151" y="503188"/>
                </a:cubicBezTo>
                <a:cubicBezTo>
                  <a:pt x="7807101" y="489495"/>
                  <a:pt x="7793261" y="475654"/>
                  <a:pt x="7784629" y="461664"/>
                </a:cubicBezTo>
                <a:cubicBezTo>
                  <a:pt x="7778377" y="451247"/>
                  <a:pt x="7775252" y="439340"/>
                  <a:pt x="7775252" y="425946"/>
                </a:cubicBezTo>
                <a:cubicBezTo>
                  <a:pt x="7775252" y="404812"/>
                  <a:pt x="7784107" y="386134"/>
                  <a:pt x="7801818" y="369912"/>
                </a:cubicBezTo>
                <a:cubicBezTo>
                  <a:pt x="7819529" y="353690"/>
                  <a:pt x="7843565" y="345579"/>
                  <a:pt x="7873925" y="345579"/>
                </a:cubicBezTo>
                <a:cubicBezTo>
                  <a:pt x="7913216" y="345579"/>
                  <a:pt x="7949753" y="360982"/>
                  <a:pt x="7983537" y="391790"/>
                </a:cubicBezTo>
                <a:cubicBezTo>
                  <a:pt x="8017321" y="422597"/>
                  <a:pt x="8038529" y="463302"/>
                  <a:pt x="8047161" y="513903"/>
                </a:cubicBezTo>
                <a:lnTo>
                  <a:pt x="8065467" y="513903"/>
                </a:lnTo>
                <a:lnTo>
                  <a:pt x="8060555" y="312092"/>
                </a:lnTo>
                <a:lnTo>
                  <a:pt x="8047161" y="312092"/>
                </a:lnTo>
                <a:cubicBezTo>
                  <a:pt x="8043291" y="330249"/>
                  <a:pt x="8039125" y="341709"/>
                  <a:pt x="8034659" y="346472"/>
                </a:cubicBezTo>
                <a:cubicBezTo>
                  <a:pt x="8030195" y="351234"/>
                  <a:pt x="8024093" y="353615"/>
                  <a:pt x="8016354" y="353615"/>
                </a:cubicBezTo>
                <a:cubicBezTo>
                  <a:pt x="8008317" y="353615"/>
                  <a:pt x="7994253" y="348778"/>
                  <a:pt x="7974161" y="339105"/>
                </a:cubicBezTo>
                <a:cubicBezTo>
                  <a:pt x="7954069" y="329431"/>
                  <a:pt x="7937029" y="322808"/>
                  <a:pt x="7923039" y="319236"/>
                </a:cubicBezTo>
                <a:cubicBezTo>
                  <a:pt x="7904584" y="314473"/>
                  <a:pt x="7885534" y="312092"/>
                  <a:pt x="7865889" y="312092"/>
                </a:cubicBezTo>
                <a:close/>
                <a:moveTo>
                  <a:pt x="5322714" y="312092"/>
                </a:moveTo>
                <a:cubicBezTo>
                  <a:pt x="5268838" y="312092"/>
                  <a:pt x="5224190" y="329059"/>
                  <a:pt x="5188769" y="362991"/>
                </a:cubicBezTo>
                <a:cubicBezTo>
                  <a:pt x="5153348" y="396924"/>
                  <a:pt x="5135637" y="438001"/>
                  <a:pt x="5135637" y="486221"/>
                </a:cubicBezTo>
                <a:cubicBezTo>
                  <a:pt x="5135637" y="514498"/>
                  <a:pt x="5142111" y="540395"/>
                  <a:pt x="5155059" y="563909"/>
                </a:cubicBezTo>
                <a:cubicBezTo>
                  <a:pt x="5168007" y="587424"/>
                  <a:pt x="5186536" y="608707"/>
                  <a:pt x="5210646" y="627757"/>
                </a:cubicBezTo>
                <a:cubicBezTo>
                  <a:pt x="5234757" y="646807"/>
                  <a:pt x="5274345" y="669875"/>
                  <a:pt x="5329411" y="696962"/>
                </a:cubicBezTo>
                <a:cubicBezTo>
                  <a:pt x="5368702" y="716309"/>
                  <a:pt x="5396086" y="732011"/>
                  <a:pt x="5411564" y="744066"/>
                </a:cubicBezTo>
                <a:cubicBezTo>
                  <a:pt x="5427042" y="756121"/>
                  <a:pt x="5438577" y="768846"/>
                  <a:pt x="5446167" y="782240"/>
                </a:cubicBezTo>
                <a:cubicBezTo>
                  <a:pt x="5453757" y="795635"/>
                  <a:pt x="5457552" y="809476"/>
                  <a:pt x="5457552" y="823763"/>
                </a:cubicBezTo>
                <a:cubicBezTo>
                  <a:pt x="5457552" y="847874"/>
                  <a:pt x="5447655" y="869007"/>
                  <a:pt x="5427861" y="887164"/>
                </a:cubicBezTo>
                <a:cubicBezTo>
                  <a:pt x="5408067" y="905321"/>
                  <a:pt x="5381501" y="914400"/>
                  <a:pt x="5348164" y="914400"/>
                </a:cubicBezTo>
                <a:cubicBezTo>
                  <a:pt x="5305003" y="914400"/>
                  <a:pt x="5264745" y="897508"/>
                  <a:pt x="5227390" y="863724"/>
                </a:cubicBezTo>
                <a:cubicBezTo>
                  <a:pt x="5190034" y="829940"/>
                  <a:pt x="5164807" y="780901"/>
                  <a:pt x="5151710" y="716607"/>
                </a:cubicBezTo>
                <a:lnTo>
                  <a:pt x="5135191" y="716607"/>
                </a:lnTo>
                <a:lnTo>
                  <a:pt x="5135191" y="945207"/>
                </a:lnTo>
                <a:lnTo>
                  <a:pt x="5151710" y="945207"/>
                </a:lnTo>
                <a:cubicBezTo>
                  <a:pt x="5157068" y="933003"/>
                  <a:pt x="5164063" y="923925"/>
                  <a:pt x="5172695" y="917972"/>
                </a:cubicBezTo>
                <a:cubicBezTo>
                  <a:pt x="5181327" y="912018"/>
                  <a:pt x="5189513" y="909042"/>
                  <a:pt x="5197252" y="909042"/>
                </a:cubicBezTo>
                <a:cubicBezTo>
                  <a:pt x="5206479" y="909042"/>
                  <a:pt x="5218237" y="912018"/>
                  <a:pt x="5232524" y="917972"/>
                </a:cubicBezTo>
                <a:cubicBezTo>
                  <a:pt x="5258123" y="928687"/>
                  <a:pt x="5279405" y="935980"/>
                  <a:pt x="5296371" y="939849"/>
                </a:cubicBezTo>
                <a:cubicBezTo>
                  <a:pt x="5313338" y="943719"/>
                  <a:pt x="5331346" y="945654"/>
                  <a:pt x="5350396" y="945654"/>
                </a:cubicBezTo>
                <a:cubicBezTo>
                  <a:pt x="5411118" y="945654"/>
                  <a:pt x="5461199" y="927422"/>
                  <a:pt x="5500638" y="890959"/>
                </a:cubicBezTo>
                <a:cubicBezTo>
                  <a:pt x="5540078" y="854496"/>
                  <a:pt x="5559797" y="810964"/>
                  <a:pt x="5559797" y="760363"/>
                </a:cubicBezTo>
                <a:cubicBezTo>
                  <a:pt x="5559797" y="720477"/>
                  <a:pt x="5547593" y="685056"/>
                  <a:pt x="5523186" y="654099"/>
                </a:cubicBezTo>
                <a:cubicBezTo>
                  <a:pt x="5498480" y="623143"/>
                  <a:pt x="5450706" y="590252"/>
                  <a:pt x="5379864" y="555426"/>
                </a:cubicBezTo>
                <a:cubicBezTo>
                  <a:pt x="5329262" y="530423"/>
                  <a:pt x="5296967" y="513010"/>
                  <a:pt x="5282977" y="503188"/>
                </a:cubicBezTo>
                <a:cubicBezTo>
                  <a:pt x="5263927" y="489495"/>
                  <a:pt x="5250086" y="475654"/>
                  <a:pt x="5241454" y="461664"/>
                </a:cubicBezTo>
                <a:cubicBezTo>
                  <a:pt x="5235203" y="451247"/>
                  <a:pt x="5232078" y="439340"/>
                  <a:pt x="5232078" y="425946"/>
                </a:cubicBezTo>
                <a:cubicBezTo>
                  <a:pt x="5232078" y="404812"/>
                  <a:pt x="5240933" y="386134"/>
                  <a:pt x="5258643" y="369912"/>
                </a:cubicBezTo>
                <a:cubicBezTo>
                  <a:pt x="5276354" y="353690"/>
                  <a:pt x="5300390" y="345579"/>
                  <a:pt x="5330751" y="345579"/>
                </a:cubicBezTo>
                <a:cubicBezTo>
                  <a:pt x="5370041" y="345579"/>
                  <a:pt x="5406579" y="360982"/>
                  <a:pt x="5440363" y="391790"/>
                </a:cubicBezTo>
                <a:cubicBezTo>
                  <a:pt x="5474147" y="422597"/>
                  <a:pt x="5495355" y="463302"/>
                  <a:pt x="5503987" y="513903"/>
                </a:cubicBezTo>
                <a:lnTo>
                  <a:pt x="5522293" y="513903"/>
                </a:lnTo>
                <a:lnTo>
                  <a:pt x="5517381" y="312092"/>
                </a:lnTo>
                <a:lnTo>
                  <a:pt x="5503987" y="312092"/>
                </a:lnTo>
                <a:cubicBezTo>
                  <a:pt x="5500117" y="330249"/>
                  <a:pt x="5495950" y="341709"/>
                  <a:pt x="5491485" y="346472"/>
                </a:cubicBezTo>
                <a:cubicBezTo>
                  <a:pt x="5487020" y="351234"/>
                  <a:pt x="5480918" y="353615"/>
                  <a:pt x="5473179" y="353615"/>
                </a:cubicBezTo>
                <a:cubicBezTo>
                  <a:pt x="5465142" y="353615"/>
                  <a:pt x="5451078" y="348778"/>
                  <a:pt x="5430986" y="339105"/>
                </a:cubicBezTo>
                <a:cubicBezTo>
                  <a:pt x="5410895" y="329431"/>
                  <a:pt x="5393854" y="322808"/>
                  <a:pt x="5379864" y="319236"/>
                </a:cubicBezTo>
                <a:cubicBezTo>
                  <a:pt x="5361409" y="314473"/>
                  <a:pt x="5342359" y="312092"/>
                  <a:pt x="5322714" y="312092"/>
                </a:cubicBezTo>
                <a:close/>
                <a:moveTo>
                  <a:pt x="2264445" y="312092"/>
                </a:moveTo>
                <a:cubicBezTo>
                  <a:pt x="2206700" y="312092"/>
                  <a:pt x="2152154" y="326380"/>
                  <a:pt x="2100809" y="354955"/>
                </a:cubicBezTo>
                <a:cubicBezTo>
                  <a:pt x="2049463" y="383530"/>
                  <a:pt x="2008684" y="423713"/>
                  <a:pt x="1978472" y="475505"/>
                </a:cubicBezTo>
                <a:cubicBezTo>
                  <a:pt x="1948260" y="527298"/>
                  <a:pt x="1933154" y="582066"/>
                  <a:pt x="1933154" y="639812"/>
                </a:cubicBezTo>
                <a:cubicBezTo>
                  <a:pt x="1933154" y="694581"/>
                  <a:pt x="1946771" y="746224"/>
                  <a:pt x="1974007" y="794742"/>
                </a:cubicBezTo>
                <a:cubicBezTo>
                  <a:pt x="2001243" y="843260"/>
                  <a:pt x="2039938" y="880467"/>
                  <a:pt x="2090093" y="906363"/>
                </a:cubicBezTo>
                <a:cubicBezTo>
                  <a:pt x="2140248" y="932259"/>
                  <a:pt x="2197621" y="945207"/>
                  <a:pt x="2262213" y="945207"/>
                </a:cubicBezTo>
                <a:cubicBezTo>
                  <a:pt x="2311326" y="945207"/>
                  <a:pt x="2354263" y="937245"/>
                  <a:pt x="2391023" y="921320"/>
                </a:cubicBezTo>
                <a:cubicBezTo>
                  <a:pt x="2427784" y="905396"/>
                  <a:pt x="2463131" y="879723"/>
                  <a:pt x="2497063" y="844302"/>
                </a:cubicBezTo>
                <a:lnTo>
                  <a:pt x="2497063" y="792063"/>
                </a:lnTo>
                <a:cubicBezTo>
                  <a:pt x="2461940" y="832842"/>
                  <a:pt x="2428528" y="861566"/>
                  <a:pt x="2396828" y="878234"/>
                </a:cubicBezTo>
                <a:cubicBezTo>
                  <a:pt x="2365127" y="894903"/>
                  <a:pt x="2330227" y="903238"/>
                  <a:pt x="2292127" y="903238"/>
                </a:cubicBezTo>
                <a:cubicBezTo>
                  <a:pt x="2245693" y="903238"/>
                  <a:pt x="2207890" y="891852"/>
                  <a:pt x="2178720" y="869082"/>
                </a:cubicBezTo>
                <a:cubicBezTo>
                  <a:pt x="2149550" y="846311"/>
                  <a:pt x="2128118" y="812676"/>
                  <a:pt x="2114426" y="768176"/>
                </a:cubicBezTo>
                <a:cubicBezTo>
                  <a:pt x="2100734" y="723676"/>
                  <a:pt x="2093888" y="674340"/>
                  <a:pt x="2093888" y="620166"/>
                </a:cubicBezTo>
                <a:cubicBezTo>
                  <a:pt x="2093888" y="565100"/>
                  <a:pt x="2103264" y="515094"/>
                  <a:pt x="2122016" y="470148"/>
                </a:cubicBezTo>
                <a:cubicBezTo>
                  <a:pt x="2136602" y="435024"/>
                  <a:pt x="2159670" y="406598"/>
                  <a:pt x="2191221" y="384869"/>
                </a:cubicBezTo>
                <a:cubicBezTo>
                  <a:pt x="2222773" y="363140"/>
                  <a:pt x="2257450" y="352276"/>
                  <a:pt x="2295252" y="352276"/>
                </a:cubicBezTo>
                <a:cubicBezTo>
                  <a:pt x="2340496" y="352276"/>
                  <a:pt x="2380977" y="366861"/>
                  <a:pt x="2416696" y="396031"/>
                </a:cubicBezTo>
                <a:cubicBezTo>
                  <a:pt x="2452415" y="425202"/>
                  <a:pt x="2476823" y="467171"/>
                  <a:pt x="2489920" y="521940"/>
                </a:cubicBezTo>
                <a:lnTo>
                  <a:pt x="2507333" y="521940"/>
                </a:lnTo>
                <a:lnTo>
                  <a:pt x="2507333" y="312092"/>
                </a:lnTo>
                <a:lnTo>
                  <a:pt x="2489920" y="312092"/>
                </a:lnTo>
                <a:cubicBezTo>
                  <a:pt x="2487836" y="327273"/>
                  <a:pt x="2483297" y="338360"/>
                  <a:pt x="2476302" y="345355"/>
                </a:cubicBezTo>
                <a:cubicBezTo>
                  <a:pt x="2469307" y="352350"/>
                  <a:pt x="2461047" y="355848"/>
                  <a:pt x="2451522" y="355848"/>
                </a:cubicBezTo>
                <a:cubicBezTo>
                  <a:pt x="2444080" y="355848"/>
                  <a:pt x="2426668" y="350490"/>
                  <a:pt x="2399283" y="339774"/>
                </a:cubicBezTo>
                <a:cubicBezTo>
                  <a:pt x="2351956" y="321320"/>
                  <a:pt x="2307010" y="312092"/>
                  <a:pt x="2264445" y="312092"/>
                </a:cubicBezTo>
                <a:close/>
                <a:moveTo>
                  <a:pt x="1627014" y="312092"/>
                </a:moveTo>
                <a:cubicBezTo>
                  <a:pt x="1573138" y="312092"/>
                  <a:pt x="1528490" y="329059"/>
                  <a:pt x="1493069" y="362991"/>
                </a:cubicBezTo>
                <a:cubicBezTo>
                  <a:pt x="1457648" y="396924"/>
                  <a:pt x="1439937" y="438001"/>
                  <a:pt x="1439937" y="486221"/>
                </a:cubicBezTo>
                <a:cubicBezTo>
                  <a:pt x="1439937" y="514498"/>
                  <a:pt x="1446411" y="540395"/>
                  <a:pt x="1459359" y="563909"/>
                </a:cubicBezTo>
                <a:cubicBezTo>
                  <a:pt x="1472307" y="587424"/>
                  <a:pt x="1490836" y="608707"/>
                  <a:pt x="1514947" y="627757"/>
                </a:cubicBezTo>
                <a:cubicBezTo>
                  <a:pt x="1539057" y="646807"/>
                  <a:pt x="1578645" y="669875"/>
                  <a:pt x="1633711" y="696962"/>
                </a:cubicBezTo>
                <a:cubicBezTo>
                  <a:pt x="1673002" y="716309"/>
                  <a:pt x="1700387" y="732011"/>
                  <a:pt x="1715865" y="744066"/>
                </a:cubicBezTo>
                <a:cubicBezTo>
                  <a:pt x="1731343" y="756121"/>
                  <a:pt x="1742877" y="768846"/>
                  <a:pt x="1750467" y="782240"/>
                </a:cubicBezTo>
                <a:cubicBezTo>
                  <a:pt x="1758057" y="795635"/>
                  <a:pt x="1761853" y="809476"/>
                  <a:pt x="1761853" y="823763"/>
                </a:cubicBezTo>
                <a:cubicBezTo>
                  <a:pt x="1761853" y="847874"/>
                  <a:pt x="1751955" y="869007"/>
                  <a:pt x="1732161" y="887164"/>
                </a:cubicBezTo>
                <a:cubicBezTo>
                  <a:pt x="1712367" y="905321"/>
                  <a:pt x="1685801" y="914400"/>
                  <a:pt x="1652464" y="914400"/>
                </a:cubicBezTo>
                <a:cubicBezTo>
                  <a:pt x="1609304" y="914400"/>
                  <a:pt x="1569046" y="897508"/>
                  <a:pt x="1531690" y="863724"/>
                </a:cubicBezTo>
                <a:cubicBezTo>
                  <a:pt x="1494334" y="829940"/>
                  <a:pt x="1469108" y="780901"/>
                  <a:pt x="1456011" y="716607"/>
                </a:cubicBezTo>
                <a:lnTo>
                  <a:pt x="1439491" y="716607"/>
                </a:lnTo>
                <a:lnTo>
                  <a:pt x="1439491" y="945207"/>
                </a:lnTo>
                <a:lnTo>
                  <a:pt x="1456011" y="945207"/>
                </a:lnTo>
                <a:cubicBezTo>
                  <a:pt x="1461369" y="933003"/>
                  <a:pt x="1468363" y="923925"/>
                  <a:pt x="1476995" y="917972"/>
                </a:cubicBezTo>
                <a:cubicBezTo>
                  <a:pt x="1485627" y="912018"/>
                  <a:pt x="1493813" y="909042"/>
                  <a:pt x="1501552" y="909042"/>
                </a:cubicBezTo>
                <a:cubicBezTo>
                  <a:pt x="1510780" y="909042"/>
                  <a:pt x="1522537" y="912018"/>
                  <a:pt x="1536824" y="917972"/>
                </a:cubicBezTo>
                <a:cubicBezTo>
                  <a:pt x="1562423" y="928687"/>
                  <a:pt x="1583705" y="935980"/>
                  <a:pt x="1600672" y="939849"/>
                </a:cubicBezTo>
                <a:cubicBezTo>
                  <a:pt x="1617638" y="943719"/>
                  <a:pt x="1635646" y="945654"/>
                  <a:pt x="1654696" y="945654"/>
                </a:cubicBezTo>
                <a:cubicBezTo>
                  <a:pt x="1715418" y="945654"/>
                  <a:pt x="1765499" y="927422"/>
                  <a:pt x="1804938" y="890959"/>
                </a:cubicBezTo>
                <a:cubicBezTo>
                  <a:pt x="1844378" y="854496"/>
                  <a:pt x="1864097" y="810964"/>
                  <a:pt x="1864097" y="760363"/>
                </a:cubicBezTo>
                <a:cubicBezTo>
                  <a:pt x="1864097" y="720477"/>
                  <a:pt x="1851893" y="685056"/>
                  <a:pt x="1827486" y="654099"/>
                </a:cubicBezTo>
                <a:cubicBezTo>
                  <a:pt x="1802780" y="623143"/>
                  <a:pt x="1755006" y="590252"/>
                  <a:pt x="1684164" y="555426"/>
                </a:cubicBezTo>
                <a:cubicBezTo>
                  <a:pt x="1633562" y="530423"/>
                  <a:pt x="1601267" y="513010"/>
                  <a:pt x="1587277" y="503188"/>
                </a:cubicBezTo>
                <a:cubicBezTo>
                  <a:pt x="1568227" y="489495"/>
                  <a:pt x="1554386" y="475654"/>
                  <a:pt x="1545754" y="461664"/>
                </a:cubicBezTo>
                <a:cubicBezTo>
                  <a:pt x="1539503" y="451247"/>
                  <a:pt x="1536378" y="439340"/>
                  <a:pt x="1536378" y="425946"/>
                </a:cubicBezTo>
                <a:cubicBezTo>
                  <a:pt x="1536378" y="404812"/>
                  <a:pt x="1545233" y="386134"/>
                  <a:pt x="1562943" y="369912"/>
                </a:cubicBezTo>
                <a:cubicBezTo>
                  <a:pt x="1580654" y="353690"/>
                  <a:pt x="1604690" y="345579"/>
                  <a:pt x="1635051" y="345579"/>
                </a:cubicBezTo>
                <a:cubicBezTo>
                  <a:pt x="1674342" y="345579"/>
                  <a:pt x="1710879" y="360982"/>
                  <a:pt x="1744663" y="391790"/>
                </a:cubicBezTo>
                <a:cubicBezTo>
                  <a:pt x="1778447" y="422597"/>
                  <a:pt x="1799655" y="463302"/>
                  <a:pt x="1808287" y="513903"/>
                </a:cubicBezTo>
                <a:lnTo>
                  <a:pt x="1826593" y="513903"/>
                </a:lnTo>
                <a:lnTo>
                  <a:pt x="1821681" y="312092"/>
                </a:lnTo>
                <a:lnTo>
                  <a:pt x="1808287" y="312092"/>
                </a:lnTo>
                <a:cubicBezTo>
                  <a:pt x="1804417" y="330249"/>
                  <a:pt x="1800250" y="341709"/>
                  <a:pt x="1795785" y="346472"/>
                </a:cubicBezTo>
                <a:cubicBezTo>
                  <a:pt x="1791320" y="351234"/>
                  <a:pt x="1785218" y="353615"/>
                  <a:pt x="1777479" y="353615"/>
                </a:cubicBezTo>
                <a:cubicBezTo>
                  <a:pt x="1769443" y="353615"/>
                  <a:pt x="1755378" y="348778"/>
                  <a:pt x="1735287" y="339105"/>
                </a:cubicBezTo>
                <a:cubicBezTo>
                  <a:pt x="1715195" y="329431"/>
                  <a:pt x="1698154" y="322808"/>
                  <a:pt x="1684164" y="319236"/>
                </a:cubicBezTo>
                <a:cubicBezTo>
                  <a:pt x="1665710" y="314473"/>
                  <a:pt x="1646660" y="312092"/>
                  <a:pt x="1627014" y="312092"/>
                </a:cubicBezTo>
                <a:close/>
                <a:moveTo>
                  <a:pt x="0" y="0"/>
                </a:moveTo>
                <a:lnTo>
                  <a:pt x="10229850" y="0"/>
                </a:lnTo>
                <a:lnTo>
                  <a:pt x="10229850" y="1200150"/>
                </a:lnTo>
                <a:lnTo>
                  <a:pt x="0" y="1200150"/>
                </a:lnTo>
                <a:close/>
              </a:path>
            </a:pathLst>
          </a:cu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 name="AutoShape 10" descr="Samsung Galaxy S23 Ultra Display test - DXOMARK">
            <a:extLst>
              <a:ext uri="{FF2B5EF4-FFF2-40B4-BE49-F238E27FC236}">
                <a16:creationId xmlns:a16="http://schemas.microsoft.com/office/drawing/2014/main" id="{530ECF0C-3523-71E6-0176-27EE06BE99B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Picture 8">
            <a:extLst>
              <a:ext uri="{FF2B5EF4-FFF2-40B4-BE49-F238E27FC236}">
                <a16:creationId xmlns:a16="http://schemas.microsoft.com/office/drawing/2014/main" id="{4075047C-F251-5FB0-0D3C-60FC3E1FA060}"/>
              </a:ext>
            </a:extLst>
          </p:cNvPr>
          <p:cNvPicPr>
            <a:picLocks noChangeAspect="1"/>
          </p:cNvPicPr>
          <p:nvPr/>
        </p:nvPicPr>
        <p:blipFill>
          <a:blip r:embed="rId3"/>
          <a:stretch>
            <a:fillRect/>
          </a:stretch>
        </p:blipFill>
        <p:spPr>
          <a:xfrm>
            <a:off x="236667" y="1447712"/>
            <a:ext cx="3190204" cy="4534595"/>
          </a:xfrm>
          <a:prstGeom prst="rect">
            <a:avLst/>
          </a:prstGeom>
        </p:spPr>
      </p:pic>
      <p:pic>
        <p:nvPicPr>
          <p:cNvPr id="12" name="Picture 11">
            <a:extLst>
              <a:ext uri="{FF2B5EF4-FFF2-40B4-BE49-F238E27FC236}">
                <a16:creationId xmlns:a16="http://schemas.microsoft.com/office/drawing/2014/main" id="{F4D2B0A7-CF5C-4DFE-05C1-A64E58F0F7BA}"/>
              </a:ext>
            </a:extLst>
          </p:cNvPr>
          <p:cNvPicPr>
            <a:picLocks noChangeAspect="1"/>
          </p:cNvPicPr>
          <p:nvPr/>
        </p:nvPicPr>
        <p:blipFill>
          <a:blip r:embed="rId3"/>
          <a:stretch>
            <a:fillRect/>
          </a:stretch>
        </p:blipFill>
        <p:spPr>
          <a:xfrm>
            <a:off x="4100345" y="1447712"/>
            <a:ext cx="3190204" cy="4534595"/>
          </a:xfrm>
          <a:prstGeom prst="rect">
            <a:avLst/>
          </a:prstGeom>
        </p:spPr>
      </p:pic>
      <p:pic>
        <p:nvPicPr>
          <p:cNvPr id="13" name="Picture 12">
            <a:extLst>
              <a:ext uri="{FF2B5EF4-FFF2-40B4-BE49-F238E27FC236}">
                <a16:creationId xmlns:a16="http://schemas.microsoft.com/office/drawing/2014/main" id="{09DB4C9B-FC17-6752-3B0D-150E950C296C}"/>
              </a:ext>
            </a:extLst>
          </p:cNvPr>
          <p:cNvPicPr>
            <a:picLocks noChangeAspect="1"/>
          </p:cNvPicPr>
          <p:nvPr/>
        </p:nvPicPr>
        <p:blipFill>
          <a:blip r:embed="rId3"/>
          <a:stretch>
            <a:fillRect/>
          </a:stretch>
        </p:blipFill>
        <p:spPr>
          <a:xfrm>
            <a:off x="8200690" y="1447713"/>
            <a:ext cx="3190204" cy="4534595"/>
          </a:xfrm>
          <a:prstGeom prst="rect">
            <a:avLst/>
          </a:prstGeom>
        </p:spPr>
      </p:pic>
      <p:sp>
        <p:nvSpPr>
          <p:cNvPr id="14" name="TextBox 13">
            <a:extLst>
              <a:ext uri="{FF2B5EF4-FFF2-40B4-BE49-F238E27FC236}">
                <a16:creationId xmlns:a16="http://schemas.microsoft.com/office/drawing/2014/main" id="{51194C0C-8DA8-6C96-6082-D60F2AF90FDB}"/>
              </a:ext>
            </a:extLst>
          </p:cNvPr>
          <p:cNvSpPr txBox="1"/>
          <p:nvPr/>
        </p:nvSpPr>
        <p:spPr>
          <a:xfrm>
            <a:off x="57008" y="5972518"/>
            <a:ext cx="3549521" cy="646331"/>
          </a:xfrm>
          <a:prstGeom prst="rect">
            <a:avLst/>
          </a:prstGeom>
          <a:noFill/>
        </p:spPr>
        <p:txBody>
          <a:bodyPr wrap="square" rtlCol="0">
            <a:spAutoFit/>
          </a:bodyPr>
          <a:lstStyle/>
          <a:p>
            <a:pPr algn="ctr"/>
            <a:r>
              <a:rPr lang="en-IN" dirty="0"/>
              <a:t>Representing drowsiness detection in which person is Active.</a:t>
            </a:r>
          </a:p>
        </p:txBody>
      </p:sp>
      <p:sp>
        <p:nvSpPr>
          <p:cNvPr id="15" name="TextBox 14">
            <a:extLst>
              <a:ext uri="{FF2B5EF4-FFF2-40B4-BE49-F238E27FC236}">
                <a16:creationId xmlns:a16="http://schemas.microsoft.com/office/drawing/2014/main" id="{FEC30DB6-3232-E5F5-4464-9520E7CB3BF9}"/>
              </a:ext>
            </a:extLst>
          </p:cNvPr>
          <p:cNvSpPr txBox="1"/>
          <p:nvPr/>
        </p:nvSpPr>
        <p:spPr>
          <a:xfrm>
            <a:off x="3920686" y="5982307"/>
            <a:ext cx="3549521" cy="646331"/>
          </a:xfrm>
          <a:prstGeom prst="rect">
            <a:avLst/>
          </a:prstGeom>
          <a:noFill/>
        </p:spPr>
        <p:txBody>
          <a:bodyPr wrap="square" rtlCol="0">
            <a:spAutoFit/>
          </a:bodyPr>
          <a:lstStyle/>
          <a:p>
            <a:pPr algn="ctr"/>
            <a:r>
              <a:rPr lang="en-IN" dirty="0"/>
              <a:t>Representing drowsiness detection in which person is Drowsy.</a:t>
            </a:r>
          </a:p>
        </p:txBody>
      </p:sp>
      <p:sp>
        <p:nvSpPr>
          <p:cNvPr id="16" name="TextBox 15">
            <a:extLst>
              <a:ext uri="{FF2B5EF4-FFF2-40B4-BE49-F238E27FC236}">
                <a16:creationId xmlns:a16="http://schemas.microsoft.com/office/drawing/2014/main" id="{53693BEC-6526-A84C-D6DF-B17AFBAABAC3}"/>
              </a:ext>
            </a:extLst>
          </p:cNvPr>
          <p:cNvSpPr txBox="1"/>
          <p:nvPr/>
        </p:nvSpPr>
        <p:spPr>
          <a:xfrm>
            <a:off x="8021031" y="5982307"/>
            <a:ext cx="3549521" cy="646331"/>
          </a:xfrm>
          <a:prstGeom prst="rect">
            <a:avLst/>
          </a:prstGeom>
          <a:noFill/>
        </p:spPr>
        <p:txBody>
          <a:bodyPr wrap="square" rtlCol="0">
            <a:spAutoFit/>
          </a:bodyPr>
          <a:lstStyle/>
          <a:p>
            <a:pPr algn="ctr"/>
            <a:r>
              <a:rPr lang="en-IN" dirty="0"/>
              <a:t>Representing drowsiness detection in which person is Sleeping.</a:t>
            </a:r>
          </a:p>
        </p:txBody>
      </p:sp>
      <p:pic>
        <p:nvPicPr>
          <p:cNvPr id="18" name="Picture 17">
            <a:extLst>
              <a:ext uri="{FF2B5EF4-FFF2-40B4-BE49-F238E27FC236}">
                <a16:creationId xmlns:a16="http://schemas.microsoft.com/office/drawing/2014/main" id="{B03C0F32-08D5-A87D-2109-85BBF7FC234C}"/>
              </a:ext>
            </a:extLst>
          </p:cNvPr>
          <p:cNvPicPr>
            <a:picLocks noChangeAspect="1"/>
          </p:cNvPicPr>
          <p:nvPr/>
        </p:nvPicPr>
        <p:blipFill rotWithShape="1">
          <a:blip r:embed="rId4"/>
          <a:srcRect r="53738" b="35827"/>
          <a:stretch/>
        </p:blipFill>
        <p:spPr>
          <a:xfrm>
            <a:off x="474740" y="1885950"/>
            <a:ext cx="2715464" cy="3657600"/>
          </a:xfrm>
          <a:prstGeom prst="rect">
            <a:avLst/>
          </a:prstGeom>
        </p:spPr>
      </p:pic>
      <p:pic>
        <p:nvPicPr>
          <p:cNvPr id="22" name="Picture 21">
            <a:extLst>
              <a:ext uri="{FF2B5EF4-FFF2-40B4-BE49-F238E27FC236}">
                <a16:creationId xmlns:a16="http://schemas.microsoft.com/office/drawing/2014/main" id="{0B02ACD1-E308-4405-68AE-798246BDD625}"/>
              </a:ext>
            </a:extLst>
          </p:cNvPr>
          <p:cNvPicPr>
            <a:picLocks noChangeAspect="1"/>
          </p:cNvPicPr>
          <p:nvPr/>
        </p:nvPicPr>
        <p:blipFill rotWithShape="1">
          <a:blip r:embed="rId5"/>
          <a:srcRect r="53828" b="35410"/>
          <a:stretch/>
        </p:blipFill>
        <p:spPr>
          <a:xfrm>
            <a:off x="8449572" y="1885950"/>
            <a:ext cx="2692438" cy="3604376"/>
          </a:xfrm>
          <a:prstGeom prst="rect">
            <a:avLst/>
          </a:prstGeom>
        </p:spPr>
      </p:pic>
      <p:pic>
        <p:nvPicPr>
          <p:cNvPr id="24" name="Picture 23">
            <a:extLst>
              <a:ext uri="{FF2B5EF4-FFF2-40B4-BE49-F238E27FC236}">
                <a16:creationId xmlns:a16="http://schemas.microsoft.com/office/drawing/2014/main" id="{3DEE2A0D-2457-E5A5-3CBF-D1447D45B55E}"/>
              </a:ext>
            </a:extLst>
          </p:cNvPr>
          <p:cNvPicPr>
            <a:picLocks noChangeAspect="1"/>
          </p:cNvPicPr>
          <p:nvPr/>
        </p:nvPicPr>
        <p:blipFill rotWithShape="1">
          <a:blip r:embed="rId6"/>
          <a:srcRect r="53292" b="35618"/>
          <a:stretch/>
        </p:blipFill>
        <p:spPr>
          <a:xfrm>
            <a:off x="4337011" y="1885950"/>
            <a:ext cx="2681625" cy="3604376"/>
          </a:xfrm>
          <a:prstGeom prst="rect">
            <a:avLst/>
          </a:prstGeom>
        </p:spPr>
      </p:pic>
    </p:spTree>
    <p:extLst>
      <p:ext uri="{BB962C8B-B14F-4D97-AF65-F5344CB8AC3E}">
        <p14:creationId xmlns:p14="http://schemas.microsoft.com/office/powerpoint/2010/main" val="26852550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6" name="AutoShape 10" descr="Samsung Galaxy S23 Ultra Display test - DXOMARK">
            <a:extLst>
              <a:ext uri="{FF2B5EF4-FFF2-40B4-BE49-F238E27FC236}">
                <a16:creationId xmlns:a16="http://schemas.microsoft.com/office/drawing/2014/main" id="{BD3113C7-FF23-A222-87C5-2B1E8AFFD03F}"/>
              </a:ext>
            </a:extLst>
          </p:cNvPr>
          <p:cNvSpPr>
            <a:spLocks noChangeAspect="1" noChangeArrowheads="1"/>
          </p:cNvSpPr>
          <p:nvPr/>
        </p:nvSpPr>
        <p:spPr bwMode="auto">
          <a:xfrm>
            <a:off x="6286500" y="2590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1D4A48C1-5E5A-33FF-39BB-A859FCB858D7}"/>
              </a:ext>
            </a:extLst>
          </p:cNvPr>
          <p:cNvPicPr>
            <a:picLocks noChangeAspect="1"/>
          </p:cNvPicPr>
          <p:nvPr/>
        </p:nvPicPr>
        <p:blipFill>
          <a:blip r:embed="rId2"/>
          <a:stretch>
            <a:fillRect/>
          </a:stretch>
        </p:blipFill>
        <p:spPr>
          <a:xfrm>
            <a:off x="579567" y="761912"/>
            <a:ext cx="3190204" cy="4534595"/>
          </a:xfrm>
          <a:prstGeom prst="rect">
            <a:avLst/>
          </a:prstGeom>
        </p:spPr>
      </p:pic>
      <p:pic>
        <p:nvPicPr>
          <p:cNvPr id="8" name="Picture 7">
            <a:extLst>
              <a:ext uri="{FF2B5EF4-FFF2-40B4-BE49-F238E27FC236}">
                <a16:creationId xmlns:a16="http://schemas.microsoft.com/office/drawing/2014/main" id="{AA9CAF23-30C9-CEF7-66EF-0B235961CFC9}"/>
              </a:ext>
            </a:extLst>
          </p:cNvPr>
          <p:cNvPicPr>
            <a:picLocks noChangeAspect="1"/>
          </p:cNvPicPr>
          <p:nvPr/>
        </p:nvPicPr>
        <p:blipFill>
          <a:blip r:embed="rId2"/>
          <a:stretch>
            <a:fillRect/>
          </a:stretch>
        </p:blipFill>
        <p:spPr>
          <a:xfrm>
            <a:off x="4443245" y="761912"/>
            <a:ext cx="3190204" cy="4534595"/>
          </a:xfrm>
          <a:prstGeom prst="rect">
            <a:avLst/>
          </a:prstGeom>
        </p:spPr>
      </p:pic>
      <p:pic>
        <p:nvPicPr>
          <p:cNvPr id="9" name="Picture 8">
            <a:extLst>
              <a:ext uri="{FF2B5EF4-FFF2-40B4-BE49-F238E27FC236}">
                <a16:creationId xmlns:a16="http://schemas.microsoft.com/office/drawing/2014/main" id="{AF9B8D13-71FC-EEB9-DE04-4F89D5506379}"/>
              </a:ext>
            </a:extLst>
          </p:cNvPr>
          <p:cNvPicPr>
            <a:picLocks noChangeAspect="1"/>
          </p:cNvPicPr>
          <p:nvPr/>
        </p:nvPicPr>
        <p:blipFill>
          <a:blip r:embed="rId2"/>
          <a:stretch>
            <a:fillRect/>
          </a:stretch>
        </p:blipFill>
        <p:spPr>
          <a:xfrm>
            <a:off x="8543590" y="761913"/>
            <a:ext cx="3190204" cy="4534595"/>
          </a:xfrm>
          <a:prstGeom prst="rect">
            <a:avLst/>
          </a:prstGeom>
        </p:spPr>
      </p:pic>
      <p:sp>
        <p:nvSpPr>
          <p:cNvPr id="10" name="TextBox 9">
            <a:extLst>
              <a:ext uri="{FF2B5EF4-FFF2-40B4-BE49-F238E27FC236}">
                <a16:creationId xmlns:a16="http://schemas.microsoft.com/office/drawing/2014/main" id="{D29E0215-5BA5-1090-AFFE-143FBB042F43}"/>
              </a:ext>
            </a:extLst>
          </p:cNvPr>
          <p:cNvSpPr txBox="1"/>
          <p:nvPr/>
        </p:nvSpPr>
        <p:spPr>
          <a:xfrm>
            <a:off x="399908" y="5449757"/>
            <a:ext cx="3549521" cy="646331"/>
          </a:xfrm>
          <a:prstGeom prst="rect">
            <a:avLst/>
          </a:prstGeom>
          <a:noFill/>
        </p:spPr>
        <p:txBody>
          <a:bodyPr wrap="square" rtlCol="0">
            <a:spAutoFit/>
          </a:bodyPr>
          <a:lstStyle/>
          <a:p>
            <a:pPr algn="ctr"/>
            <a:r>
              <a:rPr lang="en-IN" dirty="0"/>
              <a:t>Representing drowsiness detection in which person is Active.</a:t>
            </a:r>
          </a:p>
        </p:txBody>
      </p:sp>
      <p:sp>
        <p:nvSpPr>
          <p:cNvPr id="11" name="TextBox 10">
            <a:extLst>
              <a:ext uri="{FF2B5EF4-FFF2-40B4-BE49-F238E27FC236}">
                <a16:creationId xmlns:a16="http://schemas.microsoft.com/office/drawing/2014/main" id="{FE5B25B7-4180-7237-27C0-50B360813634}"/>
              </a:ext>
            </a:extLst>
          </p:cNvPr>
          <p:cNvSpPr txBox="1"/>
          <p:nvPr/>
        </p:nvSpPr>
        <p:spPr>
          <a:xfrm>
            <a:off x="4263586" y="5445082"/>
            <a:ext cx="3549521" cy="646331"/>
          </a:xfrm>
          <a:prstGeom prst="rect">
            <a:avLst/>
          </a:prstGeom>
          <a:noFill/>
        </p:spPr>
        <p:txBody>
          <a:bodyPr wrap="square" rtlCol="0">
            <a:spAutoFit/>
          </a:bodyPr>
          <a:lstStyle/>
          <a:p>
            <a:pPr algn="ctr"/>
            <a:r>
              <a:rPr lang="en-IN" dirty="0"/>
              <a:t>Representing drowsiness detection in which person is Drowsy.</a:t>
            </a:r>
          </a:p>
        </p:txBody>
      </p:sp>
      <p:sp>
        <p:nvSpPr>
          <p:cNvPr id="12" name="TextBox 11">
            <a:extLst>
              <a:ext uri="{FF2B5EF4-FFF2-40B4-BE49-F238E27FC236}">
                <a16:creationId xmlns:a16="http://schemas.microsoft.com/office/drawing/2014/main" id="{53720D89-9473-A85D-06B8-1485F78F3903}"/>
              </a:ext>
            </a:extLst>
          </p:cNvPr>
          <p:cNvSpPr txBox="1"/>
          <p:nvPr/>
        </p:nvSpPr>
        <p:spPr>
          <a:xfrm>
            <a:off x="8242573" y="5445082"/>
            <a:ext cx="3549521" cy="646331"/>
          </a:xfrm>
          <a:prstGeom prst="rect">
            <a:avLst/>
          </a:prstGeom>
          <a:noFill/>
        </p:spPr>
        <p:txBody>
          <a:bodyPr wrap="square" rtlCol="0">
            <a:spAutoFit/>
          </a:bodyPr>
          <a:lstStyle/>
          <a:p>
            <a:pPr algn="ctr"/>
            <a:r>
              <a:rPr lang="en-IN" dirty="0"/>
              <a:t>Representing drowsiness detection in which person is Sleeping.</a:t>
            </a:r>
          </a:p>
        </p:txBody>
      </p:sp>
      <p:pic>
        <p:nvPicPr>
          <p:cNvPr id="3" name="Picture 2">
            <a:extLst>
              <a:ext uri="{FF2B5EF4-FFF2-40B4-BE49-F238E27FC236}">
                <a16:creationId xmlns:a16="http://schemas.microsoft.com/office/drawing/2014/main" id="{63B02840-AA7B-AB9B-F696-0D63B96CF5B3}"/>
              </a:ext>
            </a:extLst>
          </p:cNvPr>
          <p:cNvPicPr>
            <a:picLocks noChangeAspect="1"/>
          </p:cNvPicPr>
          <p:nvPr/>
        </p:nvPicPr>
        <p:blipFill rotWithShape="1">
          <a:blip r:embed="rId3"/>
          <a:srcRect r="54637" b="36983"/>
          <a:stretch/>
        </p:blipFill>
        <p:spPr>
          <a:xfrm>
            <a:off x="767781" y="1179870"/>
            <a:ext cx="2765323" cy="3723131"/>
          </a:xfrm>
          <a:prstGeom prst="rect">
            <a:avLst/>
          </a:prstGeom>
        </p:spPr>
      </p:pic>
      <p:pic>
        <p:nvPicPr>
          <p:cNvPr id="5" name="Picture 4">
            <a:extLst>
              <a:ext uri="{FF2B5EF4-FFF2-40B4-BE49-F238E27FC236}">
                <a16:creationId xmlns:a16="http://schemas.microsoft.com/office/drawing/2014/main" id="{10C91DA9-D5B0-D652-C365-A1C2ED291F17}"/>
              </a:ext>
            </a:extLst>
          </p:cNvPr>
          <p:cNvPicPr>
            <a:picLocks noChangeAspect="1"/>
          </p:cNvPicPr>
          <p:nvPr/>
        </p:nvPicPr>
        <p:blipFill rotWithShape="1">
          <a:blip r:embed="rId4"/>
          <a:srcRect r="52943" b="36768"/>
          <a:stretch/>
        </p:blipFill>
        <p:spPr>
          <a:xfrm>
            <a:off x="4679912" y="1179870"/>
            <a:ext cx="2753275" cy="3723131"/>
          </a:xfrm>
          <a:prstGeom prst="rect">
            <a:avLst/>
          </a:prstGeom>
        </p:spPr>
      </p:pic>
      <p:pic>
        <p:nvPicPr>
          <p:cNvPr id="14" name="Picture 13">
            <a:extLst>
              <a:ext uri="{FF2B5EF4-FFF2-40B4-BE49-F238E27FC236}">
                <a16:creationId xmlns:a16="http://schemas.microsoft.com/office/drawing/2014/main" id="{C16FE24A-7ABF-AFA9-354C-653282F088BF}"/>
              </a:ext>
            </a:extLst>
          </p:cNvPr>
          <p:cNvPicPr>
            <a:picLocks noChangeAspect="1"/>
          </p:cNvPicPr>
          <p:nvPr/>
        </p:nvPicPr>
        <p:blipFill rotWithShape="1">
          <a:blip r:embed="rId5"/>
          <a:srcRect r="53548" b="33847"/>
          <a:stretch/>
        </p:blipFill>
        <p:spPr>
          <a:xfrm>
            <a:off x="8775291" y="1179870"/>
            <a:ext cx="2685140" cy="3629725"/>
          </a:xfrm>
          <a:prstGeom prst="rect">
            <a:avLst/>
          </a:prstGeom>
        </p:spPr>
      </p:pic>
    </p:spTree>
    <p:extLst>
      <p:ext uri="{BB962C8B-B14F-4D97-AF65-F5344CB8AC3E}">
        <p14:creationId xmlns:p14="http://schemas.microsoft.com/office/powerpoint/2010/main" val="9927915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AutoShape 10" descr="Samsung Galaxy S23 Ultra Display test - DXOMARK">
            <a:extLst>
              <a:ext uri="{FF2B5EF4-FFF2-40B4-BE49-F238E27FC236}">
                <a16:creationId xmlns:a16="http://schemas.microsoft.com/office/drawing/2014/main" id="{9BBC9081-D62D-46B7-ACE9-42AD3B33D2B2}"/>
              </a:ext>
            </a:extLst>
          </p:cNvPr>
          <p:cNvSpPr>
            <a:spLocks noChangeAspect="1" noChangeArrowheads="1"/>
          </p:cNvSpPr>
          <p:nvPr/>
        </p:nvSpPr>
        <p:spPr bwMode="auto">
          <a:xfrm>
            <a:off x="6186488" y="24479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a:extLst>
              <a:ext uri="{FF2B5EF4-FFF2-40B4-BE49-F238E27FC236}">
                <a16:creationId xmlns:a16="http://schemas.microsoft.com/office/drawing/2014/main" id="{6612E23C-7946-2A05-E196-F927563426DF}"/>
              </a:ext>
            </a:extLst>
          </p:cNvPr>
          <p:cNvPicPr>
            <a:picLocks noChangeAspect="1"/>
          </p:cNvPicPr>
          <p:nvPr/>
        </p:nvPicPr>
        <p:blipFill>
          <a:blip r:embed="rId2"/>
          <a:stretch>
            <a:fillRect/>
          </a:stretch>
        </p:blipFill>
        <p:spPr>
          <a:xfrm>
            <a:off x="479555" y="619037"/>
            <a:ext cx="3190204" cy="4534595"/>
          </a:xfrm>
          <a:prstGeom prst="rect">
            <a:avLst/>
          </a:prstGeom>
        </p:spPr>
      </p:pic>
      <p:pic>
        <p:nvPicPr>
          <p:cNvPr id="4" name="Picture 3">
            <a:extLst>
              <a:ext uri="{FF2B5EF4-FFF2-40B4-BE49-F238E27FC236}">
                <a16:creationId xmlns:a16="http://schemas.microsoft.com/office/drawing/2014/main" id="{57788118-21D5-0CC7-57DD-0089FDF06A52}"/>
              </a:ext>
            </a:extLst>
          </p:cNvPr>
          <p:cNvPicPr>
            <a:picLocks noChangeAspect="1"/>
          </p:cNvPicPr>
          <p:nvPr/>
        </p:nvPicPr>
        <p:blipFill>
          <a:blip r:embed="rId2"/>
          <a:stretch>
            <a:fillRect/>
          </a:stretch>
        </p:blipFill>
        <p:spPr>
          <a:xfrm>
            <a:off x="4343233" y="619037"/>
            <a:ext cx="3190204" cy="4534595"/>
          </a:xfrm>
          <a:prstGeom prst="rect">
            <a:avLst/>
          </a:prstGeom>
        </p:spPr>
      </p:pic>
      <p:pic>
        <p:nvPicPr>
          <p:cNvPr id="5" name="Picture 4">
            <a:extLst>
              <a:ext uri="{FF2B5EF4-FFF2-40B4-BE49-F238E27FC236}">
                <a16:creationId xmlns:a16="http://schemas.microsoft.com/office/drawing/2014/main" id="{EA0B1394-34E0-48A9-24A7-220974F37F66}"/>
              </a:ext>
            </a:extLst>
          </p:cNvPr>
          <p:cNvPicPr>
            <a:picLocks noChangeAspect="1"/>
          </p:cNvPicPr>
          <p:nvPr/>
        </p:nvPicPr>
        <p:blipFill>
          <a:blip r:embed="rId2"/>
          <a:stretch>
            <a:fillRect/>
          </a:stretch>
        </p:blipFill>
        <p:spPr>
          <a:xfrm>
            <a:off x="8443578" y="619038"/>
            <a:ext cx="3190204" cy="4534595"/>
          </a:xfrm>
          <a:prstGeom prst="rect">
            <a:avLst/>
          </a:prstGeom>
        </p:spPr>
      </p:pic>
      <p:sp>
        <p:nvSpPr>
          <p:cNvPr id="6" name="TextBox 5">
            <a:extLst>
              <a:ext uri="{FF2B5EF4-FFF2-40B4-BE49-F238E27FC236}">
                <a16:creationId xmlns:a16="http://schemas.microsoft.com/office/drawing/2014/main" id="{270E8C64-A3C0-2EC8-213D-6AC746F6160C}"/>
              </a:ext>
            </a:extLst>
          </p:cNvPr>
          <p:cNvSpPr txBox="1"/>
          <p:nvPr/>
        </p:nvSpPr>
        <p:spPr>
          <a:xfrm>
            <a:off x="299896" y="5286718"/>
            <a:ext cx="3549521" cy="646331"/>
          </a:xfrm>
          <a:prstGeom prst="rect">
            <a:avLst/>
          </a:prstGeom>
          <a:noFill/>
        </p:spPr>
        <p:txBody>
          <a:bodyPr wrap="square" rtlCol="0">
            <a:spAutoFit/>
          </a:bodyPr>
          <a:lstStyle/>
          <a:p>
            <a:pPr algn="ctr"/>
            <a:r>
              <a:rPr lang="en-IN" dirty="0"/>
              <a:t>Representing drowsiness detection in which person is Active.</a:t>
            </a:r>
          </a:p>
        </p:txBody>
      </p:sp>
      <p:sp>
        <p:nvSpPr>
          <p:cNvPr id="7" name="TextBox 6">
            <a:extLst>
              <a:ext uri="{FF2B5EF4-FFF2-40B4-BE49-F238E27FC236}">
                <a16:creationId xmlns:a16="http://schemas.microsoft.com/office/drawing/2014/main" id="{FFB075CB-A78F-E940-CC58-3C426383240C}"/>
              </a:ext>
            </a:extLst>
          </p:cNvPr>
          <p:cNvSpPr txBox="1"/>
          <p:nvPr/>
        </p:nvSpPr>
        <p:spPr>
          <a:xfrm>
            <a:off x="4163574" y="5286717"/>
            <a:ext cx="3549521" cy="646331"/>
          </a:xfrm>
          <a:prstGeom prst="rect">
            <a:avLst/>
          </a:prstGeom>
          <a:noFill/>
        </p:spPr>
        <p:txBody>
          <a:bodyPr wrap="square" rtlCol="0">
            <a:spAutoFit/>
          </a:bodyPr>
          <a:lstStyle/>
          <a:p>
            <a:pPr algn="ctr"/>
            <a:r>
              <a:rPr lang="en-IN" dirty="0"/>
              <a:t>Representing drowsiness detection in which person is Drowsy.</a:t>
            </a:r>
          </a:p>
        </p:txBody>
      </p:sp>
      <p:sp>
        <p:nvSpPr>
          <p:cNvPr id="8" name="TextBox 7">
            <a:extLst>
              <a:ext uri="{FF2B5EF4-FFF2-40B4-BE49-F238E27FC236}">
                <a16:creationId xmlns:a16="http://schemas.microsoft.com/office/drawing/2014/main" id="{22DAF354-4447-91C6-5314-977B8F9CEB5E}"/>
              </a:ext>
            </a:extLst>
          </p:cNvPr>
          <p:cNvSpPr txBox="1"/>
          <p:nvPr/>
        </p:nvSpPr>
        <p:spPr>
          <a:xfrm>
            <a:off x="8443578" y="5286716"/>
            <a:ext cx="3549521" cy="646331"/>
          </a:xfrm>
          <a:prstGeom prst="rect">
            <a:avLst/>
          </a:prstGeom>
          <a:noFill/>
        </p:spPr>
        <p:txBody>
          <a:bodyPr wrap="square" rtlCol="0">
            <a:spAutoFit/>
          </a:bodyPr>
          <a:lstStyle/>
          <a:p>
            <a:pPr algn="ctr"/>
            <a:r>
              <a:rPr lang="en-IN" dirty="0"/>
              <a:t>Representing drowsiness detection in which person is Sleeping.</a:t>
            </a:r>
          </a:p>
        </p:txBody>
      </p:sp>
      <p:sp>
        <p:nvSpPr>
          <p:cNvPr id="9" name="Arrow: Chevron 8">
            <a:hlinkClick r:id="rId3" action="ppaction://hlinksldjump"/>
            <a:extLst>
              <a:ext uri="{FF2B5EF4-FFF2-40B4-BE49-F238E27FC236}">
                <a16:creationId xmlns:a16="http://schemas.microsoft.com/office/drawing/2014/main" id="{54712566-9371-3652-1A52-4ED8F381B7E1}"/>
              </a:ext>
            </a:extLst>
          </p:cNvPr>
          <p:cNvSpPr/>
          <p:nvPr/>
        </p:nvSpPr>
        <p:spPr>
          <a:xfrm>
            <a:off x="11479237" y="6239022"/>
            <a:ext cx="422031" cy="379827"/>
          </a:xfrm>
          <a:prstGeom prst="chevron">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solidFill>
                <a:schemeClr val="tx1"/>
              </a:solidFill>
            </a:endParaRPr>
          </a:p>
        </p:txBody>
      </p:sp>
      <p:pic>
        <p:nvPicPr>
          <p:cNvPr id="11" name="Picture 10">
            <a:extLst>
              <a:ext uri="{FF2B5EF4-FFF2-40B4-BE49-F238E27FC236}">
                <a16:creationId xmlns:a16="http://schemas.microsoft.com/office/drawing/2014/main" id="{B1CE25EF-A29B-10CD-2193-557A25ADF4F3}"/>
              </a:ext>
            </a:extLst>
          </p:cNvPr>
          <p:cNvPicPr>
            <a:picLocks noChangeAspect="1"/>
          </p:cNvPicPr>
          <p:nvPr/>
        </p:nvPicPr>
        <p:blipFill rotWithShape="1">
          <a:blip r:embed="rId4"/>
          <a:srcRect r="53306" b="36337"/>
          <a:stretch/>
        </p:blipFill>
        <p:spPr>
          <a:xfrm>
            <a:off x="691311" y="1033525"/>
            <a:ext cx="2766689" cy="3705618"/>
          </a:xfrm>
          <a:prstGeom prst="rect">
            <a:avLst/>
          </a:prstGeom>
        </p:spPr>
      </p:pic>
      <p:pic>
        <p:nvPicPr>
          <p:cNvPr id="13" name="Picture 12">
            <a:extLst>
              <a:ext uri="{FF2B5EF4-FFF2-40B4-BE49-F238E27FC236}">
                <a16:creationId xmlns:a16="http://schemas.microsoft.com/office/drawing/2014/main" id="{1ACB4D60-F019-C7EA-A2E7-159FBD0FB288}"/>
              </a:ext>
            </a:extLst>
          </p:cNvPr>
          <p:cNvPicPr>
            <a:picLocks noChangeAspect="1"/>
          </p:cNvPicPr>
          <p:nvPr/>
        </p:nvPicPr>
        <p:blipFill rotWithShape="1">
          <a:blip r:embed="rId5"/>
          <a:srcRect r="53427" b="33847"/>
          <a:stretch/>
        </p:blipFill>
        <p:spPr>
          <a:xfrm>
            <a:off x="8629873" y="1033525"/>
            <a:ext cx="2817613" cy="3681697"/>
          </a:xfrm>
          <a:prstGeom prst="rect">
            <a:avLst/>
          </a:prstGeom>
        </p:spPr>
      </p:pic>
      <p:pic>
        <p:nvPicPr>
          <p:cNvPr id="15" name="Picture 14">
            <a:extLst>
              <a:ext uri="{FF2B5EF4-FFF2-40B4-BE49-F238E27FC236}">
                <a16:creationId xmlns:a16="http://schemas.microsoft.com/office/drawing/2014/main" id="{ED13B6DC-F475-9103-7848-953D8E73DC17}"/>
              </a:ext>
            </a:extLst>
          </p:cNvPr>
          <p:cNvPicPr>
            <a:picLocks noChangeAspect="1"/>
          </p:cNvPicPr>
          <p:nvPr/>
        </p:nvPicPr>
        <p:blipFill rotWithShape="1">
          <a:blip r:embed="rId6"/>
          <a:srcRect r="53185" b="33847"/>
          <a:stretch/>
        </p:blipFill>
        <p:spPr>
          <a:xfrm>
            <a:off x="4579900" y="1033525"/>
            <a:ext cx="2691055" cy="3622396"/>
          </a:xfrm>
          <a:prstGeom prst="rect">
            <a:avLst/>
          </a:prstGeom>
        </p:spPr>
      </p:pic>
    </p:spTree>
    <p:extLst>
      <p:ext uri="{BB962C8B-B14F-4D97-AF65-F5344CB8AC3E}">
        <p14:creationId xmlns:p14="http://schemas.microsoft.com/office/powerpoint/2010/main" val="38561693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BFBFBF"/>
        </a:solidFill>
        <a:effectLst/>
      </p:bgPr>
    </p:bg>
    <p:spTree>
      <p:nvGrpSpPr>
        <p:cNvPr id="1" name=""/>
        <p:cNvGrpSpPr/>
        <p:nvPr/>
      </p:nvGrpSpPr>
      <p:grpSpPr>
        <a:xfrm>
          <a:off x="0" y="0"/>
          <a:ext cx="0" cy="0"/>
          <a:chOff x="0" y="0"/>
          <a:chExt cx="0" cy="0"/>
        </a:xfrm>
      </p:grpSpPr>
      <p:sp>
        <p:nvSpPr>
          <p:cNvPr id="5" name="Arrow: Chevron 4">
            <a:hlinkClick r:id="rId2" action="ppaction://hlinksldjump"/>
            <a:extLst>
              <a:ext uri="{FF2B5EF4-FFF2-40B4-BE49-F238E27FC236}">
                <a16:creationId xmlns:a16="http://schemas.microsoft.com/office/drawing/2014/main" id="{BB44B760-F5CF-0FAD-BAD7-E509A7721ED9}"/>
              </a:ext>
            </a:extLst>
          </p:cNvPr>
          <p:cNvSpPr/>
          <p:nvPr/>
        </p:nvSpPr>
        <p:spPr>
          <a:xfrm>
            <a:off x="11479237" y="6239022"/>
            <a:ext cx="422031" cy="379827"/>
          </a:xfrm>
          <a:prstGeom prst="chevron">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solidFill>
                <a:schemeClr val="tx1"/>
              </a:solidFill>
            </a:endParaRPr>
          </a:p>
        </p:txBody>
      </p:sp>
      <p:pic>
        <p:nvPicPr>
          <p:cNvPr id="8194" name="Picture 2" descr="Smooth Crimson Texture Background, HD Abstract 4K Wallpapers, Images and  Background - Wallpapers Den">
            <a:extLst>
              <a:ext uri="{FF2B5EF4-FFF2-40B4-BE49-F238E27FC236}">
                <a16:creationId xmlns:a16="http://schemas.microsoft.com/office/drawing/2014/main" id="{D1104ADB-7B72-B1CD-3817-C8D665DC0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988" y="228600"/>
            <a:ext cx="11409264" cy="938719"/>
          </a:xfrm>
          <a:prstGeom prst="rect">
            <a:avLst/>
          </a:prstGeom>
          <a:noFill/>
          <a:extLst>
            <a:ext uri="{909E8E84-426E-40DD-AFC4-6F175D3DCCD1}">
              <a14:hiddenFill xmlns:a14="http://schemas.microsoft.com/office/drawing/2010/main">
                <a:solidFill>
                  <a:srgbClr val="FFFFFF"/>
                </a:solidFill>
              </a14:hiddenFill>
            </a:ext>
          </a:extLst>
        </p:spPr>
      </p:pic>
      <p:sp>
        <p:nvSpPr>
          <p:cNvPr id="7" name="Free-form: Shape 6">
            <a:extLst>
              <a:ext uri="{FF2B5EF4-FFF2-40B4-BE49-F238E27FC236}">
                <a16:creationId xmlns:a16="http://schemas.microsoft.com/office/drawing/2014/main" id="{4B9BAF9D-111E-9E02-E18B-41983F0100E6}"/>
              </a:ext>
            </a:extLst>
          </p:cNvPr>
          <p:cNvSpPr/>
          <p:nvPr/>
        </p:nvSpPr>
        <p:spPr>
          <a:xfrm>
            <a:off x="271463" y="228600"/>
            <a:ext cx="11418789" cy="938719"/>
          </a:xfrm>
          <a:custGeom>
            <a:avLst/>
            <a:gdLst/>
            <a:ahLst/>
            <a:cxnLst/>
            <a:rect l="l" t="t" r="r" b="b"/>
            <a:pathLst>
              <a:path w="11418789" h="938719">
                <a:moveTo>
                  <a:pt x="4954775" y="483317"/>
                </a:moveTo>
                <a:cubicBezTo>
                  <a:pt x="4983747" y="543524"/>
                  <a:pt x="5025507" y="601581"/>
                  <a:pt x="5080055" y="657487"/>
                </a:cubicBezTo>
                <a:cubicBezTo>
                  <a:pt x="5067380" y="664957"/>
                  <a:pt x="5055667" y="670559"/>
                  <a:pt x="5044916" y="674293"/>
                </a:cubicBezTo>
                <a:cubicBezTo>
                  <a:pt x="5034165" y="678028"/>
                  <a:pt x="5024489" y="679895"/>
                  <a:pt x="5015888" y="679895"/>
                </a:cubicBezTo>
                <a:cubicBezTo>
                  <a:pt x="4998459" y="679895"/>
                  <a:pt x="4981031" y="674124"/>
                  <a:pt x="4963602" y="662580"/>
                </a:cubicBezTo>
                <a:cubicBezTo>
                  <a:pt x="4946174" y="651037"/>
                  <a:pt x="4931292" y="634740"/>
                  <a:pt x="4918956" y="613690"/>
                </a:cubicBezTo>
                <a:cubicBezTo>
                  <a:pt x="4906620" y="592640"/>
                  <a:pt x="4900453" y="571477"/>
                  <a:pt x="4900453" y="550201"/>
                </a:cubicBezTo>
                <a:cubicBezTo>
                  <a:pt x="4900453" y="534583"/>
                  <a:pt x="4905772" y="520437"/>
                  <a:pt x="4916410" y="507762"/>
                </a:cubicBezTo>
                <a:cubicBezTo>
                  <a:pt x="4923879" y="499161"/>
                  <a:pt x="4936667" y="491012"/>
                  <a:pt x="4954775" y="483317"/>
                </a:cubicBezTo>
                <a:close/>
                <a:moveTo>
                  <a:pt x="2565302" y="407265"/>
                </a:moveTo>
                <a:lnTo>
                  <a:pt x="2633884" y="565819"/>
                </a:lnTo>
                <a:lnTo>
                  <a:pt x="2494683" y="565819"/>
                </a:lnTo>
                <a:close/>
                <a:moveTo>
                  <a:pt x="10202012" y="288096"/>
                </a:moveTo>
                <a:lnTo>
                  <a:pt x="10215932" y="288096"/>
                </a:lnTo>
                <a:cubicBezTo>
                  <a:pt x="10245584" y="288096"/>
                  <a:pt x="10267878" y="296018"/>
                  <a:pt x="10282816" y="311862"/>
                </a:cubicBezTo>
                <a:cubicBezTo>
                  <a:pt x="10297755" y="327706"/>
                  <a:pt x="10305224" y="352717"/>
                  <a:pt x="10305224" y="386895"/>
                </a:cubicBezTo>
                <a:cubicBezTo>
                  <a:pt x="10305224" y="421299"/>
                  <a:pt x="10297755" y="446706"/>
                  <a:pt x="10282816" y="463115"/>
                </a:cubicBezTo>
                <a:cubicBezTo>
                  <a:pt x="10267878" y="479525"/>
                  <a:pt x="10246602" y="487730"/>
                  <a:pt x="10218988" y="487730"/>
                </a:cubicBezTo>
                <a:cubicBezTo>
                  <a:pt x="10215139" y="487730"/>
                  <a:pt x="10209481" y="487504"/>
                  <a:pt x="10202012" y="487051"/>
                </a:cubicBezTo>
                <a:close/>
                <a:moveTo>
                  <a:pt x="7608157" y="286398"/>
                </a:moveTo>
                <a:lnTo>
                  <a:pt x="7644485" y="286398"/>
                </a:lnTo>
                <a:cubicBezTo>
                  <a:pt x="7680926" y="286398"/>
                  <a:pt x="7707351" y="294773"/>
                  <a:pt x="7723761" y="311522"/>
                </a:cubicBezTo>
                <a:cubicBezTo>
                  <a:pt x="7740171" y="328272"/>
                  <a:pt x="7748376" y="354188"/>
                  <a:pt x="7748376" y="389271"/>
                </a:cubicBezTo>
                <a:cubicBezTo>
                  <a:pt x="7748376" y="413490"/>
                  <a:pt x="7743906" y="433125"/>
                  <a:pt x="7734965" y="448177"/>
                </a:cubicBezTo>
                <a:cubicBezTo>
                  <a:pt x="7726025" y="463229"/>
                  <a:pt x="7713746" y="473640"/>
                  <a:pt x="7698128" y="479412"/>
                </a:cubicBezTo>
                <a:cubicBezTo>
                  <a:pt x="7682510" y="485184"/>
                  <a:pt x="7658970" y="488070"/>
                  <a:pt x="7627509" y="488070"/>
                </a:cubicBezTo>
                <a:lnTo>
                  <a:pt x="7608157" y="488070"/>
                </a:lnTo>
                <a:close/>
                <a:moveTo>
                  <a:pt x="5043728" y="279948"/>
                </a:moveTo>
                <a:cubicBezTo>
                  <a:pt x="5056629" y="279948"/>
                  <a:pt x="5067494" y="285719"/>
                  <a:pt x="5076321" y="297263"/>
                </a:cubicBezTo>
                <a:cubicBezTo>
                  <a:pt x="5089675" y="314691"/>
                  <a:pt x="5096352" y="336081"/>
                  <a:pt x="5096352" y="361431"/>
                </a:cubicBezTo>
                <a:cubicBezTo>
                  <a:pt x="5096352" y="375691"/>
                  <a:pt x="5092278" y="387856"/>
                  <a:pt x="5084129" y="397929"/>
                </a:cubicBezTo>
                <a:cubicBezTo>
                  <a:pt x="5075982" y="408001"/>
                  <a:pt x="5060024" y="417451"/>
                  <a:pt x="5036258" y="426278"/>
                </a:cubicBezTo>
                <a:cubicBezTo>
                  <a:pt x="5022678" y="396175"/>
                  <a:pt x="5014077" y="374785"/>
                  <a:pt x="5010455" y="362110"/>
                </a:cubicBezTo>
                <a:cubicBezTo>
                  <a:pt x="5006834" y="349435"/>
                  <a:pt x="5005023" y="337552"/>
                  <a:pt x="5005023" y="326461"/>
                </a:cubicBezTo>
                <a:cubicBezTo>
                  <a:pt x="5005023" y="312201"/>
                  <a:pt x="5008814" y="300884"/>
                  <a:pt x="5016397" y="292510"/>
                </a:cubicBezTo>
                <a:cubicBezTo>
                  <a:pt x="5023979" y="284135"/>
                  <a:pt x="5033089" y="279948"/>
                  <a:pt x="5043728" y="279948"/>
                </a:cubicBezTo>
                <a:close/>
                <a:moveTo>
                  <a:pt x="9743966" y="276892"/>
                </a:moveTo>
                <a:cubicBezTo>
                  <a:pt x="9766826" y="276892"/>
                  <a:pt x="9787028" y="283116"/>
                  <a:pt x="9804569" y="295565"/>
                </a:cubicBezTo>
                <a:cubicBezTo>
                  <a:pt x="9822110" y="308014"/>
                  <a:pt x="9836540" y="329347"/>
                  <a:pt x="9847857" y="359564"/>
                </a:cubicBezTo>
                <a:cubicBezTo>
                  <a:pt x="9859174" y="389780"/>
                  <a:pt x="9864833" y="435332"/>
                  <a:pt x="9864833" y="496218"/>
                </a:cubicBezTo>
                <a:cubicBezTo>
                  <a:pt x="9864833" y="547372"/>
                  <a:pt x="9859287" y="588849"/>
                  <a:pt x="9848196" y="620650"/>
                </a:cubicBezTo>
                <a:cubicBezTo>
                  <a:pt x="9837106" y="652451"/>
                  <a:pt x="9821601" y="675595"/>
                  <a:pt x="9801683" y="690081"/>
                </a:cubicBezTo>
                <a:cubicBezTo>
                  <a:pt x="9786065" y="701398"/>
                  <a:pt x="9766600" y="707056"/>
                  <a:pt x="9743287" y="707056"/>
                </a:cubicBezTo>
                <a:cubicBezTo>
                  <a:pt x="9708656" y="707056"/>
                  <a:pt x="9681721" y="693929"/>
                  <a:pt x="9662482" y="667673"/>
                </a:cubicBezTo>
                <a:cubicBezTo>
                  <a:pt x="9634868" y="630100"/>
                  <a:pt x="9621062" y="572043"/>
                  <a:pt x="9621062" y="493502"/>
                </a:cubicBezTo>
                <a:cubicBezTo>
                  <a:pt x="9621062" y="427410"/>
                  <a:pt x="9630002" y="376709"/>
                  <a:pt x="9647883" y="341400"/>
                </a:cubicBezTo>
                <a:cubicBezTo>
                  <a:pt x="9669838" y="298395"/>
                  <a:pt x="9701866" y="276892"/>
                  <a:pt x="9743966" y="276892"/>
                </a:cubicBezTo>
                <a:close/>
                <a:moveTo>
                  <a:pt x="3819416" y="276892"/>
                </a:moveTo>
                <a:cubicBezTo>
                  <a:pt x="3842277" y="276892"/>
                  <a:pt x="3862478" y="283116"/>
                  <a:pt x="3880020" y="295565"/>
                </a:cubicBezTo>
                <a:cubicBezTo>
                  <a:pt x="3897561" y="308014"/>
                  <a:pt x="3911990" y="329347"/>
                  <a:pt x="3923307" y="359564"/>
                </a:cubicBezTo>
                <a:cubicBezTo>
                  <a:pt x="3934625" y="389780"/>
                  <a:pt x="3940283" y="435332"/>
                  <a:pt x="3940283" y="496218"/>
                </a:cubicBezTo>
                <a:cubicBezTo>
                  <a:pt x="3940283" y="547372"/>
                  <a:pt x="3934738" y="588849"/>
                  <a:pt x="3923647" y="620650"/>
                </a:cubicBezTo>
                <a:cubicBezTo>
                  <a:pt x="3912556" y="652451"/>
                  <a:pt x="3897051" y="675595"/>
                  <a:pt x="3877134" y="690081"/>
                </a:cubicBezTo>
                <a:cubicBezTo>
                  <a:pt x="3861516" y="701398"/>
                  <a:pt x="3842050" y="707056"/>
                  <a:pt x="3818737" y="707056"/>
                </a:cubicBezTo>
                <a:cubicBezTo>
                  <a:pt x="3784107" y="707056"/>
                  <a:pt x="3757172" y="693929"/>
                  <a:pt x="3737933" y="667673"/>
                </a:cubicBezTo>
                <a:cubicBezTo>
                  <a:pt x="3710319" y="630100"/>
                  <a:pt x="3696512" y="572043"/>
                  <a:pt x="3696512" y="493502"/>
                </a:cubicBezTo>
                <a:cubicBezTo>
                  <a:pt x="3696512" y="427410"/>
                  <a:pt x="3705453" y="376709"/>
                  <a:pt x="3723334" y="341400"/>
                </a:cubicBezTo>
                <a:cubicBezTo>
                  <a:pt x="3745289" y="298395"/>
                  <a:pt x="3777317" y="276892"/>
                  <a:pt x="3819416" y="276892"/>
                </a:cubicBezTo>
                <a:close/>
                <a:moveTo>
                  <a:pt x="10447281" y="261614"/>
                </a:moveTo>
                <a:lnTo>
                  <a:pt x="10447281" y="274176"/>
                </a:lnTo>
                <a:lnTo>
                  <a:pt x="10462559" y="274176"/>
                </a:lnTo>
                <a:cubicBezTo>
                  <a:pt x="10477498" y="274176"/>
                  <a:pt x="10489268" y="277345"/>
                  <a:pt x="10497868" y="283682"/>
                </a:cubicBezTo>
                <a:cubicBezTo>
                  <a:pt x="10503980" y="287983"/>
                  <a:pt x="10508167" y="294094"/>
                  <a:pt x="10510430" y="302016"/>
                </a:cubicBezTo>
                <a:cubicBezTo>
                  <a:pt x="10511562" y="306769"/>
                  <a:pt x="10512128" y="319558"/>
                  <a:pt x="10512128" y="340381"/>
                </a:cubicBezTo>
                <a:lnTo>
                  <a:pt x="10512128" y="643228"/>
                </a:lnTo>
                <a:cubicBezTo>
                  <a:pt x="10512128" y="666315"/>
                  <a:pt x="10510883" y="680574"/>
                  <a:pt x="10508393" y="686007"/>
                </a:cubicBezTo>
                <a:cubicBezTo>
                  <a:pt x="10505225" y="693702"/>
                  <a:pt x="10500697" y="699134"/>
                  <a:pt x="10494813" y="702303"/>
                </a:cubicBezTo>
                <a:cubicBezTo>
                  <a:pt x="10486664" y="707056"/>
                  <a:pt x="10475913" y="709433"/>
                  <a:pt x="10462559" y="709433"/>
                </a:cubicBezTo>
                <a:lnTo>
                  <a:pt x="10447281" y="709433"/>
                </a:lnTo>
                <a:lnTo>
                  <a:pt x="10447281" y="721995"/>
                </a:lnTo>
                <a:lnTo>
                  <a:pt x="10845191" y="721995"/>
                </a:lnTo>
                <a:lnTo>
                  <a:pt x="10865902" y="575664"/>
                </a:lnTo>
                <a:lnTo>
                  <a:pt x="10853340" y="575664"/>
                </a:lnTo>
                <a:cubicBezTo>
                  <a:pt x="10842023" y="616406"/>
                  <a:pt x="10823406" y="646736"/>
                  <a:pt x="10797490" y="666654"/>
                </a:cubicBezTo>
                <a:cubicBezTo>
                  <a:pt x="10771574" y="686572"/>
                  <a:pt x="10737113" y="696531"/>
                  <a:pt x="10694108" y="696531"/>
                </a:cubicBezTo>
                <a:lnTo>
                  <a:pt x="10666607" y="696531"/>
                </a:lnTo>
                <a:cubicBezTo>
                  <a:pt x="10653479" y="696531"/>
                  <a:pt x="10643972" y="694721"/>
                  <a:pt x="10638088" y="691099"/>
                </a:cubicBezTo>
                <a:cubicBezTo>
                  <a:pt x="10632203" y="687478"/>
                  <a:pt x="10628185" y="682838"/>
                  <a:pt x="10626035" y="677179"/>
                </a:cubicBezTo>
                <a:cubicBezTo>
                  <a:pt x="10623885" y="671521"/>
                  <a:pt x="10622810" y="656016"/>
                  <a:pt x="10622810" y="630666"/>
                </a:cubicBezTo>
                <a:lnTo>
                  <a:pt x="10622810" y="500971"/>
                </a:lnTo>
                <a:cubicBezTo>
                  <a:pt x="10644765" y="500971"/>
                  <a:pt x="10661514" y="503857"/>
                  <a:pt x="10673058" y="509629"/>
                </a:cubicBezTo>
                <a:cubicBezTo>
                  <a:pt x="10684601" y="515401"/>
                  <a:pt x="10694730" y="526661"/>
                  <a:pt x="10703444" y="543411"/>
                </a:cubicBezTo>
                <a:cubicBezTo>
                  <a:pt x="10712159" y="560160"/>
                  <a:pt x="10717874" y="581662"/>
                  <a:pt x="10720590" y="607918"/>
                </a:cubicBezTo>
                <a:lnTo>
                  <a:pt x="10733491" y="607918"/>
                </a:lnTo>
                <a:lnTo>
                  <a:pt x="10733491" y="366863"/>
                </a:lnTo>
                <a:lnTo>
                  <a:pt x="10720590" y="366863"/>
                </a:lnTo>
                <a:cubicBezTo>
                  <a:pt x="10716968" y="402625"/>
                  <a:pt x="10708594" y="429673"/>
                  <a:pt x="10695466" y="448007"/>
                </a:cubicBezTo>
                <a:cubicBezTo>
                  <a:pt x="10682337" y="466341"/>
                  <a:pt x="10661175" y="475508"/>
                  <a:pt x="10631977" y="475508"/>
                </a:cubicBezTo>
                <a:lnTo>
                  <a:pt x="10622810" y="475508"/>
                </a:lnTo>
                <a:lnTo>
                  <a:pt x="10622810" y="288096"/>
                </a:lnTo>
                <a:lnTo>
                  <a:pt x="10670342" y="288096"/>
                </a:lnTo>
                <a:cubicBezTo>
                  <a:pt x="10705199" y="288096"/>
                  <a:pt x="10728965" y="290133"/>
                  <a:pt x="10741640" y="294207"/>
                </a:cubicBezTo>
                <a:cubicBezTo>
                  <a:pt x="10763369" y="300997"/>
                  <a:pt x="10780174" y="311636"/>
                  <a:pt x="10792057" y="326122"/>
                </a:cubicBezTo>
                <a:cubicBezTo>
                  <a:pt x="10803940" y="340607"/>
                  <a:pt x="10813164" y="364487"/>
                  <a:pt x="10819728" y="397759"/>
                </a:cubicBezTo>
                <a:lnTo>
                  <a:pt x="10832629" y="397759"/>
                </a:lnTo>
                <a:lnTo>
                  <a:pt x="10832629" y="261614"/>
                </a:lnTo>
                <a:close/>
                <a:moveTo>
                  <a:pt x="10031916" y="261614"/>
                </a:moveTo>
                <a:lnTo>
                  <a:pt x="10031916" y="274176"/>
                </a:lnTo>
                <a:cubicBezTo>
                  <a:pt x="10052965" y="274176"/>
                  <a:pt x="10067339" y="276100"/>
                  <a:pt x="10075034" y="279948"/>
                </a:cubicBezTo>
                <a:cubicBezTo>
                  <a:pt x="10082729" y="283795"/>
                  <a:pt x="10088105" y="288945"/>
                  <a:pt x="10091161" y="295395"/>
                </a:cubicBezTo>
                <a:cubicBezTo>
                  <a:pt x="10094216" y="301846"/>
                  <a:pt x="10095744" y="317520"/>
                  <a:pt x="10095744" y="342418"/>
                </a:cubicBezTo>
                <a:lnTo>
                  <a:pt x="10095744" y="641191"/>
                </a:lnTo>
                <a:cubicBezTo>
                  <a:pt x="10095744" y="666088"/>
                  <a:pt x="10094216" y="681706"/>
                  <a:pt x="10091161" y="688044"/>
                </a:cubicBezTo>
                <a:cubicBezTo>
                  <a:pt x="10088105" y="694381"/>
                  <a:pt x="10082787" y="699531"/>
                  <a:pt x="10075204" y="703492"/>
                </a:cubicBezTo>
                <a:cubicBezTo>
                  <a:pt x="10067620" y="707452"/>
                  <a:pt x="10053191" y="709433"/>
                  <a:pt x="10031916" y="709433"/>
                </a:cubicBezTo>
                <a:lnTo>
                  <a:pt x="10031916" y="721995"/>
                </a:lnTo>
                <a:lnTo>
                  <a:pt x="10265841" y="721995"/>
                </a:lnTo>
                <a:lnTo>
                  <a:pt x="10265841" y="709433"/>
                </a:lnTo>
                <a:cubicBezTo>
                  <a:pt x="10245016" y="709433"/>
                  <a:pt x="10230701" y="707509"/>
                  <a:pt x="10222892" y="703661"/>
                </a:cubicBezTo>
                <a:cubicBezTo>
                  <a:pt x="10215083" y="699813"/>
                  <a:pt x="10209651" y="694664"/>
                  <a:pt x="10206596" y="688213"/>
                </a:cubicBezTo>
                <a:cubicBezTo>
                  <a:pt x="10203540" y="681763"/>
                  <a:pt x="10202012" y="666088"/>
                  <a:pt x="10202012" y="641191"/>
                </a:cubicBezTo>
                <a:lnTo>
                  <a:pt x="10202012" y="513533"/>
                </a:lnTo>
                <a:cubicBezTo>
                  <a:pt x="10254297" y="513533"/>
                  <a:pt x="10291418" y="510817"/>
                  <a:pt x="10313373" y="505385"/>
                </a:cubicBezTo>
                <a:cubicBezTo>
                  <a:pt x="10345966" y="497689"/>
                  <a:pt x="10371544" y="483203"/>
                  <a:pt x="10390103" y="461927"/>
                </a:cubicBezTo>
                <a:cubicBezTo>
                  <a:pt x="10408662" y="440651"/>
                  <a:pt x="10417943" y="415074"/>
                  <a:pt x="10417943" y="385197"/>
                </a:cubicBezTo>
                <a:cubicBezTo>
                  <a:pt x="10417943" y="349888"/>
                  <a:pt x="10403570" y="320463"/>
                  <a:pt x="10374825" y="296923"/>
                </a:cubicBezTo>
                <a:cubicBezTo>
                  <a:pt x="10346080" y="273384"/>
                  <a:pt x="10298660" y="261614"/>
                  <a:pt x="10232568" y="261614"/>
                </a:cubicBezTo>
                <a:close/>
                <a:moveTo>
                  <a:pt x="7942206" y="261614"/>
                </a:moveTo>
                <a:lnTo>
                  <a:pt x="7942206" y="274176"/>
                </a:lnTo>
                <a:lnTo>
                  <a:pt x="7957484" y="274176"/>
                </a:lnTo>
                <a:cubicBezTo>
                  <a:pt x="7972423" y="274176"/>
                  <a:pt x="7984192" y="277345"/>
                  <a:pt x="7992794" y="283682"/>
                </a:cubicBezTo>
                <a:cubicBezTo>
                  <a:pt x="7998905" y="287983"/>
                  <a:pt x="8003092" y="294094"/>
                  <a:pt x="8005356" y="302016"/>
                </a:cubicBezTo>
                <a:cubicBezTo>
                  <a:pt x="8006488" y="306769"/>
                  <a:pt x="8007053" y="319558"/>
                  <a:pt x="8007053" y="340381"/>
                </a:cubicBezTo>
                <a:lnTo>
                  <a:pt x="8007053" y="643228"/>
                </a:lnTo>
                <a:cubicBezTo>
                  <a:pt x="8007053" y="666315"/>
                  <a:pt x="8005809" y="680574"/>
                  <a:pt x="8003319" y="686007"/>
                </a:cubicBezTo>
                <a:cubicBezTo>
                  <a:pt x="8000150" y="693702"/>
                  <a:pt x="7995623" y="699134"/>
                  <a:pt x="7989738" y="702303"/>
                </a:cubicBezTo>
                <a:cubicBezTo>
                  <a:pt x="7981590" y="707056"/>
                  <a:pt x="7970839" y="709433"/>
                  <a:pt x="7957484" y="709433"/>
                </a:cubicBezTo>
                <a:lnTo>
                  <a:pt x="7942206" y="709433"/>
                </a:lnTo>
                <a:lnTo>
                  <a:pt x="7942206" y="721995"/>
                </a:lnTo>
                <a:lnTo>
                  <a:pt x="8340117" y="721995"/>
                </a:lnTo>
                <a:lnTo>
                  <a:pt x="8360827" y="575664"/>
                </a:lnTo>
                <a:lnTo>
                  <a:pt x="8348265" y="575664"/>
                </a:lnTo>
                <a:cubicBezTo>
                  <a:pt x="8336947" y="616406"/>
                  <a:pt x="8318331" y="646736"/>
                  <a:pt x="8292415" y="666654"/>
                </a:cubicBezTo>
                <a:cubicBezTo>
                  <a:pt x="8266499" y="686572"/>
                  <a:pt x="8232037" y="696531"/>
                  <a:pt x="8189033" y="696531"/>
                </a:cubicBezTo>
                <a:lnTo>
                  <a:pt x="8161532" y="696531"/>
                </a:lnTo>
                <a:cubicBezTo>
                  <a:pt x="8148405" y="696531"/>
                  <a:pt x="8138898" y="694721"/>
                  <a:pt x="8133013" y="691099"/>
                </a:cubicBezTo>
                <a:cubicBezTo>
                  <a:pt x="8127127" y="687478"/>
                  <a:pt x="8123111" y="682838"/>
                  <a:pt x="8120960" y="677179"/>
                </a:cubicBezTo>
                <a:cubicBezTo>
                  <a:pt x="8118809" y="671521"/>
                  <a:pt x="8117735" y="656016"/>
                  <a:pt x="8117735" y="630666"/>
                </a:cubicBezTo>
                <a:lnTo>
                  <a:pt x="8117735" y="500971"/>
                </a:lnTo>
                <a:cubicBezTo>
                  <a:pt x="8139689" y="500971"/>
                  <a:pt x="8156439" y="503857"/>
                  <a:pt x="8167983" y="509629"/>
                </a:cubicBezTo>
                <a:cubicBezTo>
                  <a:pt x="8179526" y="515401"/>
                  <a:pt x="8189655" y="526661"/>
                  <a:pt x="8198369" y="543411"/>
                </a:cubicBezTo>
                <a:cubicBezTo>
                  <a:pt x="8207083" y="560160"/>
                  <a:pt x="8212799" y="581662"/>
                  <a:pt x="8215515" y="607918"/>
                </a:cubicBezTo>
                <a:lnTo>
                  <a:pt x="8228417" y="607918"/>
                </a:lnTo>
                <a:lnTo>
                  <a:pt x="8228417" y="366863"/>
                </a:lnTo>
                <a:lnTo>
                  <a:pt x="8215515" y="366863"/>
                </a:lnTo>
                <a:cubicBezTo>
                  <a:pt x="8211893" y="402625"/>
                  <a:pt x="8203519" y="429673"/>
                  <a:pt x="8190391" y="448007"/>
                </a:cubicBezTo>
                <a:cubicBezTo>
                  <a:pt x="8177263" y="466341"/>
                  <a:pt x="8156100" y="475508"/>
                  <a:pt x="8126901" y="475508"/>
                </a:cubicBezTo>
                <a:lnTo>
                  <a:pt x="8117735" y="475508"/>
                </a:lnTo>
                <a:lnTo>
                  <a:pt x="8117735" y="288096"/>
                </a:lnTo>
                <a:lnTo>
                  <a:pt x="8165267" y="288096"/>
                </a:lnTo>
                <a:cubicBezTo>
                  <a:pt x="8200123" y="288096"/>
                  <a:pt x="8223889" y="290133"/>
                  <a:pt x="8236565" y="294207"/>
                </a:cubicBezTo>
                <a:cubicBezTo>
                  <a:pt x="8258293" y="300997"/>
                  <a:pt x="8275099" y="311636"/>
                  <a:pt x="8286983" y="326122"/>
                </a:cubicBezTo>
                <a:cubicBezTo>
                  <a:pt x="8298865" y="340607"/>
                  <a:pt x="8308089" y="364487"/>
                  <a:pt x="8314653" y="397759"/>
                </a:cubicBezTo>
                <a:lnTo>
                  <a:pt x="8327555" y="397759"/>
                </a:lnTo>
                <a:lnTo>
                  <a:pt x="8327555" y="261614"/>
                </a:lnTo>
                <a:close/>
                <a:moveTo>
                  <a:pt x="7436363" y="261614"/>
                </a:moveTo>
                <a:lnTo>
                  <a:pt x="7436363" y="274176"/>
                </a:lnTo>
                <a:cubicBezTo>
                  <a:pt x="7457412" y="274176"/>
                  <a:pt x="7471785" y="276100"/>
                  <a:pt x="7479481" y="279948"/>
                </a:cubicBezTo>
                <a:cubicBezTo>
                  <a:pt x="7487176" y="283795"/>
                  <a:pt x="7492552" y="288945"/>
                  <a:pt x="7495608" y="295395"/>
                </a:cubicBezTo>
                <a:cubicBezTo>
                  <a:pt x="7498663" y="301846"/>
                  <a:pt x="7500191" y="317520"/>
                  <a:pt x="7500191" y="342418"/>
                </a:cubicBezTo>
                <a:lnTo>
                  <a:pt x="7500191" y="641191"/>
                </a:lnTo>
                <a:cubicBezTo>
                  <a:pt x="7500191" y="666088"/>
                  <a:pt x="7498663" y="681706"/>
                  <a:pt x="7495608" y="688044"/>
                </a:cubicBezTo>
                <a:cubicBezTo>
                  <a:pt x="7492552" y="694381"/>
                  <a:pt x="7487233" y="699531"/>
                  <a:pt x="7479651" y="703492"/>
                </a:cubicBezTo>
                <a:cubicBezTo>
                  <a:pt x="7472068" y="707452"/>
                  <a:pt x="7457639" y="709433"/>
                  <a:pt x="7436363" y="709433"/>
                </a:cubicBezTo>
                <a:lnTo>
                  <a:pt x="7436363" y="721995"/>
                </a:lnTo>
                <a:lnTo>
                  <a:pt x="7671985" y="721995"/>
                </a:lnTo>
                <a:lnTo>
                  <a:pt x="7671985" y="709433"/>
                </a:lnTo>
                <a:cubicBezTo>
                  <a:pt x="7650936" y="709433"/>
                  <a:pt x="7636563" y="707509"/>
                  <a:pt x="7628867" y="703661"/>
                </a:cubicBezTo>
                <a:cubicBezTo>
                  <a:pt x="7621172" y="699813"/>
                  <a:pt x="7615796" y="694664"/>
                  <a:pt x="7612740" y="688213"/>
                </a:cubicBezTo>
                <a:cubicBezTo>
                  <a:pt x="7609685" y="681763"/>
                  <a:pt x="7608157" y="666088"/>
                  <a:pt x="7608157" y="641191"/>
                </a:cubicBezTo>
                <a:lnTo>
                  <a:pt x="7608157" y="512175"/>
                </a:lnTo>
                <a:lnTo>
                  <a:pt x="7638373" y="512175"/>
                </a:lnTo>
                <a:lnTo>
                  <a:pt x="7786741" y="721995"/>
                </a:lnTo>
                <a:lnTo>
                  <a:pt x="7931714" y="721995"/>
                </a:lnTo>
                <a:lnTo>
                  <a:pt x="7931714" y="709433"/>
                </a:lnTo>
                <a:cubicBezTo>
                  <a:pt x="7919491" y="708754"/>
                  <a:pt x="7908740" y="704906"/>
                  <a:pt x="7899460" y="697890"/>
                </a:cubicBezTo>
                <a:cubicBezTo>
                  <a:pt x="7893349" y="692910"/>
                  <a:pt x="7883050" y="680348"/>
                  <a:pt x="7868564" y="660203"/>
                </a:cubicBezTo>
                <a:lnTo>
                  <a:pt x="7757882" y="504366"/>
                </a:lnTo>
                <a:cubicBezTo>
                  <a:pt x="7785949" y="497350"/>
                  <a:pt x="7807791" y="486825"/>
                  <a:pt x="7823409" y="472792"/>
                </a:cubicBezTo>
                <a:cubicBezTo>
                  <a:pt x="7847854" y="450610"/>
                  <a:pt x="7860076" y="422544"/>
                  <a:pt x="7860076" y="388592"/>
                </a:cubicBezTo>
                <a:cubicBezTo>
                  <a:pt x="7860076" y="360752"/>
                  <a:pt x="7851928" y="336477"/>
                  <a:pt x="7835631" y="315766"/>
                </a:cubicBezTo>
                <a:cubicBezTo>
                  <a:pt x="7819335" y="295056"/>
                  <a:pt x="7798285" y="280853"/>
                  <a:pt x="7772482" y="273157"/>
                </a:cubicBezTo>
                <a:cubicBezTo>
                  <a:pt x="7746678" y="265462"/>
                  <a:pt x="7705937" y="261614"/>
                  <a:pt x="7650256" y="261614"/>
                </a:cubicBezTo>
                <a:close/>
                <a:moveTo>
                  <a:pt x="6934933" y="261614"/>
                </a:moveTo>
                <a:lnTo>
                  <a:pt x="6934933" y="274176"/>
                </a:lnTo>
                <a:cubicBezTo>
                  <a:pt x="6954398" y="273950"/>
                  <a:pt x="6967752" y="275760"/>
                  <a:pt x="6974995" y="279608"/>
                </a:cubicBezTo>
                <a:cubicBezTo>
                  <a:pt x="6982239" y="283456"/>
                  <a:pt x="6987331" y="288605"/>
                  <a:pt x="6990274" y="295056"/>
                </a:cubicBezTo>
                <a:cubicBezTo>
                  <a:pt x="6993216" y="301507"/>
                  <a:pt x="6994687" y="317973"/>
                  <a:pt x="6994687" y="344455"/>
                </a:cubicBezTo>
                <a:lnTo>
                  <a:pt x="6994687" y="569893"/>
                </a:lnTo>
                <a:cubicBezTo>
                  <a:pt x="6994687" y="608145"/>
                  <a:pt x="7000798" y="638588"/>
                  <a:pt x="7013021" y="661222"/>
                </a:cubicBezTo>
                <a:cubicBezTo>
                  <a:pt x="7025243" y="683856"/>
                  <a:pt x="7046180" y="702416"/>
                  <a:pt x="7075831" y="716902"/>
                </a:cubicBezTo>
                <a:cubicBezTo>
                  <a:pt x="7097560" y="727540"/>
                  <a:pt x="7128342" y="732860"/>
                  <a:pt x="7168179" y="732860"/>
                </a:cubicBezTo>
                <a:cubicBezTo>
                  <a:pt x="7215938" y="732860"/>
                  <a:pt x="7253623" y="722787"/>
                  <a:pt x="7281237" y="702643"/>
                </a:cubicBezTo>
                <a:cubicBezTo>
                  <a:pt x="7308851" y="682498"/>
                  <a:pt x="7326223" y="660430"/>
                  <a:pt x="7333353" y="636437"/>
                </a:cubicBezTo>
                <a:cubicBezTo>
                  <a:pt x="7340482" y="612445"/>
                  <a:pt x="7344047" y="573401"/>
                  <a:pt x="7344047" y="519305"/>
                </a:cubicBezTo>
                <a:lnTo>
                  <a:pt x="7344047" y="344455"/>
                </a:lnTo>
                <a:cubicBezTo>
                  <a:pt x="7344047" y="325669"/>
                  <a:pt x="7345519" y="312654"/>
                  <a:pt x="7348461" y="305411"/>
                </a:cubicBezTo>
                <a:cubicBezTo>
                  <a:pt x="7352309" y="294999"/>
                  <a:pt x="7358533" y="287191"/>
                  <a:pt x="7367134" y="281985"/>
                </a:cubicBezTo>
                <a:cubicBezTo>
                  <a:pt x="7375735" y="276779"/>
                  <a:pt x="7386487" y="274176"/>
                  <a:pt x="7399388" y="274176"/>
                </a:cubicBezTo>
                <a:lnTo>
                  <a:pt x="7408894" y="274176"/>
                </a:lnTo>
                <a:lnTo>
                  <a:pt x="7408894" y="261614"/>
                </a:lnTo>
                <a:lnTo>
                  <a:pt x="7249662" y="261614"/>
                </a:lnTo>
                <a:lnTo>
                  <a:pt x="7249662" y="274176"/>
                </a:lnTo>
                <a:cubicBezTo>
                  <a:pt x="7268223" y="274176"/>
                  <a:pt x="7282595" y="276779"/>
                  <a:pt x="7292781" y="281985"/>
                </a:cubicBezTo>
                <a:cubicBezTo>
                  <a:pt x="7299345" y="285380"/>
                  <a:pt x="7304777" y="291491"/>
                  <a:pt x="7309077" y="300318"/>
                </a:cubicBezTo>
                <a:cubicBezTo>
                  <a:pt x="7313378" y="309146"/>
                  <a:pt x="7315528" y="323858"/>
                  <a:pt x="7315528" y="344455"/>
                </a:cubicBezTo>
                <a:lnTo>
                  <a:pt x="7315528" y="532207"/>
                </a:lnTo>
                <a:cubicBezTo>
                  <a:pt x="7315528" y="581097"/>
                  <a:pt x="7311171" y="615388"/>
                  <a:pt x="7302457" y="635079"/>
                </a:cubicBezTo>
                <a:cubicBezTo>
                  <a:pt x="7293743" y="654771"/>
                  <a:pt x="7280615" y="670219"/>
                  <a:pt x="7263073" y="681423"/>
                </a:cubicBezTo>
                <a:cubicBezTo>
                  <a:pt x="7245532" y="692627"/>
                  <a:pt x="7224312" y="698229"/>
                  <a:pt x="7199414" y="698229"/>
                </a:cubicBezTo>
                <a:cubicBezTo>
                  <a:pt x="7177685" y="698229"/>
                  <a:pt x="7159691" y="693815"/>
                  <a:pt x="7145431" y="684988"/>
                </a:cubicBezTo>
                <a:cubicBezTo>
                  <a:pt x="7131172" y="676161"/>
                  <a:pt x="7120930" y="665070"/>
                  <a:pt x="7114705" y="651716"/>
                </a:cubicBezTo>
                <a:cubicBezTo>
                  <a:pt x="7108481" y="638361"/>
                  <a:pt x="7105369" y="611087"/>
                  <a:pt x="7105369" y="569893"/>
                </a:cubicBezTo>
                <a:lnTo>
                  <a:pt x="7105369" y="344455"/>
                </a:lnTo>
                <a:cubicBezTo>
                  <a:pt x="7105369" y="318200"/>
                  <a:pt x="7106783" y="301790"/>
                  <a:pt x="7109613" y="295226"/>
                </a:cubicBezTo>
                <a:cubicBezTo>
                  <a:pt x="7112442" y="288662"/>
                  <a:pt x="7117195" y="283513"/>
                  <a:pt x="7123872" y="279778"/>
                </a:cubicBezTo>
                <a:cubicBezTo>
                  <a:pt x="7130550" y="276043"/>
                  <a:pt x="7142829" y="274176"/>
                  <a:pt x="7160710" y="274176"/>
                </a:cubicBezTo>
                <a:lnTo>
                  <a:pt x="7172593" y="274176"/>
                </a:lnTo>
                <a:lnTo>
                  <a:pt x="7172593" y="261614"/>
                </a:lnTo>
                <a:close/>
                <a:moveTo>
                  <a:pt x="6477036" y="261614"/>
                </a:moveTo>
                <a:lnTo>
                  <a:pt x="6477036" y="386216"/>
                </a:lnTo>
                <a:lnTo>
                  <a:pt x="6489937" y="386216"/>
                </a:lnTo>
                <a:cubicBezTo>
                  <a:pt x="6495142" y="352264"/>
                  <a:pt x="6507592" y="326122"/>
                  <a:pt x="6527284" y="307788"/>
                </a:cubicBezTo>
                <a:cubicBezTo>
                  <a:pt x="6541316" y="294660"/>
                  <a:pt x="6563838" y="288096"/>
                  <a:pt x="6594847" y="288096"/>
                </a:cubicBezTo>
                <a:lnTo>
                  <a:pt x="6628119" y="288096"/>
                </a:lnTo>
                <a:lnTo>
                  <a:pt x="6628119" y="643228"/>
                </a:lnTo>
                <a:cubicBezTo>
                  <a:pt x="6628119" y="666315"/>
                  <a:pt x="6626874" y="680574"/>
                  <a:pt x="6624385" y="686007"/>
                </a:cubicBezTo>
                <a:cubicBezTo>
                  <a:pt x="6620990" y="693702"/>
                  <a:pt x="6616349" y="699134"/>
                  <a:pt x="6610465" y="702303"/>
                </a:cubicBezTo>
                <a:cubicBezTo>
                  <a:pt x="6602316" y="707056"/>
                  <a:pt x="6591564" y="709433"/>
                  <a:pt x="6578211" y="709433"/>
                </a:cubicBezTo>
                <a:lnTo>
                  <a:pt x="6562933" y="709433"/>
                </a:lnTo>
                <a:lnTo>
                  <a:pt x="6562933" y="721995"/>
                </a:lnTo>
                <a:lnTo>
                  <a:pt x="6803988" y="721995"/>
                </a:lnTo>
                <a:lnTo>
                  <a:pt x="6803988" y="709433"/>
                </a:lnTo>
                <a:lnTo>
                  <a:pt x="6788710" y="709433"/>
                </a:lnTo>
                <a:cubicBezTo>
                  <a:pt x="6775581" y="709433"/>
                  <a:pt x="6765226" y="707226"/>
                  <a:pt x="6757644" y="702813"/>
                </a:cubicBezTo>
                <a:cubicBezTo>
                  <a:pt x="6750061" y="698399"/>
                  <a:pt x="6744969" y="693250"/>
                  <a:pt x="6742366" y="687365"/>
                </a:cubicBezTo>
                <a:cubicBezTo>
                  <a:pt x="6739762" y="681480"/>
                  <a:pt x="6738462" y="666767"/>
                  <a:pt x="6738462" y="643228"/>
                </a:cubicBezTo>
                <a:lnTo>
                  <a:pt x="6738462" y="288096"/>
                </a:lnTo>
                <a:lnTo>
                  <a:pt x="6772752" y="288096"/>
                </a:lnTo>
                <a:cubicBezTo>
                  <a:pt x="6794254" y="288096"/>
                  <a:pt x="6809307" y="290133"/>
                  <a:pt x="6817908" y="294207"/>
                </a:cubicBezTo>
                <a:cubicBezTo>
                  <a:pt x="6833298" y="301677"/>
                  <a:pt x="6845409" y="311692"/>
                  <a:pt x="6854236" y="324254"/>
                </a:cubicBezTo>
                <a:cubicBezTo>
                  <a:pt x="6863063" y="336816"/>
                  <a:pt x="6871098" y="357470"/>
                  <a:pt x="6878341" y="386216"/>
                </a:cubicBezTo>
                <a:lnTo>
                  <a:pt x="6890564" y="386216"/>
                </a:lnTo>
                <a:lnTo>
                  <a:pt x="6890564" y="261614"/>
                </a:lnTo>
                <a:close/>
                <a:moveTo>
                  <a:pt x="5963383" y="261614"/>
                </a:moveTo>
                <a:lnTo>
                  <a:pt x="5963383" y="274176"/>
                </a:lnTo>
                <a:cubicBezTo>
                  <a:pt x="5982848" y="273950"/>
                  <a:pt x="5996202" y="275760"/>
                  <a:pt x="6003445" y="279608"/>
                </a:cubicBezTo>
                <a:cubicBezTo>
                  <a:pt x="6010688" y="283456"/>
                  <a:pt x="6015781" y="288605"/>
                  <a:pt x="6018724" y="295056"/>
                </a:cubicBezTo>
                <a:cubicBezTo>
                  <a:pt x="6021666" y="301507"/>
                  <a:pt x="6023137" y="317973"/>
                  <a:pt x="6023137" y="344455"/>
                </a:cubicBezTo>
                <a:lnTo>
                  <a:pt x="6023137" y="569893"/>
                </a:lnTo>
                <a:cubicBezTo>
                  <a:pt x="6023137" y="608145"/>
                  <a:pt x="6029248" y="638588"/>
                  <a:pt x="6041471" y="661222"/>
                </a:cubicBezTo>
                <a:cubicBezTo>
                  <a:pt x="6053693" y="683856"/>
                  <a:pt x="6074630" y="702416"/>
                  <a:pt x="6104281" y="716902"/>
                </a:cubicBezTo>
                <a:cubicBezTo>
                  <a:pt x="6126010" y="727540"/>
                  <a:pt x="6156792" y="732860"/>
                  <a:pt x="6196629" y="732860"/>
                </a:cubicBezTo>
                <a:cubicBezTo>
                  <a:pt x="6244387" y="732860"/>
                  <a:pt x="6282073" y="722787"/>
                  <a:pt x="6309687" y="702643"/>
                </a:cubicBezTo>
                <a:cubicBezTo>
                  <a:pt x="6337301" y="682498"/>
                  <a:pt x="6354673" y="660430"/>
                  <a:pt x="6361803" y="636437"/>
                </a:cubicBezTo>
                <a:cubicBezTo>
                  <a:pt x="6368932" y="612445"/>
                  <a:pt x="6372497" y="573401"/>
                  <a:pt x="6372497" y="519305"/>
                </a:cubicBezTo>
                <a:lnTo>
                  <a:pt x="6372497" y="344455"/>
                </a:lnTo>
                <a:cubicBezTo>
                  <a:pt x="6372497" y="325669"/>
                  <a:pt x="6373968" y="312654"/>
                  <a:pt x="6376911" y="305411"/>
                </a:cubicBezTo>
                <a:cubicBezTo>
                  <a:pt x="6380758" y="294999"/>
                  <a:pt x="6386983" y="287191"/>
                  <a:pt x="6395584" y="281985"/>
                </a:cubicBezTo>
                <a:cubicBezTo>
                  <a:pt x="6404185" y="276779"/>
                  <a:pt x="6414937" y="274176"/>
                  <a:pt x="6427838" y="274176"/>
                </a:cubicBezTo>
                <a:lnTo>
                  <a:pt x="6437344" y="274176"/>
                </a:lnTo>
                <a:lnTo>
                  <a:pt x="6437344" y="261614"/>
                </a:lnTo>
                <a:lnTo>
                  <a:pt x="6278112" y="261614"/>
                </a:lnTo>
                <a:lnTo>
                  <a:pt x="6278112" y="274176"/>
                </a:lnTo>
                <a:cubicBezTo>
                  <a:pt x="6296672" y="274176"/>
                  <a:pt x="6311045" y="276779"/>
                  <a:pt x="6321231" y="281985"/>
                </a:cubicBezTo>
                <a:cubicBezTo>
                  <a:pt x="6327794" y="285380"/>
                  <a:pt x="6333226" y="291491"/>
                  <a:pt x="6337527" y="300318"/>
                </a:cubicBezTo>
                <a:cubicBezTo>
                  <a:pt x="6341828" y="309146"/>
                  <a:pt x="6343978" y="323858"/>
                  <a:pt x="6343978" y="344455"/>
                </a:cubicBezTo>
                <a:lnTo>
                  <a:pt x="6343978" y="532207"/>
                </a:lnTo>
                <a:cubicBezTo>
                  <a:pt x="6343978" y="581097"/>
                  <a:pt x="6339621" y="615388"/>
                  <a:pt x="6330907" y="635079"/>
                </a:cubicBezTo>
                <a:cubicBezTo>
                  <a:pt x="6322192" y="654771"/>
                  <a:pt x="6309065" y="670219"/>
                  <a:pt x="6291523" y="681423"/>
                </a:cubicBezTo>
                <a:cubicBezTo>
                  <a:pt x="6273981" y="692627"/>
                  <a:pt x="6252762" y="698229"/>
                  <a:pt x="6227864" y="698229"/>
                </a:cubicBezTo>
                <a:cubicBezTo>
                  <a:pt x="6206135" y="698229"/>
                  <a:pt x="6188141" y="693815"/>
                  <a:pt x="6173881" y="684988"/>
                </a:cubicBezTo>
                <a:cubicBezTo>
                  <a:pt x="6159622" y="676161"/>
                  <a:pt x="6149379" y="665070"/>
                  <a:pt x="6143155" y="651716"/>
                </a:cubicBezTo>
                <a:cubicBezTo>
                  <a:pt x="6136931" y="638361"/>
                  <a:pt x="6133819" y="611087"/>
                  <a:pt x="6133819" y="569893"/>
                </a:cubicBezTo>
                <a:lnTo>
                  <a:pt x="6133819" y="344455"/>
                </a:lnTo>
                <a:cubicBezTo>
                  <a:pt x="6133819" y="318200"/>
                  <a:pt x="6135233" y="301790"/>
                  <a:pt x="6138063" y="295226"/>
                </a:cubicBezTo>
                <a:cubicBezTo>
                  <a:pt x="6140892" y="288662"/>
                  <a:pt x="6145645" y="283513"/>
                  <a:pt x="6152322" y="279778"/>
                </a:cubicBezTo>
                <a:cubicBezTo>
                  <a:pt x="6158999" y="276043"/>
                  <a:pt x="6171278" y="274176"/>
                  <a:pt x="6189160" y="274176"/>
                </a:cubicBezTo>
                <a:lnTo>
                  <a:pt x="6201043" y="274176"/>
                </a:lnTo>
                <a:lnTo>
                  <a:pt x="6201043" y="261614"/>
                </a:lnTo>
                <a:close/>
                <a:moveTo>
                  <a:pt x="5543604" y="261614"/>
                </a:moveTo>
                <a:lnTo>
                  <a:pt x="5543604" y="274176"/>
                </a:lnTo>
                <a:lnTo>
                  <a:pt x="5558882" y="274176"/>
                </a:lnTo>
                <a:cubicBezTo>
                  <a:pt x="5571783" y="274176"/>
                  <a:pt x="5582025" y="276383"/>
                  <a:pt x="5589608" y="280796"/>
                </a:cubicBezTo>
                <a:cubicBezTo>
                  <a:pt x="5597191" y="285210"/>
                  <a:pt x="5602226" y="290359"/>
                  <a:pt x="5604716" y="296244"/>
                </a:cubicBezTo>
                <a:cubicBezTo>
                  <a:pt x="5607206" y="302129"/>
                  <a:pt x="5608451" y="316841"/>
                  <a:pt x="5608451" y="340381"/>
                </a:cubicBezTo>
                <a:lnTo>
                  <a:pt x="5608451" y="643228"/>
                </a:lnTo>
                <a:cubicBezTo>
                  <a:pt x="5608451" y="666315"/>
                  <a:pt x="5607206" y="680574"/>
                  <a:pt x="5604716" y="686007"/>
                </a:cubicBezTo>
                <a:cubicBezTo>
                  <a:pt x="5601547" y="693702"/>
                  <a:pt x="5597021" y="699134"/>
                  <a:pt x="5591136" y="702303"/>
                </a:cubicBezTo>
                <a:cubicBezTo>
                  <a:pt x="5582987" y="707056"/>
                  <a:pt x="5572236" y="709433"/>
                  <a:pt x="5558882" y="709433"/>
                </a:cubicBezTo>
                <a:lnTo>
                  <a:pt x="5543604" y="709433"/>
                </a:lnTo>
                <a:lnTo>
                  <a:pt x="5543604" y="721995"/>
                </a:lnTo>
                <a:lnTo>
                  <a:pt x="5784319" y="721995"/>
                </a:lnTo>
                <a:lnTo>
                  <a:pt x="5784319" y="709433"/>
                </a:lnTo>
                <a:lnTo>
                  <a:pt x="5769041" y="709433"/>
                </a:lnTo>
                <a:cubicBezTo>
                  <a:pt x="5756140" y="709433"/>
                  <a:pt x="5745898" y="707226"/>
                  <a:pt x="5738315" y="702813"/>
                </a:cubicBezTo>
                <a:cubicBezTo>
                  <a:pt x="5730732" y="698399"/>
                  <a:pt x="5725640" y="693250"/>
                  <a:pt x="5723037" y="687365"/>
                </a:cubicBezTo>
                <a:cubicBezTo>
                  <a:pt x="5720434" y="681480"/>
                  <a:pt x="5719132" y="666767"/>
                  <a:pt x="5719132" y="643228"/>
                </a:cubicBezTo>
                <a:lnTo>
                  <a:pt x="5719132" y="502329"/>
                </a:lnTo>
                <a:lnTo>
                  <a:pt x="5732374" y="502329"/>
                </a:lnTo>
                <a:cubicBezTo>
                  <a:pt x="5756592" y="502329"/>
                  <a:pt x="5778264" y="509289"/>
                  <a:pt x="5797391" y="523209"/>
                </a:cubicBezTo>
                <a:cubicBezTo>
                  <a:pt x="5816517" y="537130"/>
                  <a:pt x="5828230" y="565932"/>
                  <a:pt x="5832530" y="609616"/>
                </a:cubicBezTo>
                <a:lnTo>
                  <a:pt x="5844413" y="609616"/>
                </a:lnTo>
                <a:lnTo>
                  <a:pt x="5844413" y="378407"/>
                </a:lnTo>
                <a:lnTo>
                  <a:pt x="5832530" y="378407"/>
                </a:lnTo>
                <a:cubicBezTo>
                  <a:pt x="5829814" y="403078"/>
                  <a:pt x="5823986" y="422657"/>
                  <a:pt x="5815045" y="437143"/>
                </a:cubicBezTo>
                <a:cubicBezTo>
                  <a:pt x="5806105" y="451629"/>
                  <a:pt x="5795184" y="461927"/>
                  <a:pt x="5782282" y="468038"/>
                </a:cubicBezTo>
                <a:cubicBezTo>
                  <a:pt x="5769381" y="474150"/>
                  <a:pt x="5752744" y="477205"/>
                  <a:pt x="5732374" y="477205"/>
                </a:cubicBezTo>
                <a:lnTo>
                  <a:pt x="5719132" y="477205"/>
                </a:lnTo>
                <a:lnTo>
                  <a:pt x="5719132" y="288096"/>
                </a:lnTo>
                <a:lnTo>
                  <a:pt x="5761911" y="288096"/>
                </a:lnTo>
                <a:cubicBezTo>
                  <a:pt x="5798579" y="288096"/>
                  <a:pt x="5823703" y="289793"/>
                  <a:pt x="5837283" y="293189"/>
                </a:cubicBezTo>
                <a:cubicBezTo>
                  <a:pt x="5861955" y="299300"/>
                  <a:pt x="5880798" y="309825"/>
                  <a:pt x="5893813" y="324763"/>
                </a:cubicBezTo>
                <a:cubicBezTo>
                  <a:pt x="5906827" y="339702"/>
                  <a:pt x="5914919" y="362676"/>
                  <a:pt x="5918088" y="393685"/>
                </a:cubicBezTo>
                <a:lnTo>
                  <a:pt x="5932008" y="393685"/>
                </a:lnTo>
                <a:lnTo>
                  <a:pt x="5932008" y="261614"/>
                </a:lnTo>
                <a:close/>
                <a:moveTo>
                  <a:pt x="4099557" y="261614"/>
                </a:moveTo>
                <a:lnTo>
                  <a:pt x="4099557" y="274176"/>
                </a:lnTo>
                <a:cubicBezTo>
                  <a:pt x="4113590" y="274629"/>
                  <a:pt x="4124342" y="276779"/>
                  <a:pt x="4131811" y="280627"/>
                </a:cubicBezTo>
                <a:cubicBezTo>
                  <a:pt x="4139280" y="284474"/>
                  <a:pt x="4147881" y="292510"/>
                  <a:pt x="4157614" y="304732"/>
                </a:cubicBezTo>
                <a:lnTo>
                  <a:pt x="4167460" y="316955"/>
                </a:lnTo>
                <a:lnTo>
                  <a:pt x="4167460" y="641870"/>
                </a:lnTo>
                <a:cubicBezTo>
                  <a:pt x="4167460" y="666315"/>
                  <a:pt x="4162480" y="683630"/>
                  <a:pt x="4152521" y="693815"/>
                </a:cubicBezTo>
                <a:cubicBezTo>
                  <a:pt x="4142563" y="704001"/>
                  <a:pt x="4124908" y="709207"/>
                  <a:pt x="4099557" y="709433"/>
                </a:cubicBezTo>
                <a:lnTo>
                  <a:pt x="4099557" y="721995"/>
                </a:lnTo>
                <a:lnTo>
                  <a:pt x="4262864" y="721995"/>
                </a:lnTo>
                <a:lnTo>
                  <a:pt x="4262864" y="709433"/>
                </a:lnTo>
                <a:lnTo>
                  <a:pt x="4251999" y="709433"/>
                </a:lnTo>
                <a:cubicBezTo>
                  <a:pt x="4236381" y="709433"/>
                  <a:pt x="4222518" y="704793"/>
                  <a:pt x="4210408" y="695513"/>
                </a:cubicBezTo>
                <a:cubicBezTo>
                  <a:pt x="4198299" y="686233"/>
                  <a:pt x="4192246" y="668352"/>
                  <a:pt x="4192246" y="641870"/>
                </a:cubicBezTo>
                <a:lnTo>
                  <a:pt x="4192246" y="349208"/>
                </a:lnTo>
                <a:lnTo>
                  <a:pt x="4503579" y="732520"/>
                </a:lnTo>
                <a:lnTo>
                  <a:pt x="4515123" y="732520"/>
                </a:lnTo>
                <a:lnTo>
                  <a:pt x="4515123" y="349208"/>
                </a:lnTo>
                <a:cubicBezTo>
                  <a:pt x="4515123" y="327480"/>
                  <a:pt x="4516990" y="312145"/>
                  <a:pt x="4520725" y="303204"/>
                </a:cubicBezTo>
                <a:cubicBezTo>
                  <a:pt x="4524459" y="294264"/>
                  <a:pt x="4529665" y="287813"/>
                  <a:pt x="4536342" y="283852"/>
                </a:cubicBezTo>
                <a:cubicBezTo>
                  <a:pt x="4543019" y="279891"/>
                  <a:pt x="4556091" y="276666"/>
                  <a:pt x="4575556" y="274176"/>
                </a:cubicBezTo>
                <a:lnTo>
                  <a:pt x="4575556" y="261614"/>
                </a:lnTo>
                <a:lnTo>
                  <a:pt x="4423454" y="261614"/>
                </a:lnTo>
                <a:lnTo>
                  <a:pt x="4423454" y="274176"/>
                </a:lnTo>
                <a:cubicBezTo>
                  <a:pt x="4449030" y="273723"/>
                  <a:pt x="4467251" y="280061"/>
                  <a:pt x="4478116" y="293189"/>
                </a:cubicBezTo>
                <a:cubicBezTo>
                  <a:pt x="4486038" y="302921"/>
                  <a:pt x="4489999" y="321595"/>
                  <a:pt x="4489999" y="349208"/>
                </a:cubicBezTo>
                <a:lnTo>
                  <a:pt x="4489999" y="547145"/>
                </a:lnTo>
                <a:lnTo>
                  <a:pt x="4262864" y="261614"/>
                </a:lnTo>
                <a:close/>
                <a:moveTo>
                  <a:pt x="3294007" y="261614"/>
                </a:moveTo>
                <a:lnTo>
                  <a:pt x="3294007" y="274176"/>
                </a:lnTo>
                <a:lnTo>
                  <a:pt x="3309285" y="274176"/>
                </a:lnTo>
                <a:cubicBezTo>
                  <a:pt x="3322186" y="274176"/>
                  <a:pt x="3332428" y="276383"/>
                  <a:pt x="3340011" y="280796"/>
                </a:cubicBezTo>
                <a:cubicBezTo>
                  <a:pt x="3347593" y="285210"/>
                  <a:pt x="3352629" y="290359"/>
                  <a:pt x="3355119" y="296244"/>
                </a:cubicBezTo>
                <a:cubicBezTo>
                  <a:pt x="3357609" y="302129"/>
                  <a:pt x="3358854" y="316841"/>
                  <a:pt x="3358854" y="340381"/>
                </a:cubicBezTo>
                <a:lnTo>
                  <a:pt x="3358854" y="643228"/>
                </a:lnTo>
                <a:cubicBezTo>
                  <a:pt x="3358854" y="666315"/>
                  <a:pt x="3357609" y="680574"/>
                  <a:pt x="3355119" y="686007"/>
                </a:cubicBezTo>
                <a:cubicBezTo>
                  <a:pt x="3351950" y="693702"/>
                  <a:pt x="3347424" y="699134"/>
                  <a:pt x="3341539" y="702303"/>
                </a:cubicBezTo>
                <a:cubicBezTo>
                  <a:pt x="3333390" y="707056"/>
                  <a:pt x="3322639" y="709433"/>
                  <a:pt x="3309285" y="709433"/>
                </a:cubicBezTo>
                <a:lnTo>
                  <a:pt x="3294007" y="709433"/>
                </a:lnTo>
                <a:lnTo>
                  <a:pt x="3294007" y="721995"/>
                </a:lnTo>
                <a:lnTo>
                  <a:pt x="3534722" y="721995"/>
                </a:lnTo>
                <a:lnTo>
                  <a:pt x="3534722" y="709433"/>
                </a:lnTo>
                <a:lnTo>
                  <a:pt x="3519444" y="709433"/>
                </a:lnTo>
                <a:cubicBezTo>
                  <a:pt x="3506543" y="709433"/>
                  <a:pt x="3496301" y="707226"/>
                  <a:pt x="3488718" y="702813"/>
                </a:cubicBezTo>
                <a:cubicBezTo>
                  <a:pt x="3481135" y="698399"/>
                  <a:pt x="3476042" y="693250"/>
                  <a:pt x="3473440" y="687365"/>
                </a:cubicBezTo>
                <a:cubicBezTo>
                  <a:pt x="3470837" y="681480"/>
                  <a:pt x="3469536" y="666767"/>
                  <a:pt x="3469536" y="643228"/>
                </a:cubicBezTo>
                <a:lnTo>
                  <a:pt x="3469536" y="340381"/>
                </a:lnTo>
                <a:cubicBezTo>
                  <a:pt x="3469536" y="317294"/>
                  <a:pt x="3470780" y="303035"/>
                  <a:pt x="3473271" y="297602"/>
                </a:cubicBezTo>
                <a:cubicBezTo>
                  <a:pt x="3476665" y="289907"/>
                  <a:pt x="3481305" y="284474"/>
                  <a:pt x="3487191" y="281306"/>
                </a:cubicBezTo>
                <a:cubicBezTo>
                  <a:pt x="3495339" y="276552"/>
                  <a:pt x="3506089" y="274176"/>
                  <a:pt x="3519444" y="274176"/>
                </a:cubicBezTo>
                <a:lnTo>
                  <a:pt x="3534722" y="274176"/>
                </a:lnTo>
                <a:lnTo>
                  <a:pt x="3534722" y="261614"/>
                </a:lnTo>
                <a:close/>
                <a:moveTo>
                  <a:pt x="2838485" y="261614"/>
                </a:moveTo>
                <a:lnTo>
                  <a:pt x="2838485" y="386216"/>
                </a:lnTo>
                <a:lnTo>
                  <a:pt x="2851387" y="386216"/>
                </a:lnTo>
                <a:cubicBezTo>
                  <a:pt x="2856593" y="352264"/>
                  <a:pt x="2869042" y="326122"/>
                  <a:pt x="2888734" y="307788"/>
                </a:cubicBezTo>
                <a:cubicBezTo>
                  <a:pt x="2902767" y="294660"/>
                  <a:pt x="2925288" y="288096"/>
                  <a:pt x="2956297" y="288096"/>
                </a:cubicBezTo>
                <a:lnTo>
                  <a:pt x="2989570" y="288096"/>
                </a:lnTo>
                <a:lnTo>
                  <a:pt x="2989570" y="643228"/>
                </a:lnTo>
                <a:cubicBezTo>
                  <a:pt x="2989570" y="666315"/>
                  <a:pt x="2988325" y="680574"/>
                  <a:pt x="2985835" y="686007"/>
                </a:cubicBezTo>
                <a:cubicBezTo>
                  <a:pt x="2982440" y="693702"/>
                  <a:pt x="2977800" y="699134"/>
                  <a:pt x="2971915" y="702303"/>
                </a:cubicBezTo>
                <a:cubicBezTo>
                  <a:pt x="2963766" y="707056"/>
                  <a:pt x="2953015" y="709433"/>
                  <a:pt x="2939661" y="709433"/>
                </a:cubicBezTo>
                <a:lnTo>
                  <a:pt x="2924383" y="709433"/>
                </a:lnTo>
                <a:lnTo>
                  <a:pt x="2924383" y="721995"/>
                </a:lnTo>
                <a:lnTo>
                  <a:pt x="3165438" y="721995"/>
                </a:lnTo>
                <a:lnTo>
                  <a:pt x="3165438" y="709433"/>
                </a:lnTo>
                <a:lnTo>
                  <a:pt x="3150160" y="709433"/>
                </a:lnTo>
                <a:cubicBezTo>
                  <a:pt x="3137032" y="709433"/>
                  <a:pt x="3126677" y="707226"/>
                  <a:pt x="3119094" y="702813"/>
                </a:cubicBezTo>
                <a:cubicBezTo>
                  <a:pt x="3111512" y="698399"/>
                  <a:pt x="3106419" y="693250"/>
                  <a:pt x="3103816" y="687365"/>
                </a:cubicBezTo>
                <a:cubicBezTo>
                  <a:pt x="3101213" y="681480"/>
                  <a:pt x="3099911" y="666767"/>
                  <a:pt x="3099911" y="643228"/>
                </a:cubicBezTo>
                <a:lnTo>
                  <a:pt x="3099911" y="288096"/>
                </a:lnTo>
                <a:lnTo>
                  <a:pt x="3134202" y="288096"/>
                </a:lnTo>
                <a:cubicBezTo>
                  <a:pt x="3155705" y="288096"/>
                  <a:pt x="3170757" y="290133"/>
                  <a:pt x="3179357" y="294207"/>
                </a:cubicBezTo>
                <a:cubicBezTo>
                  <a:pt x="3194749" y="301677"/>
                  <a:pt x="3206859" y="311692"/>
                  <a:pt x="3215686" y="324254"/>
                </a:cubicBezTo>
                <a:cubicBezTo>
                  <a:pt x="3224513" y="336816"/>
                  <a:pt x="3232548" y="357470"/>
                  <a:pt x="3239791" y="386216"/>
                </a:cubicBezTo>
                <a:lnTo>
                  <a:pt x="3252014" y="386216"/>
                </a:lnTo>
                <a:lnTo>
                  <a:pt x="3252014" y="261614"/>
                </a:lnTo>
                <a:close/>
                <a:moveTo>
                  <a:pt x="1962186" y="261614"/>
                </a:moveTo>
                <a:lnTo>
                  <a:pt x="1962186" y="386216"/>
                </a:lnTo>
                <a:lnTo>
                  <a:pt x="1975087" y="386216"/>
                </a:lnTo>
                <a:cubicBezTo>
                  <a:pt x="1980293" y="352264"/>
                  <a:pt x="1992742" y="326122"/>
                  <a:pt x="2012434" y="307788"/>
                </a:cubicBezTo>
                <a:cubicBezTo>
                  <a:pt x="2026467" y="294660"/>
                  <a:pt x="2048988" y="288096"/>
                  <a:pt x="2079997" y="288096"/>
                </a:cubicBezTo>
                <a:lnTo>
                  <a:pt x="2113269" y="288096"/>
                </a:lnTo>
                <a:lnTo>
                  <a:pt x="2113269" y="643228"/>
                </a:lnTo>
                <a:cubicBezTo>
                  <a:pt x="2113269" y="666315"/>
                  <a:pt x="2112025" y="680574"/>
                  <a:pt x="2109535" y="686007"/>
                </a:cubicBezTo>
                <a:cubicBezTo>
                  <a:pt x="2106140" y="693702"/>
                  <a:pt x="2101500" y="699134"/>
                  <a:pt x="2095615" y="702303"/>
                </a:cubicBezTo>
                <a:cubicBezTo>
                  <a:pt x="2087466" y="707056"/>
                  <a:pt x="2076715" y="709433"/>
                  <a:pt x="2063361" y="709433"/>
                </a:cubicBezTo>
                <a:lnTo>
                  <a:pt x="2048083" y="709433"/>
                </a:lnTo>
                <a:lnTo>
                  <a:pt x="2048083" y="721995"/>
                </a:lnTo>
                <a:lnTo>
                  <a:pt x="2289138" y="721995"/>
                </a:lnTo>
                <a:lnTo>
                  <a:pt x="2289138" y="709433"/>
                </a:lnTo>
                <a:lnTo>
                  <a:pt x="2273860" y="709433"/>
                </a:lnTo>
                <a:cubicBezTo>
                  <a:pt x="2260732" y="709433"/>
                  <a:pt x="2250377" y="707226"/>
                  <a:pt x="2242794" y="702813"/>
                </a:cubicBezTo>
                <a:cubicBezTo>
                  <a:pt x="2235211" y="698399"/>
                  <a:pt x="2230119" y="693250"/>
                  <a:pt x="2227516" y="687365"/>
                </a:cubicBezTo>
                <a:cubicBezTo>
                  <a:pt x="2224913" y="681480"/>
                  <a:pt x="2223611" y="666767"/>
                  <a:pt x="2223611" y="643228"/>
                </a:cubicBezTo>
                <a:lnTo>
                  <a:pt x="2223611" y="288096"/>
                </a:lnTo>
                <a:lnTo>
                  <a:pt x="2257902" y="288096"/>
                </a:lnTo>
                <a:cubicBezTo>
                  <a:pt x="2279405" y="288096"/>
                  <a:pt x="2294457" y="290133"/>
                  <a:pt x="2303058" y="294207"/>
                </a:cubicBezTo>
                <a:cubicBezTo>
                  <a:pt x="2318449" y="301677"/>
                  <a:pt x="2330558" y="311692"/>
                  <a:pt x="2339386" y="324254"/>
                </a:cubicBezTo>
                <a:cubicBezTo>
                  <a:pt x="2348213" y="336816"/>
                  <a:pt x="2356248" y="357470"/>
                  <a:pt x="2363491" y="386216"/>
                </a:cubicBezTo>
                <a:lnTo>
                  <a:pt x="2375714" y="386216"/>
                </a:lnTo>
                <a:lnTo>
                  <a:pt x="2375714" y="261614"/>
                </a:lnTo>
                <a:close/>
                <a:moveTo>
                  <a:pt x="1684282" y="261614"/>
                </a:moveTo>
                <a:lnTo>
                  <a:pt x="1684282" y="274176"/>
                </a:lnTo>
                <a:lnTo>
                  <a:pt x="1699560" y="274176"/>
                </a:lnTo>
                <a:cubicBezTo>
                  <a:pt x="1712461" y="274176"/>
                  <a:pt x="1722703" y="276383"/>
                  <a:pt x="1730286" y="280796"/>
                </a:cubicBezTo>
                <a:cubicBezTo>
                  <a:pt x="1737868" y="285210"/>
                  <a:pt x="1742904" y="290359"/>
                  <a:pt x="1745394" y="296244"/>
                </a:cubicBezTo>
                <a:cubicBezTo>
                  <a:pt x="1747884" y="302129"/>
                  <a:pt x="1749129" y="316841"/>
                  <a:pt x="1749129" y="340381"/>
                </a:cubicBezTo>
                <a:lnTo>
                  <a:pt x="1749129" y="643228"/>
                </a:lnTo>
                <a:cubicBezTo>
                  <a:pt x="1749129" y="666315"/>
                  <a:pt x="1747884" y="680574"/>
                  <a:pt x="1745394" y="686007"/>
                </a:cubicBezTo>
                <a:cubicBezTo>
                  <a:pt x="1742225" y="693702"/>
                  <a:pt x="1737699" y="699134"/>
                  <a:pt x="1731813" y="702303"/>
                </a:cubicBezTo>
                <a:cubicBezTo>
                  <a:pt x="1723665" y="707056"/>
                  <a:pt x="1712914" y="709433"/>
                  <a:pt x="1699560" y="709433"/>
                </a:cubicBezTo>
                <a:lnTo>
                  <a:pt x="1684282" y="709433"/>
                </a:lnTo>
                <a:lnTo>
                  <a:pt x="1684282" y="721995"/>
                </a:lnTo>
                <a:lnTo>
                  <a:pt x="1924997" y="721995"/>
                </a:lnTo>
                <a:lnTo>
                  <a:pt x="1924997" y="709433"/>
                </a:lnTo>
                <a:lnTo>
                  <a:pt x="1909719" y="709433"/>
                </a:lnTo>
                <a:cubicBezTo>
                  <a:pt x="1896817" y="709433"/>
                  <a:pt x="1886575" y="707226"/>
                  <a:pt x="1878993" y="702813"/>
                </a:cubicBezTo>
                <a:cubicBezTo>
                  <a:pt x="1871410" y="698399"/>
                  <a:pt x="1866318" y="693250"/>
                  <a:pt x="1863715" y="687365"/>
                </a:cubicBezTo>
                <a:cubicBezTo>
                  <a:pt x="1861112" y="681480"/>
                  <a:pt x="1859810" y="666767"/>
                  <a:pt x="1859810" y="643228"/>
                </a:cubicBezTo>
                <a:lnTo>
                  <a:pt x="1859810" y="340381"/>
                </a:lnTo>
                <a:cubicBezTo>
                  <a:pt x="1859810" y="317294"/>
                  <a:pt x="1861055" y="303035"/>
                  <a:pt x="1863545" y="297602"/>
                </a:cubicBezTo>
                <a:cubicBezTo>
                  <a:pt x="1866940" y="289907"/>
                  <a:pt x="1871580" y="284474"/>
                  <a:pt x="1877465" y="281306"/>
                </a:cubicBezTo>
                <a:cubicBezTo>
                  <a:pt x="1885614" y="276552"/>
                  <a:pt x="1896365" y="274176"/>
                  <a:pt x="1909719" y="274176"/>
                </a:cubicBezTo>
                <a:lnTo>
                  <a:pt x="1924997" y="274176"/>
                </a:lnTo>
                <a:lnTo>
                  <a:pt x="1924997" y="261614"/>
                </a:lnTo>
                <a:close/>
                <a:moveTo>
                  <a:pt x="1027057" y="261614"/>
                </a:moveTo>
                <a:lnTo>
                  <a:pt x="1027057" y="274176"/>
                </a:lnTo>
                <a:lnTo>
                  <a:pt x="1041656" y="274176"/>
                </a:lnTo>
                <a:cubicBezTo>
                  <a:pt x="1054557" y="274176"/>
                  <a:pt x="1064856" y="276383"/>
                  <a:pt x="1072551" y="280796"/>
                </a:cubicBezTo>
                <a:cubicBezTo>
                  <a:pt x="1080247" y="285210"/>
                  <a:pt x="1085340" y="290303"/>
                  <a:pt x="1087830" y="296075"/>
                </a:cubicBezTo>
                <a:cubicBezTo>
                  <a:pt x="1090319" y="301846"/>
                  <a:pt x="1091564" y="316389"/>
                  <a:pt x="1091564" y="339702"/>
                </a:cubicBezTo>
                <a:lnTo>
                  <a:pt x="1091564" y="631005"/>
                </a:lnTo>
                <a:cubicBezTo>
                  <a:pt x="1091564" y="651602"/>
                  <a:pt x="1091338" y="663146"/>
                  <a:pt x="1090885" y="665636"/>
                </a:cubicBezTo>
                <a:cubicBezTo>
                  <a:pt x="1088395" y="676274"/>
                  <a:pt x="1084887" y="684535"/>
                  <a:pt x="1080360" y="690420"/>
                </a:cubicBezTo>
                <a:cubicBezTo>
                  <a:pt x="1075833" y="696305"/>
                  <a:pt x="1069156" y="701002"/>
                  <a:pt x="1060329" y="704510"/>
                </a:cubicBezTo>
                <a:cubicBezTo>
                  <a:pt x="1051501" y="708018"/>
                  <a:pt x="1041995" y="709659"/>
                  <a:pt x="1031810" y="709433"/>
                </a:cubicBezTo>
                <a:lnTo>
                  <a:pt x="1027057" y="709433"/>
                </a:lnTo>
                <a:lnTo>
                  <a:pt x="1027057" y="721995"/>
                </a:lnTo>
                <a:lnTo>
                  <a:pt x="1184591" y="721995"/>
                </a:lnTo>
                <a:lnTo>
                  <a:pt x="1184591" y="709433"/>
                </a:lnTo>
                <a:cubicBezTo>
                  <a:pt x="1163541" y="709433"/>
                  <a:pt x="1148093" y="705868"/>
                  <a:pt x="1138247" y="698738"/>
                </a:cubicBezTo>
                <a:cubicBezTo>
                  <a:pt x="1128401" y="691609"/>
                  <a:pt x="1122007" y="682385"/>
                  <a:pt x="1119065" y="671068"/>
                </a:cubicBezTo>
                <a:cubicBezTo>
                  <a:pt x="1117933" y="665862"/>
                  <a:pt x="1117367" y="651942"/>
                  <a:pt x="1117367" y="629308"/>
                </a:cubicBezTo>
                <a:lnTo>
                  <a:pt x="1117367" y="305072"/>
                </a:lnTo>
                <a:lnTo>
                  <a:pt x="1296631" y="721995"/>
                </a:lnTo>
                <a:lnTo>
                  <a:pt x="1304779" y="721995"/>
                </a:lnTo>
                <a:lnTo>
                  <a:pt x="1481327" y="302016"/>
                </a:lnTo>
                <a:lnTo>
                  <a:pt x="1481327" y="643228"/>
                </a:lnTo>
                <a:cubicBezTo>
                  <a:pt x="1481327" y="666315"/>
                  <a:pt x="1480082" y="680574"/>
                  <a:pt x="1477592" y="686007"/>
                </a:cubicBezTo>
                <a:cubicBezTo>
                  <a:pt x="1474197" y="693702"/>
                  <a:pt x="1469670" y="699134"/>
                  <a:pt x="1464011" y="702303"/>
                </a:cubicBezTo>
                <a:cubicBezTo>
                  <a:pt x="1455863" y="707056"/>
                  <a:pt x="1444998" y="709433"/>
                  <a:pt x="1431418" y="709433"/>
                </a:cubicBezTo>
                <a:lnTo>
                  <a:pt x="1416479" y="709433"/>
                </a:lnTo>
                <a:lnTo>
                  <a:pt x="1416479" y="721995"/>
                </a:lnTo>
                <a:lnTo>
                  <a:pt x="1656855" y="721995"/>
                </a:lnTo>
                <a:lnTo>
                  <a:pt x="1656855" y="709433"/>
                </a:lnTo>
                <a:lnTo>
                  <a:pt x="1641917" y="709433"/>
                </a:lnTo>
                <a:cubicBezTo>
                  <a:pt x="1629015" y="709433"/>
                  <a:pt x="1618717" y="707226"/>
                  <a:pt x="1611021" y="702813"/>
                </a:cubicBezTo>
                <a:cubicBezTo>
                  <a:pt x="1603325" y="698399"/>
                  <a:pt x="1598233" y="693250"/>
                  <a:pt x="1595743" y="687365"/>
                </a:cubicBezTo>
                <a:cubicBezTo>
                  <a:pt x="1593253" y="681480"/>
                  <a:pt x="1592008" y="666767"/>
                  <a:pt x="1592008" y="643228"/>
                </a:cubicBezTo>
                <a:lnTo>
                  <a:pt x="1592008" y="339702"/>
                </a:lnTo>
                <a:cubicBezTo>
                  <a:pt x="1592008" y="316841"/>
                  <a:pt x="1593253" y="302695"/>
                  <a:pt x="1595743" y="297263"/>
                </a:cubicBezTo>
                <a:cubicBezTo>
                  <a:pt x="1599138" y="289793"/>
                  <a:pt x="1603665" y="284474"/>
                  <a:pt x="1609323" y="281306"/>
                </a:cubicBezTo>
                <a:cubicBezTo>
                  <a:pt x="1617472" y="276552"/>
                  <a:pt x="1628336" y="274176"/>
                  <a:pt x="1641917" y="274176"/>
                </a:cubicBezTo>
                <a:lnTo>
                  <a:pt x="1656855" y="274176"/>
                </a:lnTo>
                <a:lnTo>
                  <a:pt x="1656855" y="261614"/>
                </a:lnTo>
                <a:lnTo>
                  <a:pt x="1469444" y="261614"/>
                </a:lnTo>
                <a:lnTo>
                  <a:pt x="1344502" y="565139"/>
                </a:lnTo>
                <a:lnTo>
                  <a:pt x="1215147" y="261614"/>
                </a:lnTo>
                <a:close/>
                <a:moveTo>
                  <a:pt x="760356" y="261614"/>
                </a:moveTo>
                <a:lnTo>
                  <a:pt x="760356" y="274176"/>
                </a:lnTo>
                <a:lnTo>
                  <a:pt x="775635" y="274176"/>
                </a:lnTo>
                <a:cubicBezTo>
                  <a:pt x="788536" y="274176"/>
                  <a:pt x="798778" y="276383"/>
                  <a:pt x="806361" y="280796"/>
                </a:cubicBezTo>
                <a:cubicBezTo>
                  <a:pt x="813943" y="285210"/>
                  <a:pt x="818979" y="290359"/>
                  <a:pt x="821469" y="296244"/>
                </a:cubicBezTo>
                <a:cubicBezTo>
                  <a:pt x="823959" y="302129"/>
                  <a:pt x="825204" y="316841"/>
                  <a:pt x="825204" y="340381"/>
                </a:cubicBezTo>
                <a:lnTo>
                  <a:pt x="825204" y="643228"/>
                </a:lnTo>
                <a:cubicBezTo>
                  <a:pt x="825204" y="666315"/>
                  <a:pt x="823959" y="680574"/>
                  <a:pt x="821469" y="686007"/>
                </a:cubicBezTo>
                <a:cubicBezTo>
                  <a:pt x="818300" y="693702"/>
                  <a:pt x="813773" y="699134"/>
                  <a:pt x="807889" y="702303"/>
                </a:cubicBezTo>
                <a:cubicBezTo>
                  <a:pt x="799740" y="707056"/>
                  <a:pt x="788989" y="709433"/>
                  <a:pt x="775635" y="709433"/>
                </a:cubicBezTo>
                <a:lnTo>
                  <a:pt x="760356" y="709433"/>
                </a:lnTo>
                <a:lnTo>
                  <a:pt x="760356" y="721995"/>
                </a:lnTo>
                <a:lnTo>
                  <a:pt x="1001072" y="721995"/>
                </a:lnTo>
                <a:lnTo>
                  <a:pt x="1001072" y="709433"/>
                </a:lnTo>
                <a:lnTo>
                  <a:pt x="985794" y="709433"/>
                </a:lnTo>
                <a:cubicBezTo>
                  <a:pt x="972892" y="709433"/>
                  <a:pt x="962650" y="707226"/>
                  <a:pt x="955068" y="702813"/>
                </a:cubicBezTo>
                <a:cubicBezTo>
                  <a:pt x="947485" y="698399"/>
                  <a:pt x="942392" y="693250"/>
                  <a:pt x="939790" y="687365"/>
                </a:cubicBezTo>
                <a:cubicBezTo>
                  <a:pt x="937187" y="681480"/>
                  <a:pt x="935885" y="666767"/>
                  <a:pt x="935885" y="643228"/>
                </a:cubicBezTo>
                <a:lnTo>
                  <a:pt x="935885" y="340381"/>
                </a:lnTo>
                <a:cubicBezTo>
                  <a:pt x="935885" y="317294"/>
                  <a:pt x="937130" y="303035"/>
                  <a:pt x="939620" y="297602"/>
                </a:cubicBezTo>
                <a:cubicBezTo>
                  <a:pt x="943015" y="289907"/>
                  <a:pt x="947655" y="284474"/>
                  <a:pt x="953540" y="281306"/>
                </a:cubicBezTo>
                <a:cubicBezTo>
                  <a:pt x="961688" y="276552"/>
                  <a:pt x="972440" y="274176"/>
                  <a:pt x="985794" y="274176"/>
                </a:cubicBezTo>
                <a:lnTo>
                  <a:pt x="1001072" y="274176"/>
                </a:lnTo>
                <a:lnTo>
                  <a:pt x="1001072" y="261614"/>
                </a:lnTo>
                <a:close/>
                <a:moveTo>
                  <a:pt x="292613" y="261614"/>
                </a:moveTo>
                <a:lnTo>
                  <a:pt x="292613" y="274176"/>
                </a:lnTo>
                <a:lnTo>
                  <a:pt x="307891" y="274176"/>
                </a:lnTo>
                <a:cubicBezTo>
                  <a:pt x="320793" y="274176"/>
                  <a:pt x="331035" y="276383"/>
                  <a:pt x="338617" y="280796"/>
                </a:cubicBezTo>
                <a:cubicBezTo>
                  <a:pt x="346199" y="285210"/>
                  <a:pt x="351236" y="290359"/>
                  <a:pt x="353725" y="296244"/>
                </a:cubicBezTo>
                <a:cubicBezTo>
                  <a:pt x="356215" y="302129"/>
                  <a:pt x="357460" y="316841"/>
                  <a:pt x="357460" y="340381"/>
                </a:cubicBezTo>
                <a:lnTo>
                  <a:pt x="357460" y="643228"/>
                </a:lnTo>
                <a:cubicBezTo>
                  <a:pt x="357460" y="666315"/>
                  <a:pt x="356215" y="680574"/>
                  <a:pt x="353725" y="686007"/>
                </a:cubicBezTo>
                <a:cubicBezTo>
                  <a:pt x="350557" y="693702"/>
                  <a:pt x="346030" y="699134"/>
                  <a:pt x="340145" y="702303"/>
                </a:cubicBezTo>
                <a:cubicBezTo>
                  <a:pt x="331997" y="707056"/>
                  <a:pt x="321245" y="709433"/>
                  <a:pt x="307891" y="709433"/>
                </a:cubicBezTo>
                <a:lnTo>
                  <a:pt x="292613" y="709433"/>
                </a:lnTo>
                <a:lnTo>
                  <a:pt x="292613" y="721995"/>
                </a:lnTo>
                <a:lnTo>
                  <a:pt x="701388" y="721995"/>
                </a:lnTo>
                <a:lnTo>
                  <a:pt x="718703" y="560386"/>
                </a:lnTo>
                <a:lnTo>
                  <a:pt x="704783" y="560386"/>
                </a:lnTo>
                <a:cubicBezTo>
                  <a:pt x="694145" y="596601"/>
                  <a:pt x="682884" y="623989"/>
                  <a:pt x="671001" y="642549"/>
                </a:cubicBezTo>
                <a:cubicBezTo>
                  <a:pt x="659118" y="661109"/>
                  <a:pt x="645029" y="674689"/>
                  <a:pt x="628732" y="683290"/>
                </a:cubicBezTo>
                <a:cubicBezTo>
                  <a:pt x="612435" y="691891"/>
                  <a:pt x="592064" y="696192"/>
                  <a:pt x="567619" y="696192"/>
                </a:cubicBezTo>
                <a:lnTo>
                  <a:pt x="529254" y="696192"/>
                </a:lnTo>
                <a:cubicBezTo>
                  <a:pt x="507526" y="696192"/>
                  <a:pt x="493832" y="695173"/>
                  <a:pt x="488173" y="693136"/>
                </a:cubicBezTo>
                <a:cubicBezTo>
                  <a:pt x="480251" y="689968"/>
                  <a:pt x="474932" y="685158"/>
                  <a:pt x="472216" y="678707"/>
                </a:cubicBezTo>
                <a:cubicBezTo>
                  <a:pt x="469500" y="672256"/>
                  <a:pt x="468142" y="657261"/>
                  <a:pt x="468142" y="633721"/>
                </a:cubicBezTo>
                <a:lnTo>
                  <a:pt x="468142" y="340381"/>
                </a:lnTo>
                <a:cubicBezTo>
                  <a:pt x="468142" y="317294"/>
                  <a:pt x="469387" y="303035"/>
                  <a:pt x="471876" y="297602"/>
                </a:cubicBezTo>
                <a:cubicBezTo>
                  <a:pt x="475271" y="289907"/>
                  <a:pt x="479912" y="284474"/>
                  <a:pt x="485796" y="281306"/>
                </a:cubicBezTo>
                <a:cubicBezTo>
                  <a:pt x="493945" y="276552"/>
                  <a:pt x="504696" y="274176"/>
                  <a:pt x="518050" y="274176"/>
                </a:cubicBezTo>
                <a:lnTo>
                  <a:pt x="538082" y="274176"/>
                </a:lnTo>
                <a:lnTo>
                  <a:pt x="538082" y="261614"/>
                </a:lnTo>
                <a:close/>
                <a:moveTo>
                  <a:pt x="9739891" y="255163"/>
                </a:moveTo>
                <a:cubicBezTo>
                  <a:pt x="9671989" y="252447"/>
                  <a:pt x="9614781" y="273893"/>
                  <a:pt x="9568267" y="319501"/>
                </a:cubicBezTo>
                <a:cubicBezTo>
                  <a:pt x="9521754" y="365109"/>
                  <a:pt x="9498497" y="422091"/>
                  <a:pt x="9498497" y="490446"/>
                </a:cubicBezTo>
                <a:cubicBezTo>
                  <a:pt x="9498497" y="551333"/>
                  <a:pt x="9516378" y="603957"/>
                  <a:pt x="9552140" y="648320"/>
                </a:cubicBezTo>
                <a:cubicBezTo>
                  <a:pt x="9597409" y="704453"/>
                  <a:pt x="9661464" y="732520"/>
                  <a:pt x="9744305" y="732520"/>
                </a:cubicBezTo>
                <a:cubicBezTo>
                  <a:pt x="9826920" y="732520"/>
                  <a:pt x="9890862" y="703095"/>
                  <a:pt x="9936131" y="644246"/>
                </a:cubicBezTo>
                <a:cubicBezTo>
                  <a:pt x="9970309" y="599883"/>
                  <a:pt x="9987397" y="548503"/>
                  <a:pt x="9987397" y="490107"/>
                </a:cubicBezTo>
                <a:cubicBezTo>
                  <a:pt x="9987397" y="421751"/>
                  <a:pt x="9964480" y="364826"/>
                  <a:pt x="9918646" y="319331"/>
                </a:cubicBezTo>
                <a:cubicBezTo>
                  <a:pt x="9872811" y="273836"/>
                  <a:pt x="9813227" y="252447"/>
                  <a:pt x="9739891" y="255163"/>
                </a:cubicBezTo>
                <a:close/>
                <a:moveTo>
                  <a:pt x="3815342" y="255163"/>
                </a:moveTo>
                <a:cubicBezTo>
                  <a:pt x="3747440" y="252447"/>
                  <a:pt x="3690231" y="273893"/>
                  <a:pt x="3643718" y="319501"/>
                </a:cubicBezTo>
                <a:cubicBezTo>
                  <a:pt x="3597204" y="365109"/>
                  <a:pt x="3573948" y="422091"/>
                  <a:pt x="3573948" y="490446"/>
                </a:cubicBezTo>
                <a:cubicBezTo>
                  <a:pt x="3573948" y="551333"/>
                  <a:pt x="3591829" y="603957"/>
                  <a:pt x="3627591" y="648320"/>
                </a:cubicBezTo>
                <a:cubicBezTo>
                  <a:pt x="3672859" y="704453"/>
                  <a:pt x="3736915" y="732520"/>
                  <a:pt x="3819756" y="732520"/>
                </a:cubicBezTo>
                <a:cubicBezTo>
                  <a:pt x="3902371" y="732520"/>
                  <a:pt x="3966313" y="703095"/>
                  <a:pt x="4011581" y="644246"/>
                </a:cubicBezTo>
                <a:cubicBezTo>
                  <a:pt x="4045759" y="599883"/>
                  <a:pt x="4062848" y="548503"/>
                  <a:pt x="4062848" y="490107"/>
                </a:cubicBezTo>
                <a:cubicBezTo>
                  <a:pt x="4062848" y="421751"/>
                  <a:pt x="4039931" y="364826"/>
                  <a:pt x="3994096" y="319331"/>
                </a:cubicBezTo>
                <a:cubicBezTo>
                  <a:pt x="3948262" y="273836"/>
                  <a:pt x="3888677" y="252447"/>
                  <a:pt x="3815342" y="255163"/>
                </a:cubicBezTo>
                <a:close/>
                <a:moveTo>
                  <a:pt x="2606384" y="252107"/>
                </a:moveTo>
                <a:lnTo>
                  <a:pt x="2441719" y="619462"/>
                </a:lnTo>
                <a:cubicBezTo>
                  <a:pt x="2426101" y="654545"/>
                  <a:pt x="2412974" y="677688"/>
                  <a:pt x="2402335" y="688892"/>
                </a:cubicBezTo>
                <a:cubicBezTo>
                  <a:pt x="2391697" y="700096"/>
                  <a:pt x="2378117" y="706943"/>
                  <a:pt x="2361594" y="709433"/>
                </a:cubicBezTo>
                <a:lnTo>
                  <a:pt x="2361594" y="721995"/>
                </a:lnTo>
                <a:lnTo>
                  <a:pt x="2514715" y="721995"/>
                </a:lnTo>
                <a:lnTo>
                  <a:pt x="2514715" y="709433"/>
                </a:lnTo>
                <a:cubicBezTo>
                  <a:pt x="2490722" y="707622"/>
                  <a:pt x="2475670" y="704906"/>
                  <a:pt x="2469559" y="701285"/>
                </a:cubicBezTo>
                <a:cubicBezTo>
                  <a:pt x="2459147" y="695173"/>
                  <a:pt x="2453942" y="685667"/>
                  <a:pt x="2453942" y="672766"/>
                </a:cubicBezTo>
                <a:cubicBezTo>
                  <a:pt x="2453942" y="663033"/>
                  <a:pt x="2457111" y="650697"/>
                  <a:pt x="2463448" y="635758"/>
                </a:cubicBezTo>
                <a:lnTo>
                  <a:pt x="2482800" y="590943"/>
                </a:lnTo>
                <a:lnTo>
                  <a:pt x="2645428" y="590943"/>
                </a:lnTo>
                <a:lnTo>
                  <a:pt x="2669873" y="648320"/>
                </a:lnTo>
                <a:cubicBezTo>
                  <a:pt x="2676210" y="663259"/>
                  <a:pt x="2679605" y="671747"/>
                  <a:pt x="2680058" y="673784"/>
                </a:cubicBezTo>
                <a:cubicBezTo>
                  <a:pt x="2681416" y="678085"/>
                  <a:pt x="2682095" y="682272"/>
                  <a:pt x="2682095" y="686346"/>
                </a:cubicBezTo>
                <a:cubicBezTo>
                  <a:pt x="2682095" y="693136"/>
                  <a:pt x="2679605" y="698342"/>
                  <a:pt x="2674626" y="701964"/>
                </a:cubicBezTo>
                <a:cubicBezTo>
                  <a:pt x="2667383" y="706943"/>
                  <a:pt x="2654821" y="709433"/>
                  <a:pt x="2636939" y="709433"/>
                </a:cubicBezTo>
                <a:lnTo>
                  <a:pt x="2627773" y="709433"/>
                </a:lnTo>
                <a:lnTo>
                  <a:pt x="2627773" y="721995"/>
                </a:lnTo>
                <a:lnTo>
                  <a:pt x="2850494" y="721995"/>
                </a:lnTo>
                <a:lnTo>
                  <a:pt x="2850494" y="709433"/>
                </a:lnTo>
                <a:cubicBezTo>
                  <a:pt x="2836461" y="708301"/>
                  <a:pt x="2825596" y="704227"/>
                  <a:pt x="2817901" y="697211"/>
                </a:cubicBezTo>
                <a:cubicBezTo>
                  <a:pt x="2807715" y="687930"/>
                  <a:pt x="2794701" y="665409"/>
                  <a:pt x="2778856" y="629647"/>
                </a:cubicBezTo>
                <a:lnTo>
                  <a:pt x="2612834" y="252107"/>
                </a:lnTo>
                <a:close/>
                <a:moveTo>
                  <a:pt x="9245931" y="251089"/>
                </a:moveTo>
                <a:cubicBezTo>
                  <a:pt x="9202020" y="251089"/>
                  <a:pt x="9160543" y="261953"/>
                  <a:pt x="9121499" y="283682"/>
                </a:cubicBezTo>
                <a:cubicBezTo>
                  <a:pt x="9082455" y="305411"/>
                  <a:pt x="9051446" y="335967"/>
                  <a:pt x="9028472" y="375351"/>
                </a:cubicBezTo>
                <a:cubicBezTo>
                  <a:pt x="9005499" y="414735"/>
                  <a:pt x="8994011" y="456382"/>
                  <a:pt x="8994011" y="500292"/>
                </a:cubicBezTo>
                <a:cubicBezTo>
                  <a:pt x="8994011" y="541939"/>
                  <a:pt x="9004367" y="581210"/>
                  <a:pt x="9025077" y="618104"/>
                </a:cubicBezTo>
                <a:cubicBezTo>
                  <a:pt x="9045787" y="654998"/>
                  <a:pt x="9075212" y="683290"/>
                  <a:pt x="9113351" y="702982"/>
                </a:cubicBezTo>
                <a:cubicBezTo>
                  <a:pt x="9151490" y="722674"/>
                  <a:pt x="9195117" y="732520"/>
                  <a:pt x="9244233" y="732520"/>
                </a:cubicBezTo>
                <a:cubicBezTo>
                  <a:pt x="9281580" y="732520"/>
                  <a:pt x="9314230" y="726465"/>
                  <a:pt x="9342183" y="714356"/>
                </a:cubicBezTo>
                <a:cubicBezTo>
                  <a:pt x="9370137" y="702247"/>
                  <a:pt x="9397015" y="682725"/>
                  <a:pt x="9422818" y="655790"/>
                </a:cubicBezTo>
                <a:lnTo>
                  <a:pt x="9422818" y="616067"/>
                </a:lnTo>
                <a:cubicBezTo>
                  <a:pt x="9396110" y="647076"/>
                  <a:pt x="9370702" y="668918"/>
                  <a:pt x="9346597" y="681593"/>
                </a:cubicBezTo>
                <a:cubicBezTo>
                  <a:pt x="9322491" y="694268"/>
                  <a:pt x="9295953" y="700606"/>
                  <a:pt x="9266981" y="700606"/>
                </a:cubicBezTo>
                <a:cubicBezTo>
                  <a:pt x="9231671" y="700606"/>
                  <a:pt x="9202926" y="691948"/>
                  <a:pt x="9180744" y="674633"/>
                </a:cubicBezTo>
                <a:cubicBezTo>
                  <a:pt x="9158562" y="657318"/>
                  <a:pt x="9142266" y="631741"/>
                  <a:pt x="9131854" y="597903"/>
                </a:cubicBezTo>
                <a:cubicBezTo>
                  <a:pt x="9121443" y="564064"/>
                  <a:pt x="9116237" y="526548"/>
                  <a:pt x="9116237" y="485354"/>
                </a:cubicBezTo>
                <a:cubicBezTo>
                  <a:pt x="9116237" y="443480"/>
                  <a:pt x="9123366" y="405455"/>
                  <a:pt x="9137626" y="371277"/>
                </a:cubicBezTo>
                <a:cubicBezTo>
                  <a:pt x="9148717" y="344568"/>
                  <a:pt x="9166258" y="322953"/>
                  <a:pt x="9190251" y="306430"/>
                </a:cubicBezTo>
                <a:cubicBezTo>
                  <a:pt x="9214243" y="289907"/>
                  <a:pt x="9240612" y="281645"/>
                  <a:pt x="9269357" y="281645"/>
                </a:cubicBezTo>
                <a:cubicBezTo>
                  <a:pt x="9303762" y="281645"/>
                  <a:pt x="9334544" y="292736"/>
                  <a:pt x="9361705" y="314918"/>
                </a:cubicBezTo>
                <a:cubicBezTo>
                  <a:pt x="9388866" y="337099"/>
                  <a:pt x="9407426" y="369013"/>
                  <a:pt x="9417386" y="410661"/>
                </a:cubicBezTo>
                <a:lnTo>
                  <a:pt x="9430627" y="410661"/>
                </a:lnTo>
                <a:lnTo>
                  <a:pt x="9430627" y="251089"/>
                </a:lnTo>
                <a:lnTo>
                  <a:pt x="9417386" y="251089"/>
                </a:lnTo>
                <a:cubicBezTo>
                  <a:pt x="9415801" y="262632"/>
                  <a:pt x="9412349" y="271064"/>
                  <a:pt x="9407030" y="276383"/>
                </a:cubicBezTo>
                <a:cubicBezTo>
                  <a:pt x="9401712" y="281702"/>
                  <a:pt x="9395431" y="284361"/>
                  <a:pt x="9388187" y="284361"/>
                </a:cubicBezTo>
                <a:cubicBezTo>
                  <a:pt x="9382529" y="284361"/>
                  <a:pt x="9369288" y="280287"/>
                  <a:pt x="9348464" y="272139"/>
                </a:cubicBezTo>
                <a:cubicBezTo>
                  <a:pt x="9312476" y="258105"/>
                  <a:pt x="9278298" y="251089"/>
                  <a:pt x="9245931" y="251089"/>
                </a:cubicBezTo>
                <a:close/>
                <a:moveTo>
                  <a:pt x="8754570" y="251089"/>
                </a:moveTo>
                <a:cubicBezTo>
                  <a:pt x="8713602" y="251089"/>
                  <a:pt x="8679650" y="263990"/>
                  <a:pt x="8652716" y="289793"/>
                </a:cubicBezTo>
                <a:cubicBezTo>
                  <a:pt x="8625781" y="315597"/>
                  <a:pt x="8612314" y="346832"/>
                  <a:pt x="8612314" y="383499"/>
                </a:cubicBezTo>
                <a:cubicBezTo>
                  <a:pt x="8612314" y="405002"/>
                  <a:pt x="8617237" y="424694"/>
                  <a:pt x="8627083" y="442575"/>
                </a:cubicBezTo>
                <a:cubicBezTo>
                  <a:pt x="8636929" y="460456"/>
                  <a:pt x="8651018" y="476639"/>
                  <a:pt x="8669352" y="491125"/>
                </a:cubicBezTo>
                <a:cubicBezTo>
                  <a:pt x="8687686" y="505611"/>
                  <a:pt x="8717789" y="523153"/>
                  <a:pt x="8759663" y="543750"/>
                </a:cubicBezTo>
                <a:cubicBezTo>
                  <a:pt x="8789540" y="558462"/>
                  <a:pt x="8810363" y="570402"/>
                  <a:pt x="8822134" y="579569"/>
                </a:cubicBezTo>
                <a:cubicBezTo>
                  <a:pt x="8833903" y="588736"/>
                  <a:pt x="8842674" y="598412"/>
                  <a:pt x="8848446" y="608597"/>
                </a:cubicBezTo>
                <a:cubicBezTo>
                  <a:pt x="8854218" y="618783"/>
                  <a:pt x="8857103" y="629308"/>
                  <a:pt x="8857103" y="640172"/>
                </a:cubicBezTo>
                <a:cubicBezTo>
                  <a:pt x="8857103" y="658506"/>
                  <a:pt x="8849577" y="674576"/>
                  <a:pt x="8834526" y="688383"/>
                </a:cubicBezTo>
                <a:cubicBezTo>
                  <a:pt x="8819474" y="702190"/>
                  <a:pt x="8799273" y="709094"/>
                  <a:pt x="8773923" y="709094"/>
                </a:cubicBezTo>
                <a:cubicBezTo>
                  <a:pt x="8741102" y="709094"/>
                  <a:pt x="8710490" y="696249"/>
                  <a:pt x="8682084" y="670559"/>
                </a:cubicBezTo>
                <a:cubicBezTo>
                  <a:pt x="8653678" y="644869"/>
                  <a:pt x="8634495" y="607579"/>
                  <a:pt x="8624536" y="558689"/>
                </a:cubicBezTo>
                <a:lnTo>
                  <a:pt x="8611974" y="558689"/>
                </a:lnTo>
                <a:lnTo>
                  <a:pt x="8611974" y="732520"/>
                </a:lnTo>
                <a:lnTo>
                  <a:pt x="8624536" y="732520"/>
                </a:lnTo>
                <a:cubicBezTo>
                  <a:pt x="8628610" y="723240"/>
                  <a:pt x="8633929" y="716336"/>
                  <a:pt x="8640493" y="711810"/>
                </a:cubicBezTo>
                <a:cubicBezTo>
                  <a:pt x="8647057" y="707283"/>
                  <a:pt x="8653282" y="705019"/>
                  <a:pt x="8659167" y="705019"/>
                </a:cubicBezTo>
                <a:cubicBezTo>
                  <a:pt x="8666183" y="705019"/>
                  <a:pt x="8675124" y="707283"/>
                  <a:pt x="8685988" y="711810"/>
                </a:cubicBezTo>
                <a:cubicBezTo>
                  <a:pt x="8705453" y="719958"/>
                  <a:pt x="8721637" y="725503"/>
                  <a:pt x="8734539" y="728446"/>
                </a:cubicBezTo>
                <a:cubicBezTo>
                  <a:pt x="8747440" y="731388"/>
                  <a:pt x="8761134" y="732860"/>
                  <a:pt x="8775620" y="732860"/>
                </a:cubicBezTo>
                <a:cubicBezTo>
                  <a:pt x="8821794" y="732860"/>
                  <a:pt x="8859876" y="718996"/>
                  <a:pt x="8889867" y="691269"/>
                </a:cubicBezTo>
                <a:cubicBezTo>
                  <a:pt x="8919857" y="663542"/>
                  <a:pt x="8934852" y="630439"/>
                  <a:pt x="8934852" y="591961"/>
                </a:cubicBezTo>
                <a:cubicBezTo>
                  <a:pt x="8934852" y="561631"/>
                  <a:pt x="8925572" y="534696"/>
                  <a:pt x="8907012" y="511157"/>
                </a:cubicBezTo>
                <a:cubicBezTo>
                  <a:pt x="8888225" y="487617"/>
                  <a:pt x="8851897" y="462606"/>
                  <a:pt x="8798028" y="436124"/>
                </a:cubicBezTo>
                <a:cubicBezTo>
                  <a:pt x="8759550" y="417111"/>
                  <a:pt x="8734991" y="403870"/>
                  <a:pt x="8724353" y="396401"/>
                </a:cubicBezTo>
                <a:cubicBezTo>
                  <a:pt x="8709867" y="385989"/>
                  <a:pt x="8699342" y="375464"/>
                  <a:pt x="8692779" y="364826"/>
                </a:cubicBezTo>
                <a:cubicBezTo>
                  <a:pt x="8688025" y="356904"/>
                  <a:pt x="8685649" y="347850"/>
                  <a:pt x="8685649" y="337665"/>
                </a:cubicBezTo>
                <a:cubicBezTo>
                  <a:pt x="8685649" y="321595"/>
                  <a:pt x="8692382" y="307392"/>
                  <a:pt x="8705850" y="295056"/>
                </a:cubicBezTo>
                <a:cubicBezTo>
                  <a:pt x="8719317" y="282720"/>
                  <a:pt x="8737595" y="276552"/>
                  <a:pt x="8760681" y="276552"/>
                </a:cubicBezTo>
                <a:cubicBezTo>
                  <a:pt x="8790559" y="276552"/>
                  <a:pt x="8818342" y="288266"/>
                  <a:pt x="8844032" y="311692"/>
                </a:cubicBezTo>
                <a:cubicBezTo>
                  <a:pt x="8869722" y="335119"/>
                  <a:pt x="8885849" y="366071"/>
                  <a:pt x="8892413" y="404549"/>
                </a:cubicBezTo>
                <a:lnTo>
                  <a:pt x="8906333" y="404549"/>
                </a:lnTo>
                <a:lnTo>
                  <a:pt x="8902598" y="251089"/>
                </a:lnTo>
                <a:lnTo>
                  <a:pt x="8892413" y="251089"/>
                </a:lnTo>
                <a:cubicBezTo>
                  <a:pt x="8889470" y="264896"/>
                  <a:pt x="8886302" y="273610"/>
                  <a:pt x="8882907" y="277231"/>
                </a:cubicBezTo>
                <a:cubicBezTo>
                  <a:pt x="8879511" y="280853"/>
                  <a:pt x="8874871" y="282664"/>
                  <a:pt x="8868986" y="282664"/>
                </a:cubicBezTo>
                <a:cubicBezTo>
                  <a:pt x="8862875" y="282664"/>
                  <a:pt x="8852181" y="278986"/>
                  <a:pt x="8836902" y="271629"/>
                </a:cubicBezTo>
                <a:cubicBezTo>
                  <a:pt x="8821624" y="264273"/>
                  <a:pt x="8808666" y="259237"/>
                  <a:pt x="8798028" y="256521"/>
                </a:cubicBezTo>
                <a:cubicBezTo>
                  <a:pt x="8783995" y="252900"/>
                  <a:pt x="8769509" y="251089"/>
                  <a:pt x="8754570" y="251089"/>
                </a:cubicBezTo>
                <a:close/>
                <a:moveTo>
                  <a:pt x="5063419" y="251089"/>
                </a:moveTo>
                <a:cubicBezTo>
                  <a:pt x="5023809" y="251089"/>
                  <a:pt x="4991273" y="263142"/>
                  <a:pt x="4965809" y="287247"/>
                </a:cubicBezTo>
                <a:cubicBezTo>
                  <a:pt x="4940346" y="311353"/>
                  <a:pt x="4927614" y="341513"/>
                  <a:pt x="4927614" y="377728"/>
                </a:cubicBezTo>
                <a:cubicBezTo>
                  <a:pt x="4927614" y="390856"/>
                  <a:pt x="4929085" y="404436"/>
                  <a:pt x="4932028" y="418469"/>
                </a:cubicBezTo>
                <a:cubicBezTo>
                  <a:pt x="4934970" y="432503"/>
                  <a:pt x="4939383" y="446875"/>
                  <a:pt x="4945269" y="461588"/>
                </a:cubicBezTo>
                <a:cubicBezTo>
                  <a:pt x="4899094" y="479921"/>
                  <a:pt x="4863898" y="501650"/>
                  <a:pt x="4839679" y="526774"/>
                </a:cubicBezTo>
                <a:cubicBezTo>
                  <a:pt x="4815461" y="551898"/>
                  <a:pt x="4803352" y="581436"/>
                  <a:pt x="4803352" y="615388"/>
                </a:cubicBezTo>
                <a:cubicBezTo>
                  <a:pt x="4803352" y="646849"/>
                  <a:pt x="4816027" y="674237"/>
                  <a:pt x="4841377" y="697550"/>
                </a:cubicBezTo>
                <a:cubicBezTo>
                  <a:pt x="4866728" y="720863"/>
                  <a:pt x="4900905" y="732520"/>
                  <a:pt x="4943910" y="732520"/>
                </a:cubicBezTo>
                <a:cubicBezTo>
                  <a:pt x="4970845" y="732520"/>
                  <a:pt x="4996761" y="728276"/>
                  <a:pt x="5021659" y="719788"/>
                </a:cubicBezTo>
                <a:cubicBezTo>
                  <a:pt x="5046557" y="711300"/>
                  <a:pt x="5073152" y="697550"/>
                  <a:pt x="5101445" y="678537"/>
                </a:cubicBezTo>
                <a:cubicBezTo>
                  <a:pt x="5124305" y="699361"/>
                  <a:pt x="5143715" y="713564"/>
                  <a:pt x="5159671" y="721146"/>
                </a:cubicBezTo>
                <a:cubicBezTo>
                  <a:pt x="5175628" y="728729"/>
                  <a:pt x="5192434" y="732520"/>
                  <a:pt x="5210089" y="732520"/>
                </a:cubicBezTo>
                <a:cubicBezTo>
                  <a:pt x="5230686" y="732520"/>
                  <a:pt x="5249020" y="726748"/>
                  <a:pt x="5265090" y="715205"/>
                </a:cubicBezTo>
                <a:cubicBezTo>
                  <a:pt x="5286140" y="699813"/>
                  <a:pt x="5305946" y="673897"/>
                  <a:pt x="5324505" y="637456"/>
                </a:cubicBezTo>
                <a:lnTo>
                  <a:pt x="5310585" y="629987"/>
                </a:lnTo>
                <a:cubicBezTo>
                  <a:pt x="5297005" y="651942"/>
                  <a:pt x="5281840" y="662920"/>
                  <a:pt x="5265090" y="662920"/>
                </a:cubicBezTo>
                <a:cubicBezTo>
                  <a:pt x="5255358" y="662920"/>
                  <a:pt x="5245399" y="660090"/>
                  <a:pt x="5235213" y="654432"/>
                </a:cubicBezTo>
                <a:cubicBezTo>
                  <a:pt x="5220727" y="646283"/>
                  <a:pt x="5201941" y="631797"/>
                  <a:pt x="5178854" y="610974"/>
                </a:cubicBezTo>
                <a:cubicBezTo>
                  <a:pt x="5205110" y="578833"/>
                  <a:pt x="5225481" y="549748"/>
                  <a:pt x="5239966" y="523719"/>
                </a:cubicBezTo>
                <a:cubicBezTo>
                  <a:pt x="5254452" y="497689"/>
                  <a:pt x="5266222" y="481110"/>
                  <a:pt x="5275276" y="473980"/>
                </a:cubicBezTo>
                <a:cubicBezTo>
                  <a:pt x="5284329" y="466850"/>
                  <a:pt x="5296779" y="462154"/>
                  <a:pt x="5312622" y="459890"/>
                </a:cubicBezTo>
                <a:lnTo>
                  <a:pt x="5312622" y="446649"/>
                </a:lnTo>
                <a:lnTo>
                  <a:pt x="5171385" y="446649"/>
                </a:lnTo>
                <a:lnTo>
                  <a:pt x="5171385" y="459890"/>
                </a:lnTo>
                <a:cubicBezTo>
                  <a:pt x="5184060" y="461248"/>
                  <a:pt x="5193679" y="465266"/>
                  <a:pt x="5200243" y="471943"/>
                </a:cubicBezTo>
                <a:cubicBezTo>
                  <a:pt x="5206807" y="478620"/>
                  <a:pt x="5210089" y="486712"/>
                  <a:pt x="5210089" y="496218"/>
                </a:cubicBezTo>
                <a:cubicBezTo>
                  <a:pt x="5210089" y="522927"/>
                  <a:pt x="5193453" y="554954"/>
                  <a:pt x="5160181" y="592301"/>
                </a:cubicBezTo>
                <a:cubicBezTo>
                  <a:pt x="5110838" y="540242"/>
                  <a:pt x="5073378" y="491691"/>
                  <a:pt x="5047802" y="446649"/>
                </a:cubicBezTo>
                <a:cubicBezTo>
                  <a:pt x="5089223" y="431484"/>
                  <a:pt x="5119496" y="414791"/>
                  <a:pt x="5138621" y="396571"/>
                </a:cubicBezTo>
                <a:cubicBezTo>
                  <a:pt x="5157748" y="378350"/>
                  <a:pt x="5167310" y="356451"/>
                  <a:pt x="5167310" y="330875"/>
                </a:cubicBezTo>
                <a:cubicBezTo>
                  <a:pt x="5167310" y="309599"/>
                  <a:pt x="5157974" y="290982"/>
                  <a:pt x="5139301" y="275025"/>
                </a:cubicBezTo>
                <a:cubicBezTo>
                  <a:pt x="5120627" y="259067"/>
                  <a:pt x="5095334" y="251089"/>
                  <a:pt x="5063419" y="251089"/>
                </a:cubicBezTo>
                <a:close/>
                <a:moveTo>
                  <a:pt x="0" y="0"/>
                </a:moveTo>
                <a:lnTo>
                  <a:pt x="11418789" y="0"/>
                </a:lnTo>
                <a:lnTo>
                  <a:pt x="11418789" y="938719"/>
                </a:lnTo>
                <a:lnTo>
                  <a:pt x="0" y="938719"/>
                </a:lnTo>
                <a:close/>
              </a:path>
            </a:pathLst>
          </a:cu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graphicFrame>
        <p:nvGraphicFramePr>
          <p:cNvPr id="15" name="Diagram 14">
            <a:extLst>
              <a:ext uri="{FF2B5EF4-FFF2-40B4-BE49-F238E27FC236}">
                <a16:creationId xmlns:a16="http://schemas.microsoft.com/office/drawing/2014/main" id="{2230F49F-1C83-FD04-0DCE-FCCB8AB3E205}"/>
              </a:ext>
            </a:extLst>
          </p:cNvPr>
          <p:cNvGraphicFramePr/>
          <p:nvPr>
            <p:extLst>
              <p:ext uri="{D42A27DB-BD31-4B8C-83A1-F6EECF244321}">
                <p14:modId xmlns:p14="http://schemas.microsoft.com/office/powerpoint/2010/main" val="2109061571"/>
              </p:ext>
            </p:extLst>
          </p:nvPr>
        </p:nvGraphicFramePr>
        <p:xfrm>
          <a:off x="1457324" y="1838652"/>
          <a:ext cx="3643314" cy="42621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6" name="TextBox 15">
            <a:extLst>
              <a:ext uri="{FF2B5EF4-FFF2-40B4-BE49-F238E27FC236}">
                <a16:creationId xmlns:a16="http://schemas.microsoft.com/office/drawing/2014/main" id="{808B5C3A-D205-AD83-BC7E-579F96BF590C}"/>
              </a:ext>
            </a:extLst>
          </p:cNvPr>
          <p:cNvSpPr txBox="1"/>
          <p:nvPr/>
        </p:nvSpPr>
        <p:spPr>
          <a:xfrm rot="17313012">
            <a:off x="771526" y="4101738"/>
            <a:ext cx="2728912" cy="1015663"/>
          </a:xfrm>
          <a:prstGeom prst="rect">
            <a:avLst/>
          </a:prstGeom>
          <a:noFill/>
        </p:spPr>
        <p:txBody>
          <a:bodyPr wrap="square" rtlCol="0">
            <a:spAutoFit/>
          </a:bodyPr>
          <a:lstStyle/>
          <a:p>
            <a:endParaRPr lang="en-IN" sz="3000" dirty="0"/>
          </a:p>
          <a:p>
            <a:r>
              <a:rPr lang="en-IN" sz="3000" dirty="0"/>
              <a:t>Future Scope</a:t>
            </a:r>
          </a:p>
        </p:txBody>
      </p:sp>
      <p:graphicFrame>
        <p:nvGraphicFramePr>
          <p:cNvPr id="17" name="Diagram 16">
            <a:extLst>
              <a:ext uri="{FF2B5EF4-FFF2-40B4-BE49-F238E27FC236}">
                <a16:creationId xmlns:a16="http://schemas.microsoft.com/office/drawing/2014/main" id="{A7596388-4BD5-73B9-018A-B61E65D597B3}"/>
              </a:ext>
            </a:extLst>
          </p:cNvPr>
          <p:cNvGraphicFramePr/>
          <p:nvPr>
            <p:extLst>
              <p:ext uri="{D42A27DB-BD31-4B8C-83A1-F6EECF244321}">
                <p14:modId xmlns:p14="http://schemas.microsoft.com/office/powerpoint/2010/main" val="1052452986"/>
              </p:ext>
            </p:extLst>
          </p:nvPr>
        </p:nvGraphicFramePr>
        <p:xfrm>
          <a:off x="6966519" y="1838651"/>
          <a:ext cx="3643314" cy="426211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8" name="TextBox 17">
            <a:extLst>
              <a:ext uri="{FF2B5EF4-FFF2-40B4-BE49-F238E27FC236}">
                <a16:creationId xmlns:a16="http://schemas.microsoft.com/office/drawing/2014/main" id="{FC3FDD45-FAB6-A986-AC3B-8BF69CB0C850}"/>
              </a:ext>
            </a:extLst>
          </p:cNvPr>
          <p:cNvSpPr txBox="1"/>
          <p:nvPr/>
        </p:nvSpPr>
        <p:spPr>
          <a:xfrm rot="17351621">
            <a:off x="6546339" y="4332571"/>
            <a:ext cx="2673729" cy="553998"/>
          </a:xfrm>
          <a:prstGeom prst="rect">
            <a:avLst/>
          </a:prstGeom>
          <a:noFill/>
        </p:spPr>
        <p:txBody>
          <a:bodyPr wrap="square" rtlCol="0">
            <a:spAutoFit/>
          </a:bodyPr>
          <a:lstStyle/>
          <a:p>
            <a:r>
              <a:rPr lang="en-IN" sz="3000" dirty="0"/>
              <a:t>Limitation</a:t>
            </a:r>
          </a:p>
        </p:txBody>
      </p:sp>
    </p:spTree>
    <p:extLst>
      <p:ext uri="{BB962C8B-B14F-4D97-AF65-F5344CB8AC3E}">
        <p14:creationId xmlns:p14="http://schemas.microsoft.com/office/powerpoint/2010/main" val="13247481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p:cNvGrpSpPr/>
        <p:nvPr/>
      </p:nvGrpSpPr>
      <p:grpSpPr>
        <a:xfrm>
          <a:off x="0" y="0"/>
          <a:ext cx="0" cy="0"/>
          <a:chOff x="0" y="0"/>
          <a:chExt cx="0" cy="0"/>
        </a:xfrm>
      </p:grpSpPr>
      <p:sp>
        <p:nvSpPr>
          <p:cNvPr id="5" name="Arrow: Chevron 4">
            <a:hlinkClick r:id="rId2" action="ppaction://hlinksldjump"/>
            <a:extLst>
              <a:ext uri="{FF2B5EF4-FFF2-40B4-BE49-F238E27FC236}">
                <a16:creationId xmlns:a16="http://schemas.microsoft.com/office/drawing/2014/main" id="{F544B5D8-9677-68DB-47A3-F0F7DF80B745}"/>
              </a:ext>
            </a:extLst>
          </p:cNvPr>
          <p:cNvSpPr/>
          <p:nvPr/>
        </p:nvSpPr>
        <p:spPr>
          <a:xfrm>
            <a:off x="11479237" y="6239022"/>
            <a:ext cx="422031" cy="379827"/>
          </a:xfrm>
          <a:prstGeom prst="chevron">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solidFill>
                <a:schemeClr val="tx1"/>
              </a:solidFill>
            </a:endParaRPr>
          </a:p>
        </p:txBody>
      </p:sp>
      <p:pic>
        <p:nvPicPr>
          <p:cNvPr id="11266" name="Picture 2" descr="White smoke on black background photo – Free Design Image on Unsplash">
            <a:extLst>
              <a:ext uri="{FF2B5EF4-FFF2-40B4-BE49-F238E27FC236}">
                <a16:creationId xmlns:a16="http://schemas.microsoft.com/office/drawing/2014/main" id="{09A2077F-EA4A-FB94-DD52-78F7079419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450682" y="-3664745"/>
            <a:ext cx="1057274" cy="9358316"/>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Shape 5">
            <a:extLst>
              <a:ext uri="{FF2B5EF4-FFF2-40B4-BE49-F238E27FC236}">
                <a16:creationId xmlns:a16="http://schemas.microsoft.com/office/drawing/2014/main" id="{BBFA13E6-ED16-3831-ADA6-120AAA206534}"/>
              </a:ext>
            </a:extLst>
          </p:cNvPr>
          <p:cNvSpPr/>
          <p:nvPr/>
        </p:nvSpPr>
        <p:spPr>
          <a:xfrm>
            <a:off x="1300161" y="485776"/>
            <a:ext cx="9358316" cy="1057274"/>
          </a:xfrm>
          <a:custGeom>
            <a:avLst/>
            <a:gdLst/>
            <a:ahLst/>
            <a:cxnLst/>
            <a:rect l="l" t="t" r="r" b="b"/>
            <a:pathLst>
              <a:path w="9358316" h="1057274">
                <a:moveTo>
                  <a:pt x="6508992" y="231904"/>
                </a:moveTo>
                <a:cubicBezTo>
                  <a:pt x="6539055" y="231904"/>
                  <a:pt x="6565621" y="240090"/>
                  <a:pt x="6588689" y="256461"/>
                </a:cubicBezTo>
                <a:cubicBezTo>
                  <a:pt x="6611758" y="272832"/>
                  <a:pt x="6630733" y="300886"/>
                  <a:pt x="6645616" y="340623"/>
                </a:cubicBezTo>
                <a:cubicBezTo>
                  <a:pt x="6660499" y="380360"/>
                  <a:pt x="6667940" y="440263"/>
                  <a:pt x="6667940" y="520333"/>
                </a:cubicBezTo>
                <a:cubicBezTo>
                  <a:pt x="6667940" y="587603"/>
                  <a:pt x="6660648" y="642149"/>
                  <a:pt x="6646063" y="683969"/>
                </a:cubicBezTo>
                <a:cubicBezTo>
                  <a:pt x="6631478" y="725790"/>
                  <a:pt x="6611088" y="756226"/>
                  <a:pt x="6584894" y="775276"/>
                </a:cubicBezTo>
                <a:cubicBezTo>
                  <a:pt x="6564356" y="790158"/>
                  <a:pt x="6538758" y="797600"/>
                  <a:pt x="6508099" y="797600"/>
                </a:cubicBezTo>
                <a:cubicBezTo>
                  <a:pt x="6462558" y="797600"/>
                  <a:pt x="6427137" y="780336"/>
                  <a:pt x="6401836" y="745808"/>
                </a:cubicBezTo>
                <a:cubicBezTo>
                  <a:pt x="6365522" y="696397"/>
                  <a:pt x="6347365" y="620048"/>
                  <a:pt x="6347365" y="516761"/>
                </a:cubicBezTo>
                <a:cubicBezTo>
                  <a:pt x="6347365" y="429845"/>
                  <a:pt x="6359122" y="363170"/>
                  <a:pt x="6382637" y="316736"/>
                </a:cubicBezTo>
                <a:cubicBezTo>
                  <a:pt x="6411510" y="260181"/>
                  <a:pt x="6453628" y="231904"/>
                  <a:pt x="6508992" y="231904"/>
                </a:cubicBezTo>
                <a:close/>
                <a:moveTo>
                  <a:pt x="2356092" y="231904"/>
                </a:moveTo>
                <a:cubicBezTo>
                  <a:pt x="2386155" y="231904"/>
                  <a:pt x="2412721" y="240090"/>
                  <a:pt x="2435790" y="256461"/>
                </a:cubicBezTo>
                <a:cubicBezTo>
                  <a:pt x="2458858" y="272832"/>
                  <a:pt x="2477834" y="300886"/>
                  <a:pt x="2492717" y="340623"/>
                </a:cubicBezTo>
                <a:cubicBezTo>
                  <a:pt x="2507599" y="380360"/>
                  <a:pt x="2515041" y="440263"/>
                  <a:pt x="2515041" y="520333"/>
                </a:cubicBezTo>
                <a:cubicBezTo>
                  <a:pt x="2515041" y="587603"/>
                  <a:pt x="2507748" y="642149"/>
                  <a:pt x="2493163" y="683969"/>
                </a:cubicBezTo>
                <a:cubicBezTo>
                  <a:pt x="2478578" y="725790"/>
                  <a:pt x="2458188" y="756226"/>
                  <a:pt x="2431995" y="775276"/>
                </a:cubicBezTo>
                <a:cubicBezTo>
                  <a:pt x="2411456" y="790158"/>
                  <a:pt x="2385858" y="797600"/>
                  <a:pt x="2355199" y="797600"/>
                </a:cubicBezTo>
                <a:cubicBezTo>
                  <a:pt x="2309658" y="797600"/>
                  <a:pt x="2274237" y="780336"/>
                  <a:pt x="2248936" y="745808"/>
                </a:cubicBezTo>
                <a:cubicBezTo>
                  <a:pt x="2212622" y="696397"/>
                  <a:pt x="2194465" y="620048"/>
                  <a:pt x="2194465" y="516761"/>
                </a:cubicBezTo>
                <a:cubicBezTo>
                  <a:pt x="2194465" y="429845"/>
                  <a:pt x="2206222" y="363170"/>
                  <a:pt x="2229737" y="316736"/>
                </a:cubicBezTo>
                <a:cubicBezTo>
                  <a:pt x="2258610" y="260181"/>
                  <a:pt x="2300728" y="231904"/>
                  <a:pt x="2356092" y="231904"/>
                </a:cubicBezTo>
                <a:close/>
                <a:moveTo>
                  <a:pt x="6877788" y="211812"/>
                </a:moveTo>
                <a:lnTo>
                  <a:pt x="6877788" y="228332"/>
                </a:lnTo>
                <a:cubicBezTo>
                  <a:pt x="6896243" y="228927"/>
                  <a:pt x="6910381" y="231755"/>
                  <a:pt x="6920204" y="236815"/>
                </a:cubicBezTo>
                <a:cubicBezTo>
                  <a:pt x="6930027" y="241875"/>
                  <a:pt x="6941338" y="252442"/>
                  <a:pt x="6954137" y="268516"/>
                </a:cubicBezTo>
                <a:lnTo>
                  <a:pt x="6967085" y="284589"/>
                </a:lnTo>
                <a:lnTo>
                  <a:pt x="6967085" y="711875"/>
                </a:lnTo>
                <a:cubicBezTo>
                  <a:pt x="6967085" y="744022"/>
                  <a:pt x="6960537" y="766792"/>
                  <a:pt x="6947440" y="780187"/>
                </a:cubicBezTo>
                <a:cubicBezTo>
                  <a:pt x="6934343" y="793581"/>
                  <a:pt x="6911126" y="800427"/>
                  <a:pt x="6877788" y="800725"/>
                </a:cubicBezTo>
                <a:lnTo>
                  <a:pt x="6877788" y="817245"/>
                </a:lnTo>
                <a:lnTo>
                  <a:pt x="7092547" y="817245"/>
                </a:lnTo>
                <a:lnTo>
                  <a:pt x="7092547" y="800725"/>
                </a:lnTo>
                <a:lnTo>
                  <a:pt x="7078260" y="800725"/>
                </a:lnTo>
                <a:cubicBezTo>
                  <a:pt x="7057721" y="800725"/>
                  <a:pt x="7039490" y="794623"/>
                  <a:pt x="7023565" y="782419"/>
                </a:cubicBezTo>
                <a:cubicBezTo>
                  <a:pt x="7007641" y="770215"/>
                  <a:pt x="6999678" y="746701"/>
                  <a:pt x="6999678" y="711875"/>
                </a:cubicBezTo>
                <a:lnTo>
                  <a:pt x="6999678" y="327005"/>
                </a:lnTo>
                <a:lnTo>
                  <a:pt x="7409104" y="831086"/>
                </a:lnTo>
                <a:lnTo>
                  <a:pt x="7424285" y="831086"/>
                </a:lnTo>
                <a:lnTo>
                  <a:pt x="7424285" y="327005"/>
                </a:lnTo>
                <a:cubicBezTo>
                  <a:pt x="7424285" y="298430"/>
                  <a:pt x="7426741" y="278264"/>
                  <a:pt x="7431651" y="266507"/>
                </a:cubicBezTo>
                <a:cubicBezTo>
                  <a:pt x="7436563" y="254749"/>
                  <a:pt x="7443409" y="246266"/>
                  <a:pt x="7452190" y="241057"/>
                </a:cubicBezTo>
                <a:cubicBezTo>
                  <a:pt x="7460971" y="235848"/>
                  <a:pt x="7478161" y="231606"/>
                  <a:pt x="7503759" y="228332"/>
                </a:cubicBezTo>
                <a:lnTo>
                  <a:pt x="7503759" y="211812"/>
                </a:lnTo>
                <a:lnTo>
                  <a:pt x="7303734" y="211812"/>
                </a:lnTo>
                <a:lnTo>
                  <a:pt x="7303734" y="228332"/>
                </a:lnTo>
                <a:cubicBezTo>
                  <a:pt x="7337369" y="227737"/>
                  <a:pt x="7361331" y="236071"/>
                  <a:pt x="7375618" y="253335"/>
                </a:cubicBezTo>
                <a:cubicBezTo>
                  <a:pt x="7386036" y="266134"/>
                  <a:pt x="7391245" y="290691"/>
                  <a:pt x="7391245" y="327005"/>
                </a:cubicBezTo>
                <a:lnTo>
                  <a:pt x="7391245" y="587306"/>
                </a:lnTo>
                <a:lnTo>
                  <a:pt x="7092547" y="211812"/>
                </a:lnTo>
                <a:close/>
                <a:moveTo>
                  <a:pt x="5816346" y="211812"/>
                </a:moveTo>
                <a:lnTo>
                  <a:pt x="5816346" y="228332"/>
                </a:lnTo>
                <a:lnTo>
                  <a:pt x="5836438" y="228332"/>
                </a:lnTo>
                <a:cubicBezTo>
                  <a:pt x="5853404" y="228332"/>
                  <a:pt x="5866873" y="231234"/>
                  <a:pt x="5876845" y="237039"/>
                </a:cubicBezTo>
                <a:cubicBezTo>
                  <a:pt x="5886816" y="242843"/>
                  <a:pt x="5893439" y="249615"/>
                  <a:pt x="5896713" y="257354"/>
                </a:cubicBezTo>
                <a:cubicBezTo>
                  <a:pt x="5899988" y="265093"/>
                  <a:pt x="5901625" y="284440"/>
                  <a:pt x="5901625" y="315397"/>
                </a:cubicBezTo>
                <a:lnTo>
                  <a:pt x="5901625" y="713661"/>
                </a:lnTo>
                <a:cubicBezTo>
                  <a:pt x="5901625" y="744022"/>
                  <a:pt x="5899988" y="762774"/>
                  <a:pt x="5896713" y="769918"/>
                </a:cubicBezTo>
                <a:cubicBezTo>
                  <a:pt x="5892546" y="780038"/>
                  <a:pt x="5886593" y="787182"/>
                  <a:pt x="5878854" y="791349"/>
                </a:cubicBezTo>
                <a:cubicBezTo>
                  <a:pt x="5868138" y="797600"/>
                  <a:pt x="5854000" y="800725"/>
                  <a:pt x="5836438" y="800725"/>
                </a:cubicBezTo>
                <a:lnTo>
                  <a:pt x="5816346" y="800725"/>
                </a:lnTo>
                <a:lnTo>
                  <a:pt x="5816346" y="817245"/>
                </a:lnTo>
                <a:lnTo>
                  <a:pt x="6132903" y="817245"/>
                </a:lnTo>
                <a:lnTo>
                  <a:pt x="6132903" y="800725"/>
                </a:lnTo>
                <a:lnTo>
                  <a:pt x="6112812" y="800725"/>
                </a:lnTo>
                <a:cubicBezTo>
                  <a:pt x="6095845" y="800725"/>
                  <a:pt x="6082376" y="797823"/>
                  <a:pt x="6072405" y="792019"/>
                </a:cubicBezTo>
                <a:cubicBezTo>
                  <a:pt x="6062433" y="786214"/>
                  <a:pt x="6055736" y="779443"/>
                  <a:pt x="6052313" y="771704"/>
                </a:cubicBezTo>
                <a:cubicBezTo>
                  <a:pt x="6048890" y="763965"/>
                  <a:pt x="6047179" y="744617"/>
                  <a:pt x="6047179" y="713661"/>
                </a:cubicBezTo>
                <a:lnTo>
                  <a:pt x="6047179" y="315397"/>
                </a:lnTo>
                <a:cubicBezTo>
                  <a:pt x="6047179" y="285036"/>
                  <a:pt x="6048816" y="266283"/>
                  <a:pt x="6052090" y="259140"/>
                </a:cubicBezTo>
                <a:cubicBezTo>
                  <a:pt x="6056555" y="249019"/>
                  <a:pt x="6062657" y="241875"/>
                  <a:pt x="6070396" y="237708"/>
                </a:cubicBezTo>
                <a:cubicBezTo>
                  <a:pt x="6081111" y="231458"/>
                  <a:pt x="6095250" y="228332"/>
                  <a:pt x="6112812" y="228332"/>
                </a:cubicBezTo>
                <a:lnTo>
                  <a:pt x="6132903" y="228332"/>
                </a:lnTo>
                <a:lnTo>
                  <a:pt x="6132903" y="211812"/>
                </a:lnTo>
                <a:close/>
                <a:moveTo>
                  <a:pt x="4657421" y="211812"/>
                </a:moveTo>
                <a:lnTo>
                  <a:pt x="4657421" y="228332"/>
                </a:lnTo>
                <a:cubicBezTo>
                  <a:pt x="4683020" y="228034"/>
                  <a:pt x="4700582" y="230416"/>
                  <a:pt x="4710107" y="235476"/>
                </a:cubicBezTo>
                <a:cubicBezTo>
                  <a:pt x="4719632" y="240536"/>
                  <a:pt x="4726329" y="247308"/>
                  <a:pt x="4730198" y="255791"/>
                </a:cubicBezTo>
                <a:cubicBezTo>
                  <a:pt x="4734068" y="264274"/>
                  <a:pt x="4736003" y="285929"/>
                  <a:pt x="4736003" y="320754"/>
                </a:cubicBezTo>
                <a:lnTo>
                  <a:pt x="4736003" y="617220"/>
                </a:lnTo>
                <a:cubicBezTo>
                  <a:pt x="4736003" y="667524"/>
                  <a:pt x="4744039" y="707559"/>
                  <a:pt x="4760113" y="737324"/>
                </a:cubicBezTo>
                <a:cubicBezTo>
                  <a:pt x="4776186" y="767090"/>
                  <a:pt x="4803719" y="791498"/>
                  <a:pt x="4842712" y="810548"/>
                </a:cubicBezTo>
                <a:cubicBezTo>
                  <a:pt x="4871287" y="824538"/>
                  <a:pt x="4911769" y="831533"/>
                  <a:pt x="4964156" y="831533"/>
                </a:cubicBezTo>
                <a:cubicBezTo>
                  <a:pt x="5026962" y="831533"/>
                  <a:pt x="5076521" y="818287"/>
                  <a:pt x="5112835" y="791795"/>
                </a:cubicBezTo>
                <a:cubicBezTo>
                  <a:pt x="5149150" y="765304"/>
                  <a:pt x="5171995" y="736283"/>
                  <a:pt x="5181371" y="704731"/>
                </a:cubicBezTo>
                <a:cubicBezTo>
                  <a:pt x="5190747" y="673179"/>
                  <a:pt x="5195435" y="621834"/>
                  <a:pt x="5195435" y="550694"/>
                </a:cubicBezTo>
                <a:lnTo>
                  <a:pt x="5195435" y="320754"/>
                </a:lnTo>
                <a:cubicBezTo>
                  <a:pt x="5195435" y="296049"/>
                  <a:pt x="5197370" y="278934"/>
                  <a:pt x="5201239" y="269409"/>
                </a:cubicBezTo>
                <a:cubicBezTo>
                  <a:pt x="5206300" y="255717"/>
                  <a:pt x="5214485" y="245447"/>
                  <a:pt x="5225796" y="238601"/>
                </a:cubicBezTo>
                <a:cubicBezTo>
                  <a:pt x="5237107" y="231755"/>
                  <a:pt x="5251246" y="228332"/>
                  <a:pt x="5268212" y="228332"/>
                </a:cubicBezTo>
                <a:lnTo>
                  <a:pt x="5280714" y="228332"/>
                </a:lnTo>
                <a:lnTo>
                  <a:pt x="5280714" y="211812"/>
                </a:lnTo>
                <a:lnTo>
                  <a:pt x="5071312" y="211812"/>
                </a:lnTo>
                <a:lnTo>
                  <a:pt x="5071312" y="228332"/>
                </a:lnTo>
                <a:cubicBezTo>
                  <a:pt x="5095720" y="228332"/>
                  <a:pt x="5114621" y="231755"/>
                  <a:pt x="5128016" y="238601"/>
                </a:cubicBezTo>
                <a:cubicBezTo>
                  <a:pt x="5136648" y="243066"/>
                  <a:pt x="5143792" y="251103"/>
                  <a:pt x="5149447" y="262711"/>
                </a:cubicBezTo>
                <a:cubicBezTo>
                  <a:pt x="5155103" y="274320"/>
                  <a:pt x="5157930" y="293668"/>
                  <a:pt x="5157930" y="320754"/>
                </a:cubicBezTo>
                <a:lnTo>
                  <a:pt x="5157930" y="567660"/>
                </a:lnTo>
                <a:cubicBezTo>
                  <a:pt x="5157930" y="631954"/>
                  <a:pt x="5152201" y="677049"/>
                  <a:pt x="5140741" y="702945"/>
                </a:cubicBezTo>
                <a:cubicBezTo>
                  <a:pt x="5129281" y="728841"/>
                  <a:pt x="5112017" y="749156"/>
                  <a:pt x="5088949" y="763890"/>
                </a:cubicBezTo>
                <a:cubicBezTo>
                  <a:pt x="5065880" y="778624"/>
                  <a:pt x="5037975" y="785991"/>
                  <a:pt x="5005233" y="785991"/>
                </a:cubicBezTo>
                <a:cubicBezTo>
                  <a:pt x="4976658" y="785991"/>
                  <a:pt x="4952994" y="780187"/>
                  <a:pt x="4934242" y="768578"/>
                </a:cubicBezTo>
                <a:cubicBezTo>
                  <a:pt x="4915489" y="756970"/>
                  <a:pt x="4902020" y="742385"/>
                  <a:pt x="4893835" y="724823"/>
                </a:cubicBezTo>
                <a:cubicBezTo>
                  <a:pt x="4885649" y="707261"/>
                  <a:pt x="4881557" y="671393"/>
                  <a:pt x="4881557" y="617220"/>
                </a:cubicBezTo>
                <a:lnTo>
                  <a:pt x="4881557" y="320754"/>
                </a:lnTo>
                <a:cubicBezTo>
                  <a:pt x="4881557" y="286226"/>
                  <a:pt x="4883417" y="264646"/>
                  <a:pt x="4887138" y="256014"/>
                </a:cubicBezTo>
                <a:cubicBezTo>
                  <a:pt x="4890858" y="247382"/>
                  <a:pt x="4897109" y="240610"/>
                  <a:pt x="4905890" y="235699"/>
                </a:cubicBezTo>
                <a:cubicBezTo>
                  <a:pt x="4914671" y="230788"/>
                  <a:pt x="4930819" y="228332"/>
                  <a:pt x="4954334" y="228332"/>
                </a:cubicBezTo>
                <a:lnTo>
                  <a:pt x="4969960" y="228332"/>
                </a:lnTo>
                <a:lnTo>
                  <a:pt x="4969960" y="211812"/>
                </a:lnTo>
                <a:close/>
                <a:moveTo>
                  <a:pt x="4043357" y="211812"/>
                </a:moveTo>
                <a:lnTo>
                  <a:pt x="4043357" y="228332"/>
                </a:lnTo>
                <a:lnTo>
                  <a:pt x="4063448" y="228332"/>
                </a:lnTo>
                <a:cubicBezTo>
                  <a:pt x="4080415" y="228332"/>
                  <a:pt x="4093884" y="231234"/>
                  <a:pt x="4103855" y="237039"/>
                </a:cubicBezTo>
                <a:cubicBezTo>
                  <a:pt x="4113827" y="242843"/>
                  <a:pt x="4120450" y="249615"/>
                  <a:pt x="4123724" y="257354"/>
                </a:cubicBezTo>
                <a:cubicBezTo>
                  <a:pt x="4126998" y="265093"/>
                  <a:pt x="4128635" y="284440"/>
                  <a:pt x="4128635" y="315397"/>
                </a:cubicBezTo>
                <a:lnTo>
                  <a:pt x="4128635" y="713661"/>
                </a:lnTo>
                <a:cubicBezTo>
                  <a:pt x="4128635" y="744022"/>
                  <a:pt x="4126998" y="762774"/>
                  <a:pt x="4123724" y="769918"/>
                </a:cubicBezTo>
                <a:cubicBezTo>
                  <a:pt x="4119557" y="780038"/>
                  <a:pt x="4113603" y="787182"/>
                  <a:pt x="4105864" y="791349"/>
                </a:cubicBezTo>
                <a:cubicBezTo>
                  <a:pt x="4095149" y="797600"/>
                  <a:pt x="4081010" y="800725"/>
                  <a:pt x="4063448" y="800725"/>
                </a:cubicBezTo>
                <a:lnTo>
                  <a:pt x="4043357" y="800725"/>
                </a:lnTo>
                <a:lnTo>
                  <a:pt x="4043357" y="817245"/>
                </a:lnTo>
                <a:lnTo>
                  <a:pt x="4580924" y="817245"/>
                </a:lnTo>
                <a:lnTo>
                  <a:pt x="4603694" y="604718"/>
                </a:lnTo>
                <a:lnTo>
                  <a:pt x="4585389" y="604718"/>
                </a:lnTo>
                <a:cubicBezTo>
                  <a:pt x="4571399" y="652343"/>
                  <a:pt x="4556590" y="688360"/>
                  <a:pt x="4540963" y="712768"/>
                </a:cubicBezTo>
                <a:cubicBezTo>
                  <a:pt x="4525336" y="737176"/>
                  <a:pt x="4506807" y="755035"/>
                  <a:pt x="4485376" y="766346"/>
                </a:cubicBezTo>
                <a:cubicBezTo>
                  <a:pt x="4463945" y="777657"/>
                  <a:pt x="4437156" y="783312"/>
                  <a:pt x="4405009" y="783312"/>
                </a:cubicBezTo>
                <a:lnTo>
                  <a:pt x="4354556" y="783312"/>
                </a:lnTo>
                <a:cubicBezTo>
                  <a:pt x="4325981" y="783312"/>
                  <a:pt x="4307973" y="781973"/>
                  <a:pt x="4300532" y="779294"/>
                </a:cubicBezTo>
                <a:cubicBezTo>
                  <a:pt x="4290114" y="775127"/>
                  <a:pt x="4283119" y="768802"/>
                  <a:pt x="4279547" y="760318"/>
                </a:cubicBezTo>
                <a:cubicBezTo>
                  <a:pt x="4275975" y="751835"/>
                  <a:pt x="4274189" y="732115"/>
                  <a:pt x="4274189" y="701159"/>
                </a:cubicBezTo>
                <a:lnTo>
                  <a:pt x="4274189" y="315397"/>
                </a:lnTo>
                <a:cubicBezTo>
                  <a:pt x="4274189" y="285036"/>
                  <a:pt x="4275826" y="266283"/>
                  <a:pt x="4279100" y="259140"/>
                </a:cubicBezTo>
                <a:cubicBezTo>
                  <a:pt x="4283565" y="249019"/>
                  <a:pt x="4289667" y="241875"/>
                  <a:pt x="4297406" y="237708"/>
                </a:cubicBezTo>
                <a:cubicBezTo>
                  <a:pt x="4308122" y="231458"/>
                  <a:pt x="4322260" y="228332"/>
                  <a:pt x="4339822" y="228332"/>
                </a:cubicBezTo>
                <a:lnTo>
                  <a:pt x="4366165" y="228332"/>
                </a:lnTo>
                <a:lnTo>
                  <a:pt x="4366165" y="211812"/>
                </a:lnTo>
                <a:close/>
                <a:moveTo>
                  <a:pt x="2724889" y="211812"/>
                </a:moveTo>
                <a:lnTo>
                  <a:pt x="2724889" y="228332"/>
                </a:lnTo>
                <a:cubicBezTo>
                  <a:pt x="2743343" y="228927"/>
                  <a:pt x="2757482" y="231755"/>
                  <a:pt x="2767304" y="236815"/>
                </a:cubicBezTo>
                <a:cubicBezTo>
                  <a:pt x="2777127" y="241875"/>
                  <a:pt x="2788438" y="252442"/>
                  <a:pt x="2801237" y="268516"/>
                </a:cubicBezTo>
                <a:lnTo>
                  <a:pt x="2814185" y="284589"/>
                </a:lnTo>
                <a:lnTo>
                  <a:pt x="2814185" y="711875"/>
                </a:lnTo>
                <a:cubicBezTo>
                  <a:pt x="2814185" y="744022"/>
                  <a:pt x="2807637" y="766792"/>
                  <a:pt x="2794540" y="780187"/>
                </a:cubicBezTo>
                <a:cubicBezTo>
                  <a:pt x="2781443" y="793581"/>
                  <a:pt x="2758226" y="800427"/>
                  <a:pt x="2724889" y="800725"/>
                </a:cubicBezTo>
                <a:lnTo>
                  <a:pt x="2724889" y="817245"/>
                </a:lnTo>
                <a:lnTo>
                  <a:pt x="2939647" y="817245"/>
                </a:lnTo>
                <a:lnTo>
                  <a:pt x="2939647" y="800725"/>
                </a:lnTo>
                <a:lnTo>
                  <a:pt x="2925360" y="800725"/>
                </a:lnTo>
                <a:cubicBezTo>
                  <a:pt x="2904821" y="800725"/>
                  <a:pt x="2886590" y="794623"/>
                  <a:pt x="2870666" y="782419"/>
                </a:cubicBezTo>
                <a:cubicBezTo>
                  <a:pt x="2854741" y="770215"/>
                  <a:pt x="2846779" y="746701"/>
                  <a:pt x="2846779" y="711875"/>
                </a:cubicBezTo>
                <a:lnTo>
                  <a:pt x="2846779" y="327005"/>
                </a:lnTo>
                <a:lnTo>
                  <a:pt x="3256205" y="831086"/>
                </a:lnTo>
                <a:lnTo>
                  <a:pt x="3271385" y="831086"/>
                </a:lnTo>
                <a:lnTo>
                  <a:pt x="3271385" y="327005"/>
                </a:lnTo>
                <a:cubicBezTo>
                  <a:pt x="3271385" y="298430"/>
                  <a:pt x="3273841" y="278264"/>
                  <a:pt x="3278752" y="266507"/>
                </a:cubicBezTo>
                <a:cubicBezTo>
                  <a:pt x="3283663" y="254749"/>
                  <a:pt x="3290510" y="246266"/>
                  <a:pt x="3299291" y="241057"/>
                </a:cubicBezTo>
                <a:cubicBezTo>
                  <a:pt x="3308071" y="235848"/>
                  <a:pt x="3325261" y="231606"/>
                  <a:pt x="3350859" y="228332"/>
                </a:cubicBezTo>
                <a:lnTo>
                  <a:pt x="3350859" y="211812"/>
                </a:lnTo>
                <a:lnTo>
                  <a:pt x="3150834" y="211812"/>
                </a:lnTo>
                <a:lnTo>
                  <a:pt x="3150834" y="228332"/>
                </a:lnTo>
                <a:cubicBezTo>
                  <a:pt x="3184470" y="227737"/>
                  <a:pt x="3208431" y="236071"/>
                  <a:pt x="3222719" y="253335"/>
                </a:cubicBezTo>
                <a:cubicBezTo>
                  <a:pt x="3233136" y="266134"/>
                  <a:pt x="3238345" y="290691"/>
                  <a:pt x="3238345" y="327005"/>
                </a:cubicBezTo>
                <a:lnTo>
                  <a:pt x="3238345" y="587306"/>
                </a:lnTo>
                <a:lnTo>
                  <a:pt x="2939647" y="211812"/>
                </a:lnTo>
                <a:close/>
                <a:moveTo>
                  <a:pt x="6503634" y="203329"/>
                </a:moveTo>
                <a:cubicBezTo>
                  <a:pt x="6414337" y="199757"/>
                  <a:pt x="6339105" y="227960"/>
                  <a:pt x="6277936" y="287938"/>
                </a:cubicBezTo>
                <a:cubicBezTo>
                  <a:pt x="6216768" y="347916"/>
                  <a:pt x="6186184" y="422851"/>
                  <a:pt x="6186184" y="512743"/>
                </a:cubicBezTo>
                <a:cubicBezTo>
                  <a:pt x="6186184" y="592812"/>
                  <a:pt x="6209699" y="662017"/>
                  <a:pt x="6256728" y="720358"/>
                </a:cubicBezTo>
                <a:cubicBezTo>
                  <a:pt x="6316260" y="794177"/>
                  <a:pt x="6400496" y="831086"/>
                  <a:pt x="6509438" y="831086"/>
                </a:cubicBezTo>
                <a:cubicBezTo>
                  <a:pt x="6618083" y="831086"/>
                  <a:pt x="6702171" y="792391"/>
                  <a:pt x="6761702" y="715000"/>
                </a:cubicBezTo>
                <a:cubicBezTo>
                  <a:pt x="6806648" y="656660"/>
                  <a:pt x="6829121" y="589092"/>
                  <a:pt x="6829121" y="512296"/>
                </a:cubicBezTo>
                <a:cubicBezTo>
                  <a:pt x="6829121" y="422404"/>
                  <a:pt x="6798984" y="347543"/>
                  <a:pt x="6738708" y="287715"/>
                </a:cubicBezTo>
                <a:cubicBezTo>
                  <a:pt x="6678433" y="227886"/>
                  <a:pt x="6600075" y="199757"/>
                  <a:pt x="6503634" y="203329"/>
                </a:cubicBezTo>
                <a:close/>
                <a:moveTo>
                  <a:pt x="2350735" y="203329"/>
                </a:moveTo>
                <a:cubicBezTo>
                  <a:pt x="2261438" y="199757"/>
                  <a:pt x="2186205" y="227960"/>
                  <a:pt x="2125037" y="287938"/>
                </a:cubicBezTo>
                <a:cubicBezTo>
                  <a:pt x="2063868" y="347916"/>
                  <a:pt x="2033284" y="422851"/>
                  <a:pt x="2033284" y="512743"/>
                </a:cubicBezTo>
                <a:cubicBezTo>
                  <a:pt x="2033284" y="592812"/>
                  <a:pt x="2056799" y="662017"/>
                  <a:pt x="2103829" y="720358"/>
                </a:cubicBezTo>
                <a:cubicBezTo>
                  <a:pt x="2163360" y="794177"/>
                  <a:pt x="2247596" y="831086"/>
                  <a:pt x="2356539" y="831086"/>
                </a:cubicBezTo>
                <a:cubicBezTo>
                  <a:pt x="2465183" y="831086"/>
                  <a:pt x="2549271" y="792391"/>
                  <a:pt x="2608803" y="715000"/>
                </a:cubicBezTo>
                <a:cubicBezTo>
                  <a:pt x="2653749" y="656660"/>
                  <a:pt x="2676222" y="589092"/>
                  <a:pt x="2676222" y="512296"/>
                </a:cubicBezTo>
                <a:cubicBezTo>
                  <a:pt x="2676222" y="422404"/>
                  <a:pt x="2646084" y="347543"/>
                  <a:pt x="2585809" y="287715"/>
                </a:cubicBezTo>
                <a:cubicBezTo>
                  <a:pt x="2525533" y="227886"/>
                  <a:pt x="2447175" y="199757"/>
                  <a:pt x="2350735" y="203329"/>
                </a:cubicBezTo>
                <a:close/>
                <a:moveTo>
                  <a:pt x="5528066" y="197971"/>
                </a:moveTo>
                <a:cubicBezTo>
                  <a:pt x="5474190" y="197971"/>
                  <a:pt x="5429542" y="214938"/>
                  <a:pt x="5394121" y="248870"/>
                </a:cubicBezTo>
                <a:cubicBezTo>
                  <a:pt x="5358700" y="282803"/>
                  <a:pt x="5340989" y="323880"/>
                  <a:pt x="5340989" y="372100"/>
                </a:cubicBezTo>
                <a:cubicBezTo>
                  <a:pt x="5340989" y="400377"/>
                  <a:pt x="5347463" y="426274"/>
                  <a:pt x="5360411" y="449788"/>
                </a:cubicBezTo>
                <a:cubicBezTo>
                  <a:pt x="5373359" y="473303"/>
                  <a:pt x="5391888" y="494586"/>
                  <a:pt x="5415998" y="513636"/>
                </a:cubicBezTo>
                <a:cubicBezTo>
                  <a:pt x="5440109" y="532686"/>
                  <a:pt x="5479697" y="555754"/>
                  <a:pt x="5534763" y="582841"/>
                </a:cubicBezTo>
                <a:cubicBezTo>
                  <a:pt x="5574054" y="602188"/>
                  <a:pt x="5601438" y="617890"/>
                  <a:pt x="5616916" y="629945"/>
                </a:cubicBezTo>
                <a:cubicBezTo>
                  <a:pt x="5632395" y="642000"/>
                  <a:pt x="5643929" y="654725"/>
                  <a:pt x="5651519" y="668119"/>
                </a:cubicBezTo>
                <a:cubicBezTo>
                  <a:pt x="5659109" y="681514"/>
                  <a:pt x="5662904" y="695355"/>
                  <a:pt x="5662904" y="709642"/>
                </a:cubicBezTo>
                <a:cubicBezTo>
                  <a:pt x="5662904" y="733752"/>
                  <a:pt x="5653007" y="754886"/>
                  <a:pt x="5633213" y="773043"/>
                </a:cubicBezTo>
                <a:cubicBezTo>
                  <a:pt x="5613419" y="791200"/>
                  <a:pt x="5586853" y="800279"/>
                  <a:pt x="5553516" y="800279"/>
                </a:cubicBezTo>
                <a:cubicBezTo>
                  <a:pt x="5510356" y="800279"/>
                  <a:pt x="5470098" y="783387"/>
                  <a:pt x="5432742" y="749603"/>
                </a:cubicBezTo>
                <a:cubicBezTo>
                  <a:pt x="5395386" y="715819"/>
                  <a:pt x="5370159" y="666780"/>
                  <a:pt x="5357062" y="602486"/>
                </a:cubicBezTo>
                <a:lnTo>
                  <a:pt x="5340543" y="602486"/>
                </a:lnTo>
                <a:lnTo>
                  <a:pt x="5340543" y="831086"/>
                </a:lnTo>
                <a:lnTo>
                  <a:pt x="5357062" y="831086"/>
                </a:lnTo>
                <a:cubicBezTo>
                  <a:pt x="5362420" y="818882"/>
                  <a:pt x="5369415" y="809804"/>
                  <a:pt x="5378047" y="803851"/>
                </a:cubicBezTo>
                <a:cubicBezTo>
                  <a:pt x="5386679" y="797897"/>
                  <a:pt x="5394865" y="794921"/>
                  <a:pt x="5402604" y="794921"/>
                </a:cubicBezTo>
                <a:cubicBezTo>
                  <a:pt x="5411831" y="794921"/>
                  <a:pt x="5423589" y="797897"/>
                  <a:pt x="5437876" y="803851"/>
                </a:cubicBezTo>
                <a:cubicBezTo>
                  <a:pt x="5463475" y="814566"/>
                  <a:pt x="5484757" y="821859"/>
                  <a:pt x="5501724" y="825728"/>
                </a:cubicBezTo>
                <a:cubicBezTo>
                  <a:pt x="5518690" y="829598"/>
                  <a:pt x="5536698" y="831533"/>
                  <a:pt x="5555748" y="831533"/>
                </a:cubicBezTo>
                <a:cubicBezTo>
                  <a:pt x="5616470" y="831533"/>
                  <a:pt x="5666551" y="813301"/>
                  <a:pt x="5705990" y="776838"/>
                </a:cubicBezTo>
                <a:cubicBezTo>
                  <a:pt x="5745430" y="740375"/>
                  <a:pt x="5765149" y="696843"/>
                  <a:pt x="5765149" y="646242"/>
                </a:cubicBezTo>
                <a:cubicBezTo>
                  <a:pt x="5765149" y="606356"/>
                  <a:pt x="5752945" y="570934"/>
                  <a:pt x="5728538" y="539978"/>
                </a:cubicBezTo>
                <a:cubicBezTo>
                  <a:pt x="5703832" y="509022"/>
                  <a:pt x="5656058" y="476131"/>
                  <a:pt x="5585216" y="441305"/>
                </a:cubicBezTo>
                <a:cubicBezTo>
                  <a:pt x="5534615" y="416302"/>
                  <a:pt x="5502319" y="398889"/>
                  <a:pt x="5488329" y="389067"/>
                </a:cubicBezTo>
                <a:cubicBezTo>
                  <a:pt x="5469279" y="375374"/>
                  <a:pt x="5455438" y="361533"/>
                  <a:pt x="5446806" y="347543"/>
                </a:cubicBezTo>
                <a:cubicBezTo>
                  <a:pt x="5440555" y="337125"/>
                  <a:pt x="5437430" y="325219"/>
                  <a:pt x="5437430" y="311825"/>
                </a:cubicBezTo>
                <a:cubicBezTo>
                  <a:pt x="5437430" y="290691"/>
                  <a:pt x="5446285" y="272013"/>
                  <a:pt x="5463996" y="255791"/>
                </a:cubicBezTo>
                <a:cubicBezTo>
                  <a:pt x="5481706" y="239569"/>
                  <a:pt x="5505742" y="231458"/>
                  <a:pt x="5536103" y="231458"/>
                </a:cubicBezTo>
                <a:cubicBezTo>
                  <a:pt x="5575393" y="231458"/>
                  <a:pt x="5611931" y="246861"/>
                  <a:pt x="5645715" y="277669"/>
                </a:cubicBezTo>
                <a:cubicBezTo>
                  <a:pt x="5679499" y="308476"/>
                  <a:pt x="5700707" y="349181"/>
                  <a:pt x="5709339" y="399782"/>
                </a:cubicBezTo>
                <a:lnTo>
                  <a:pt x="5727645" y="399782"/>
                </a:lnTo>
                <a:lnTo>
                  <a:pt x="5722733" y="197971"/>
                </a:lnTo>
                <a:lnTo>
                  <a:pt x="5709339" y="197971"/>
                </a:lnTo>
                <a:cubicBezTo>
                  <a:pt x="5705469" y="216128"/>
                  <a:pt x="5701302" y="227588"/>
                  <a:pt x="5696837" y="232350"/>
                </a:cubicBezTo>
                <a:cubicBezTo>
                  <a:pt x="5692372" y="237113"/>
                  <a:pt x="5686270" y="239494"/>
                  <a:pt x="5678531" y="239494"/>
                </a:cubicBezTo>
                <a:cubicBezTo>
                  <a:pt x="5670495" y="239494"/>
                  <a:pt x="5656430" y="234657"/>
                  <a:pt x="5636339" y="224984"/>
                </a:cubicBezTo>
                <a:cubicBezTo>
                  <a:pt x="5616247" y="215310"/>
                  <a:pt x="5599206" y="208687"/>
                  <a:pt x="5585216" y="205115"/>
                </a:cubicBezTo>
                <a:cubicBezTo>
                  <a:pt x="5566761" y="200352"/>
                  <a:pt x="5547711" y="197971"/>
                  <a:pt x="5528066" y="197971"/>
                </a:cubicBezTo>
                <a:close/>
                <a:moveTo>
                  <a:pt x="3736622" y="197971"/>
                </a:moveTo>
                <a:cubicBezTo>
                  <a:pt x="3678877" y="197971"/>
                  <a:pt x="3624331" y="212259"/>
                  <a:pt x="3572985" y="240834"/>
                </a:cubicBezTo>
                <a:cubicBezTo>
                  <a:pt x="3521640" y="269409"/>
                  <a:pt x="3480861" y="309592"/>
                  <a:pt x="3450649" y="361384"/>
                </a:cubicBezTo>
                <a:cubicBezTo>
                  <a:pt x="3420437" y="413177"/>
                  <a:pt x="3405330" y="467945"/>
                  <a:pt x="3405330" y="525691"/>
                </a:cubicBezTo>
                <a:cubicBezTo>
                  <a:pt x="3405330" y="580459"/>
                  <a:pt x="3418948" y="632103"/>
                  <a:pt x="3446184" y="680621"/>
                </a:cubicBezTo>
                <a:cubicBezTo>
                  <a:pt x="3473419" y="729139"/>
                  <a:pt x="3512115" y="766346"/>
                  <a:pt x="3562270" y="792242"/>
                </a:cubicBezTo>
                <a:cubicBezTo>
                  <a:pt x="3612425" y="818138"/>
                  <a:pt x="3669798" y="831086"/>
                  <a:pt x="3734389" y="831086"/>
                </a:cubicBezTo>
                <a:cubicBezTo>
                  <a:pt x="3783503" y="831086"/>
                  <a:pt x="3826440" y="823124"/>
                  <a:pt x="3863200" y="807199"/>
                </a:cubicBezTo>
                <a:cubicBezTo>
                  <a:pt x="3899961" y="791275"/>
                  <a:pt x="3935307" y="765602"/>
                  <a:pt x="3969240" y="730181"/>
                </a:cubicBezTo>
                <a:lnTo>
                  <a:pt x="3969240" y="677942"/>
                </a:lnTo>
                <a:cubicBezTo>
                  <a:pt x="3934117" y="718721"/>
                  <a:pt x="3900705" y="747445"/>
                  <a:pt x="3869004" y="764113"/>
                </a:cubicBezTo>
                <a:cubicBezTo>
                  <a:pt x="3837304" y="780782"/>
                  <a:pt x="3802404" y="789117"/>
                  <a:pt x="3764304" y="789117"/>
                </a:cubicBezTo>
                <a:cubicBezTo>
                  <a:pt x="3717869" y="789117"/>
                  <a:pt x="3680067" y="777731"/>
                  <a:pt x="3650897" y="754960"/>
                </a:cubicBezTo>
                <a:cubicBezTo>
                  <a:pt x="3621727" y="732190"/>
                  <a:pt x="3600295" y="698555"/>
                  <a:pt x="3586603" y="654055"/>
                </a:cubicBezTo>
                <a:cubicBezTo>
                  <a:pt x="3572911" y="609555"/>
                  <a:pt x="3566065" y="560219"/>
                  <a:pt x="3566065" y="506045"/>
                </a:cubicBezTo>
                <a:cubicBezTo>
                  <a:pt x="3566065" y="450979"/>
                  <a:pt x="3575441" y="400973"/>
                  <a:pt x="3594193" y="356027"/>
                </a:cubicBezTo>
                <a:cubicBezTo>
                  <a:pt x="3608779" y="320903"/>
                  <a:pt x="3631847" y="292477"/>
                  <a:pt x="3663399" y="270748"/>
                </a:cubicBezTo>
                <a:cubicBezTo>
                  <a:pt x="3694950" y="249019"/>
                  <a:pt x="3729627" y="238155"/>
                  <a:pt x="3767429" y="238155"/>
                </a:cubicBezTo>
                <a:cubicBezTo>
                  <a:pt x="3812673" y="238155"/>
                  <a:pt x="3853154" y="252740"/>
                  <a:pt x="3888873" y="281910"/>
                </a:cubicBezTo>
                <a:cubicBezTo>
                  <a:pt x="3924592" y="311081"/>
                  <a:pt x="3949000" y="353050"/>
                  <a:pt x="3962096" y="407819"/>
                </a:cubicBezTo>
                <a:lnTo>
                  <a:pt x="3979509" y="407819"/>
                </a:lnTo>
                <a:lnTo>
                  <a:pt x="3979509" y="197971"/>
                </a:lnTo>
                <a:lnTo>
                  <a:pt x="3962096" y="197971"/>
                </a:lnTo>
                <a:cubicBezTo>
                  <a:pt x="3960013" y="213152"/>
                  <a:pt x="3955474" y="224239"/>
                  <a:pt x="3948479" y="231234"/>
                </a:cubicBezTo>
                <a:cubicBezTo>
                  <a:pt x="3941484" y="238229"/>
                  <a:pt x="3933224" y="241727"/>
                  <a:pt x="3923699" y="241727"/>
                </a:cubicBezTo>
                <a:cubicBezTo>
                  <a:pt x="3916257" y="241727"/>
                  <a:pt x="3898844" y="236369"/>
                  <a:pt x="3871460" y="225653"/>
                </a:cubicBezTo>
                <a:cubicBezTo>
                  <a:pt x="3824133" y="207199"/>
                  <a:pt x="3779187" y="197971"/>
                  <a:pt x="3736622" y="197971"/>
                </a:cubicBezTo>
                <a:close/>
                <a:moveTo>
                  <a:pt x="1707797" y="197971"/>
                </a:moveTo>
                <a:cubicBezTo>
                  <a:pt x="1650052" y="197971"/>
                  <a:pt x="1595506" y="212259"/>
                  <a:pt x="1544160" y="240834"/>
                </a:cubicBezTo>
                <a:cubicBezTo>
                  <a:pt x="1492815" y="269409"/>
                  <a:pt x="1452036" y="309592"/>
                  <a:pt x="1421824" y="361384"/>
                </a:cubicBezTo>
                <a:cubicBezTo>
                  <a:pt x="1391612" y="413177"/>
                  <a:pt x="1376505" y="467945"/>
                  <a:pt x="1376505" y="525691"/>
                </a:cubicBezTo>
                <a:cubicBezTo>
                  <a:pt x="1376505" y="580459"/>
                  <a:pt x="1390123" y="632103"/>
                  <a:pt x="1417359" y="680621"/>
                </a:cubicBezTo>
                <a:cubicBezTo>
                  <a:pt x="1444594" y="729139"/>
                  <a:pt x="1483290" y="766346"/>
                  <a:pt x="1533445" y="792242"/>
                </a:cubicBezTo>
                <a:cubicBezTo>
                  <a:pt x="1583600" y="818138"/>
                  <a:pt x="1640973" y="831086"/>
                  <a:pt x="1705565" y="831086"/>
                </a:cubicBezTo>
                <a:cubicBezTo>
                  <a:pt x="1754678" y="831086"/>
                  <a:pt x="1797615" y="823124"/>
                  <a:pt x="1834375" y="807199"/>
                </a:cubicBezTo>
                <a:cubicBezTo>
                  <a:pt x="1871136" y="791275"/>
                  <a:pt x="1906483" y="765602"/>
                  <a:pt x="1940415" y="730181"/>
                </a:cubicBezTo>
                <a:lnTo>
                  <a:pt x="1940415" y="677942"/>
                </a:lnTo>
                <a:cubicBezTo>
                  <a:pt x="1905292" y="718721"/>
                  <a:pt x="1871880" y="747445"/>
                  <a:pt x="1840180" y="764113"/>
                </a:cubicBezTo>
                <a:cubicBezTo>
                  <a:pt x="1808479" y="780782"/>
                  <a:pt x="1773579" y="789117"/>
                  <a:pt x="1735479" y="789117"/>
                </a:cubicBezTo>
                <a:cubicBezTo>
                  <a:pt x="1689044" y="789117"/>
                  <a:pt x="1651242" y="777731"/>
                  <a:pt x="1622072" y="754960"/>
                </a:cubicBezTo>
                <a:cubicBezTo>
                  <a:pt x="1592902" y="732190"/>
                  <a:pt x="1571470" y="698555"/>
                  <a:pt x="1557778" y="654055"/>
                </a:cubicBezTo>
                <a:cubicBezTo>
                  <a:pt x="1544086" y="609555"/>
                  <a:pt x="1537240" y="560219"/>
                  <a:pt x="1537240" y="506045"/>
                </a:cubicBezTo>
                <a:cubicBezTo>
                  <a:pt x="1537240" y="450979"/>
                  <a:pt x="1546616" y="400973"/>
                  <a:pt x="1565369" y="356027"/>
                </a:cubicBezTo>
                <a:cubicBezTo>
                  <a:pt x="1579954" y="320903"/>
                  <a:pt x="1603022" y="292477"/>
                  <a:pt x="1634573" y="270748"/>
                </a:cubicBezTo>
                <a:cubicBezTo>
                  <a:pt x="1666125" y="249019"/>
                  <a:pt x="1700802" y="238155"/>
                  <a:pt x="1738605" y="238155"/>
                </a:cubicBezTo>
                <a:cubicBezTo>
                  <a:pt x="1783848" y="238155"/>
                  <a:pt x="1824329" y="252740"/>
                  <a:pt x="1860048" y="281910"/>
                </a:cubicBezTo>
                <a:cubicBezTo>
                  <a:pt x="1895767" y="311081"/>
                  <a:pt x="1920175" y="353050"/>
                  <a:pt x="1933272" y="407819"/>
                </a:cubicBezTo>
                <a:lnTo>
                  <a:pt x="1950684" y="407819"/>
                </a:lnTo>
                <a:lnTo>
                  <a:pt x="1950684" y="197971"/>
                </a:lnTo>
                <a:lnTo>
                  <a:pt x="1933272" y="197971"/>
                </a:lnTo>
                <a:cubicBezTo>
                  <a:pt x="1931188" y="213152"/>
                  <a:pt x="1926649" y="224239"/>
                  <a:pt x="1919654" y="231234"/>
                </a:cubicBezTo>
                <a:cubicBezTo>
                  <a:pt x="1912659" y="238229"/>
                  <a:pt x="1904399" y="241727"/>
                  <a:pt x="1894874" y="241727"/>
                </a:cubicBezTo>
                <a:cubicBezTo>
                  <a:pt x="1887433" y="241727"/>
                  <a:pt x="1870020" y="236369"/>
                  <a:pt x="1842635" y="225653"/>
                </a:cubicBezTo>
                <a:cubicBezTo>
                  <a:pt x="1795308" y="207199"/>
                  <a:pt x="1750362" y="197971"/>
                  <a:pt x="1707797" y="197971"/>
                </a:cubicBezTo>
                <a:close/>
                <a:moveTo>
                  <a:pt x="0" y="0"/>
                </a:moveTo>
                <a:lnTo>
                  <a:pt x="9358316" y="0"/>
                </a:lnTo>
                <a:lnTo>
                  <a:pt x="9358316" y="1057274"/>
                </a:lnTo>
                <a:lnTo>
                  <a:pt x="0" y="1057274"/>
                </a:lnTo>
                <a:close/>
              </a:path>
            </a:pathLst>
          </a:cu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 name="TextBox 6">
            <a:extLst>
              <a:ext uri="{FF2B5EF4-FFF2-40B4-BE49-F238E27FC236}">
                <a16:creationId xmlns:a16="http://schemas.microsoft.com/office/drawing/2014/main" id="{D7FC24A8-E294-6C39-7F95-435FB37D501C}"/>
              </a:ext>
            </a:extLst>
          </p:cNvPr>
          <p:cNvSpPr txBox="1"/>
          <p:nvPr/>
        </p:nvSpPr>
        <p:spPr>
          <a:xfrm>
            <a:off x="971550" y="1543050"/>
            <a:ext cx="10129838" cy="1938992"/>
          </a:xfrm>
          <a:prstGeom prst="rect">
            <a:avLst/>
          </a:prstGeom>
          <a:noFill/>
        </p:spPr>
        <p:txBody>
          <a:bodyPr wrap="square" rtlCol="0">
            <a:spAutoFit/>
          </a:bodyPr>
          <a:lstStyle/>
          <a:p>
            <a:pPr algn="just"/>
            <a:r>
              <a:rPr lang="en-IN" sz="2000" dirty="0">
                <a:latin typeface="Times New Roman" panose="02020603050405020304" pitchFamily="18" charset="0"/>
                <a:cs typeface="Times New Roman" panose="02020603050405020304" pitchFamily="18" charset="0"/>
              </a:rPr>
              <a:t> In conclusion, drowsiness detection systems represent a critical advancement in enhancing road safety by addressing the risky issue of drowsy driving. These systems have the potential to save lives and prevent accidents, but they also come with their own set of limitations and areas for improvement. Drowsiness detection systems are not only relevant to the field of automotive safety but also have practical applications and implications for students and young adults. These systems offer several key takeaways for students.</a:t>
            </a:r>
          </a:p>
        </p:txBody>
      </p:sp>
      <p:graphicFrame>
        <p:nvGraphicFramePr>
          <p:cNvPr id="9" name="Diagram 8">
            <a:extLst>
              <a:ext uri="{FF2B5EF4-FFF2-40B4-BE49-F238E27FC236}">
                <a16:creationId xmlns:a16="http://schemas.microsoft.com/office/drawing/2014/main" id="{C22B0E4E-55DD-CCEE-3CDD-3FAE3EC94AAA}"/>
              </a:ext>
            </a:extLst>
          </p:cNvPr>
          <p:cNvGraphicFramePr/>
          <p:nvPr>
            <p:extLst>
              <p:ext uri="{D42A27DB-BD31-4B8C-83A1-F6EECF244321}">
                <p14:modId xmlns:p14="http://schemas.microsoft.com/office/powerpoint/2010/main" val="2202219894"/>
              </p:ext>
            </p:extLst>
          </p:nvPr>
        </p:nvGraphicFramePr>
        <p:xfrm>
          <a:off x="671513" y="3698289"/>
          <a:ext cx="10129838" cy="25407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TextBox 10">
            <a:extLst>
              <a:ext uri="{FF2B5EF4-FFF2-40B4-BE49-F238E27FC236}">
                <a16:creationId xmlns:a16="http://schemas.microsoft.com/office/drawing/2014/main" id="{2A731419-99C5-FD23-42B3-09E556680D3B}"/>
              </a:ext>
            </a:extLst>
          </p:cNvPr>
          <p:cNvSpPr txBox="1"/>
          <p:nvPr/>
        </p:nvSpPr>
        <p:spPr>
          <a:xfrm>
            <a:off x="3971925" y="5500688"/>
            <a:ext cx="3529013" cy="369332"/>
          </a:xfrm>
          <a:prstGeom prst="rect">
            <a:avLst/>
          </a:prstGeom>
          <a:noFill/>
        </p:spPr>
        <p:txBody>
          <a:bodyPr wrap="square" rtlCol="0">
            <a:spAutoFit/>
          </a:bodyPr>
          <a:lstStyle/>
          <a:p>
            <a:r>
              <a:rPr lang="en-IN" b="1" i="0" dirty="0">
                <a:solidFill>
                  <a:schemeClr val="bg1"/>
                </a:solidFill>
                <a:effectLst/>
                <a:latin typeface="Söhne"/>
              </a:rPr>
              <a:t>Safety Awareness</a:t>
            </a:r>
            <a:endParaRPr lang="en-IN" dirty="0">
              <a:solidFill>
                <a:schemeClr val="bg1"/>
              </a:solidFill>
            </a:endParaRPr>
          </a:p>
        </p:txBody>
      </p:sp>
    </p:spTree>
    <p:extLst>
      <p:ext uri="{BB962C8B-B14F-4D97-AF65-F5344CB8AC3E}">
        <p14:creationId xmlns:p14="http://schemas.microsoft.com/office/powerpoint/2010/main" val="41644941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ADB9CA"/>
        </a:solidFill>
        <a:effectLst/>
      </p:bgPr>
    </p:bg>
    <p:spTree>
      <p:nvGrpSpPr>
        <p:cNvPr id="1" name=""/>
        <p:cNvGrpSpPr/>
        <p:nvPr/>
      </p:nvGrpSpPr>
      <p:grpSpPr>
        <a:xfrm>
          <a:off x="0" y="0"/>
          <a:ext cx="0" cy="0"/>
          <a:chOff x="0" y="0"/>
          <a:chExt cx="0" cy="0"/>
        </a:xfrm>
      </p:grpSpPr>
      <p:sp>
        <p:nvSpPr>
          <p:cNvPr id="5" name="Arrow: Chevron 4">
            <a:hlinkClick r:id="rId2" action="ppaction://hlinksldjump"/>
            <a:extLst>
              <a:ext uri="{FF2B5EF4-FFF2-40B4-BE49-F238E27FC236}">
                <a16:creationId xmlns:a16="http://schemas.microsoft.com/office/drawing/2014/main" id="{662C4571-43B0-A664-3391-47A5A9A69F72}"/>
              </a:ext>
            </a:extLst>
          </p:cNvPr>
          <p:cNvSpPr/>
          <p:nvPr/>
        </p:nvSpPr>
        <p:spPr>
          <a:xfrm>
            <a:off x="11479237" y="6239022"/>
            <a:ext cx="422031" cy="379827"/>
          </a:xfrm>
          <a:prstGeom prst="chevron">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solidFill>
                <a:schemeClr val="tx1"/>
              </a:solidFill>
            </a:endParaRPr>
          </a:p>
        </p:txBody>
      </p:sp>
      <p:pic>
        <p:nvPicPr>
          <p:cNvPr id="12290" name="Picture 2" descr="Pastel Yellow Smooth Background Free Stock Photo - Public Domain Pictures">
            <a:extLst>
              <a:ext uri="{FF2B5EF4-FFF2-40B4-BE49-F238E27FC236}">
                <a16:creationId xmlns:a16="http://schemas.microsoft.com/office/drawing/2014/main" id="{A7B4C2F4-6A8C-4FEE-6868-F1E05410A5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5612" y="242889"/>
            <a:ext cx="6551238" cy="1089530"/>
          </a:xfrm>
          <a:prstGeom prst="rect">
            <a:avLst/>
          </a:prstGeom>
          <a:noFill/>
          <a:extLst>
            <a:ext uri="{909E8E84-426E-40DD-AFC4-6F175D3DCCD1}">
              <a14:hiddenFill xmlns:a14="http://schemas.microsoft.com/office/drawing/2010/main">
                <a:solidFill>
                  <a:srgbClr val="FFFFFF"/>
                </a:solidFill>
              </a14:hiddenFill>
            </a:ext>
          </a:extLst>
        </p:spPr>
      </p:pic>
      <p:sp>
        <p:nvSpPr>
          <p:cNvPr id="7" name="Free-form: Shape 6">
            <a:extLst>
              <a:ext uri="{FF2B5EF4-FFF2-40B4-BE49-F238E27FC236}">
                <a16:creationId xmlns:a16="http://schemas.microsoft.com/office/drawing/2014/main" id="{851AA76A-BB93-3F85-4F2A-65DE2342C056}"/>
              </a:ext>
            </a:extLst>
          </p:cNvPr>
          <p:cNvSpPr/>
          <p:nvPr/>
        </p:nvSpPr>
        <p:spPr>
          <a:xfrm>
            <a:off x="2535611" y="242889"/>
            <a:ext cx="6708401" cy="1089529"/>
          </a:xfrm>
          <a:custGeom>
            <a:avLst/>
            <a:gdLst/>
            <a:ahLst/>
            <a:cxnLst/>
            <a:rect l="l" t="t" r="r" b="b"/>
            <a:pathLst>
              <a:path w="6708401" h="1089529">
                <a:moveTo>
                  <a:pt x="2879885" y="244405"/>
                </a:moveTo>
                <a:lnTo>
                  <a:pt x="2927659" y="244405"/>
                </a:lnTo>
                <a:cubicBezTo>
                  <a:pt x="2975581" y="244405"/>
                  <a:pt x="3010333" y="255418"/>
                  <a:pt x="3031913" y="277444"/>
                </a:cubicBezTo>
                <a:cubicBezTo>
                  <a:pt x="3053493" y="299471"/>
                  <a:pt x="3064283" y="333553"/>
                  <a:pt x="3064283" y="379689"/>
                </a:cubicBezTo>
                <a:cubicBezTo>
                  <a:pt x="3064283" y="411539"/>
                  <a:pt x="3058404" y="437360"/>
                  <a:pt x="3046647" y="457154"/>
                </a:cubicBezTo>
                <a:cubicBezTo>
                  <a:pt x="3034889" y="476949"/>
                  <a:pt x="3018741" y="490641"/>
                  <a:pt x="2998203" y="498231"/>
                </a:cubicBezTo>
                <a:cubicBezTo>
                  <a:pt x="2977665" y="505821"/>
                  <a:pt x="2946709" y="509616"/>
                  <a:pt x="2905334" y="509616"/>
                </a:cubicBezTo>
                <a:lnTo>
                  <a:pt x="2879885" y="509616"/>
                </a:lnTo>
                <a:close/>
                <a:moveTo>
                  <a:pt x="441485" y="244405"/>
                </a:moveTo>
                <a:lnTo>
                  <a:pt x="489259" y="244405"/>
                </a:lnTo>
                <a:cubicBezTo>
                  <a:pt x="537181" y="244405"/>
                  <a:pt x="571933" y="255418"/>
                  <a:pt x="593513" y="277444"/>
                </a:cubicBezTo>
                <a:cubicBezTo>
                  <a:pt x="615093" y="299471"/>
                  <a:pt x="625883" y="333553"/>
                  <a:pt x="625883" y="379689"/>
                </a:cubicBezTo>
                <a:cubicBezTo>
                  <a:pt x="625883" y="411539"/>
                  <a:pt x="620004" y="437360"/>
                  <a:pt x="608247" y="457154"/>
                </a:cubicBezTo>
                <a:cubicBezTo>
                  <a:pt x="596489" y="476949"/>
                  <a:pt x="580341" y="490641"/>
                  <a:pt x="559803" y="498231"/>
                </a:cubicBezTo>
                <a:cubicBezTo>
                  <a:pt x="539265" y="505821"/>
                  <a:pt x="508309" y="509616"/>
                  <a:pt x="466935" y="509616"/>
                </a:cubicBezTo>
                <a:lnTo>
                  <a:pt x="441485" y="509616"/>
                </a:lnTo>
                <a:close/>
                <a:moveTo>
                  <a:pt x="5236578" y="211811"/>
                </a:moveTo>
                <a:lnTo>
                  <a:pt x="5236578" y="228331"/>
                </a:lnTo>
                <a:lnTo>
                  <a:pt x="5256670" y="228331"/>
                </a:lnTo>
                <a:cubicBezTo>
                  <a:pt x="5276315" y="228331"/>
                  <a:pt x="5291793" y="232498"/>
                  <a:pt x="5303104" y="240833"/>
                </a:cubicBezTo>
                <a:cubicBezTo>
                  <a:pt x="5311141" y="246488"/>
                  <a:pt x="5316647" y="254525"/>
                  <a:pt x="5319624" y="264943"/>
                </a:cubicBezTo>
                <a:cubicBezTo>
                  <a:pt x="5321112" y="271194"/>
                  <a:pt x="5321856" y="288011"/>
                  <a:pt x="5321856" y="315396"/>
                </a:cubicBezTo>
                <a:lnTo>
                  <a:pt x="5321856" y="713660"/>
                </a:lnTo>
                <a:cubicBezTo>
                  <a:pt x="5321856" y="744021"/>
                  <a:pt x="5320219" y="762773"/>
                  <a:pt x="5316945" y="769917"/>
                </a:cubicBezTo>
                <a:cubicBezTo>
                  <a:pt x="5312778" y="780037"/>
                  <a:pt x="5306825" y="787181"/>
                  <a:pt x="5299086" y="791348"/>
                </a:cubicBezTo>
                <a:cubicBezTo>
                  <a:pt x="5288370" y="797599"/>
                  <a:pt x="5274231" y="800724"/>
                  <a:pt x="5256670" y="800724"/>
                </a:cubicBezTo>
                <a:lnTo>
                  <a:pt x="5236578" y="800724"/>
                </a:lnTo>
                <a:lnTo>
                  <a:pt x="5236578" y="817244"/>
                </a:lnTo>
                <a:lnTo>
                  <a:pt x="5759858" y="817244"/>
                </a:lnTo>
                <a:lnTo>
                  <a:pt x="5787093" y="624809"/>
                </a:lnTo>
                <a:lnTo>
                  <a:pt x="5770573" y="624809"/>
                </a:lnTo>
                <a:cubicBezTo>
                  <a:pt x="5755690" y="678387"/>
                  <a:pt x="5731208" y="718273"/>
                  <a:pt x="5697127" y="744467"/>
                </a:cubicBezTo>
                <a:cubicBezTo>
                  <a:pt x="5663045" y="770661"/>
                  <a:pt x="5617727" y="783758"/>
                  <a:pt x="5561172" y="783758"/>
                </a:cubicBezTo>
                <a:lnTo>
                  <a:pt x="5525007" y="783758"/>
                </a:lnTo>
                <a:cubicBezTo>
                  <a:pt x="5507743" y="783758"/>
                  <a:pt x="5495241" y="781376"/>
                  <a:pt x="5487502" y="776614"/>
                </a:cubicBezTo>
                <a:cubicBezTo>
                  <a:pt x="5479763" y="771851"/>
                  <a:pt x="5474480" y="765750"/>
                  <a:pt x="5471652" y="758308"/>
                </a:cubicBezTo>
                <a:cubicBezTo>
                  <a:pt x="5468824" y="750867"/>
                  <a:pt x="5467410" y="730477"/>
                  <a:pt x="5467410" y="697140"/>
                </a:cubicBezTo>
                <a:lnTo>
                  <a:pt x="5467410" y="526583"/>
                </a:lnTo>
                <a:cubicBezTo>
                  <a:pt x="5496283" y="526583"/>
                  <a:pt x="5518310" y="530378"/>
                  <a:pt x="5533490" y="537968"/>
                </a:cubicBezTo>
                <a:cubicBezTo>
                  <a:pt x="5548670" y="545558"/>
                  <a:pt x="5561991" y="560367"/>
                  <a:pt x="5573450" y="582393"/>
                </a:cubicBezTo>
                <a:cubicBezTo>
                  <a:pt x="5584910" y="604420"/>
                  <a:pt x="5592426" y="632697"/>
                  <a:pt x="5595998" y="667225"/>
                </a:cubicBezTo>
                <a:lnTo>
                  <a:pt x="5612964" y="667225"/>
                </a:lnTo>
                <a:lnTo>
                  <a:pt x="5612964" y="350221"/>
                </a:lnTo>
                <a:lnTo>
                  <a:pt x="5595998" y="350221"/>
                </a:lnTo>
                <a:cubicBezTo>
                  <a:pt x="5591235" y="397251"/>
                  <a:pt x="5580222" y="432821"/>
                  <a:pt x="5562958" y="456931"/>
                </a:cubicBezTo>
                <a:cubicBezTo>
                  <a:pt x="5545694" y="481041"/>
                  <a:pt x="5517863" y="493096"/>
                  <a:pt x="5479465" y="493096"/>
                </a:cubicBezTo>
                <a:lnTo>
                  <a:pt x="5467410" y="493096"/>
                </a:lnTo>
                <a:lnTo>
                  <a:pt x="5467410" y="246637"/>
                </a:lnTo>
                <a:lnTo>
                  <a:pt x="5529918" y="246637"/>
                </a:lnTo>
                <a:cubicBezTo>
                  <a:pt x="5575757" y="246637"/>
                  <a:pt x="5607011" y="249316"/>
                  <a:pt x="5623680" y="254674"/>
                </a:cubicBezTo>
                <a:cubicBezTo>
                  <a:pt x="5652255" y="263603"/>
                  <a:pt x="5674356" y="277593"/>
                  <a:pt x="5689983" y="296643"/>
                </a:cubicBezTo>
                <a:cubicBezTo>
                  <a:pt x="5705610" y="315693"/>
                  <a:pt x="5717739" y="347096"/>
                  <a:pt x="5726371" y="390851"/>
                </a:cubicBezTo>
                <a:lnTo>
                  <a:pt x="5743338" y="390851"/>
                </a:lnTo>
                <a:lnTo>
                  <a:pt x="5743338" y="211811"/>
                </a:lnTo>
                <a:close/>
                <a:moveTo>
                  <a:pt x="3916770" y="211811"/>
                </a:moveTo>
                <a:lnTo>
                  <a:pt x="3916770" y="228331"/>
                </a:lnTo>
                <a:cubicBezTo>
                  <a:pt x="3935225" y="228926"/>
                  <a:pt x="3949364" y="231754"/>
                  <a:pt x="3959186" y="236814"/>
                </a:cubicBezTo>
                <a:cubicBezTo>
                  <a:pt x="3969009" y="241875"/>
                  <a:pt x="3980320" y="252441"/>
                  <a:pt x="3993119" y="268515"/>
                </a:cubicBezTo>
                <a:lnTo>
                  <a:pt x="4006067" y="284588"/>
                </a:lnTo>
                <a:lnTo>
                  <a:pt x="4006067" y="711874"/>
                </a:lnTo>
                <a:cubicBezTo>
                  <a:pt x="4006067" y="744021"/>
                  <a:pt x="3999519" y="766791"/>
                  <a:pt x="3986422" y="780186"/>
                </a:cubicBezTo>
                <a:cubicBezTo>
                  <a:pt x="3973325" y="793580"/>
                  <a:pt x="3950108" y="800426"/>
                  <a:pt x="3916770" y="800724"/>
                </a:cubicBezTo>
                <a:lnTo>
                  <a:pt x="3916770" y="817244"/>
                </a:lnTo>
                <a:lnTo>
                  <a:pt x="4131529" y="817244"/>
                </a:lnTo>
                <a:lnTo>
                  <a:pt x="4131529" y="800724"/>
                </a:lnTo>
                <a:lnTo>
                  <a:pt x="4117242" y="800724"/>
                </a:lnTo>
                <a:cubicBezTo>
                  <a:pt x="4096703" y="800724"/>
                  <a:pt x="4078472" y="794622"/>
                  <a:pt x="4062547" y="782418"/>
                </a:cubicBezTo>
                <a:cubicBezTo>
                  <a:pt x="4046623" y="770214"/>
                  <a:pt x="4038660" y="746700"/>
                  <a:pt x="4038660" y="711874"/>
                </a:cubicBezTo>
                <a:lnTo>
                  <a:pt x="4038660" y="327004"/>
                </a:lnTo>
                <a:lnTo>
                  <a:pt x="4448087" y="831085"/>
                </a:lnTo>
                <a:lnTo>
                  <a:pt x="4463267" y="831085"/>
                </a:lnTo>
                <a:lnTo>
                  <a:pt x="4463267" y="327004"/>
                </a:lnTo>
                <a:cubicBezTo>
                  <a:pt x="4463267" y="298429"/>
                  <a:pt x="4465723" y="278263"/>
                  <a:pt x="4470634" y="266506"/>
                </a:cubicBezTo>
                <a:cubicBezTo>
                  <a:pt x="4475546" y="254748"/>
                  <a:pt x="4482392" y="246265"/>
                  <a:pt x="4491173" y="241056"/>
                </a:cubicBezTo>
                <a:cubicBezTo>
                  <a:pt x="4499953" y="235847"/>
                  <a:pt x="4517143" y="231605"/>
                  <a:pt x="4542741" y="228331"/>
                </a:cubicBezTo>
                <a:lnTo>
                  <a:pt x="4542741" y="211811"/>
                </a:lnTo>
                <a:lnTo>
                  <a:pt x="4342716" y="211811"/>
                </a:lnTo>
                <a:lnTo>
                  <a:pt x="4342716" y="228331"/>
                </a:lnTo>
                <a:cubicBezTo>
                  <a:pt x="4376352" y="227736"/>
                  <a:pt x="4400313" y="236070"/>
                  <a:pt x="4414600" y="253334"/>
                </a:cubicBezTo>
                <a:cubicBezTo>
                  <a:pt x="4425018" y="266133"/>
                  <a:pt x="4430227" y="290690"/>
                  <a:pt x="4430227" y="327004"/>
                </a:cubicBezTo>
                <a:lnTo>
                  <a:pt x="4430227" y="587305"/>
                </a:lnTo>
                <a:lnTo>
                  <a:pt x="4131529" y="211811"/>
                </a:lnTo>
                <a:close/>
                <a:moveTo>
                  <a:pt x="3312528" y="211811"/>
                </a:moveTo>
                <a:lnTo>
                  <a:pt x="3312528" y="228331"/>
                </a:lnTo>
                <a:lnTo>
                  <a:pt x="3332620" y="228331"/>
                </a:lnTo>
                <a:cubicBezTo>
                  <a:pt x="3352265" y="228331"/>
                  <a:pt x="3367743" y="232498"/>
                  <a:pt x="3379054" y="240833"/>
                </a:cubicBezTo>
                <a:cubicBezTo>
                  <a:pt x="3387091" y="246488"/>
                  <a:pt x="3392598" y="254525"/>
                  <a:pt x="3395574" y="264943"/>
                </a:cubicBezTo>
                <a:cubicBezTo>
                  <a:pt x="3397062" y="271194"/>
                  <a:pt x="3397807" y="288011"/>
                  <a:pt x="3397807" y="315396"/>
                </a:cubicBezTo>
                <a:lnTo>
                  <a:pt x="3397807" y="713660"/>
                </a:lnTo>
                <a:cubicBezTo>
                  <a:pt x="3397807" y="744021"/>
                  <a:pt x="3396169" y="762773"/>
                  <a:pt x="3392895" y="769917"/>
                </a:cubicBezTo>
                <a:cubicBezTo>
                  <a:pt x="3388728" y="780037"/>
                  <a:pt x="3382775" y="787181"/>
                  <a:pt x="3375036" y="791348"/>
                </a:cubicBezTo>
                <a:cubicBezTo>
                  <a:pt x="3364320" y="797599"/>
                  <a:pt x="3350182" y="800724"/>
                  <a:pt x="3332620" y="800724"/>
                </a:cubicBezTo>
                <a:lnTo>
                  <a:pt x="3312528" y="800724"/>
                </a:lnTo>
                <a:lnTo>
                  <a:pt x="3312528" y="817244"/>
                </a:lnTo>
                <a:lnTo>
                  <a:pt x="3835808" y="817244"/>
                </a:lnTo>
                <a:lnTo>
                  <a:pt x="3863043" y="624809"/>
                </a:lnTo>
                <a:lnTo>
                  <a:pt x="3846523" y="624809"/>
                </a:lnTo>
                <a:cubicBezTo>
                  <a:pt x="3831641" y="678387"/>
                  <a:pt x="3807158" y="718273"/>
                  <a:pt x="3773077" y="744467"/>
                </a:cubicBezTo>
                <a:cubicBezTo>
                  <a:pt x="3738995" y="770661"/>
                  <a:pt x="3693677" y="783758"/>
                  <a:pt x="3637122" y="783758"/>
                </a:cubicBezTo>
                <a:lnTo>
                  <a:pt x="3600957" y="783758"/>
                </a:lnTo>
                <a:cubicBezTo>
                  <a:pt x="3583693" y="783758"/>
                  <a:pt x="3571191" y="781376"/>
                  <a:pt x="3563452" y="776614"/>
                </a:cubicBezTo>
                <a:cubicBezTo>
                  <a:pt x="3555713" y="771851"/>
                  <a:pt x="3550430" y="765750"/>
                  <a:pt x="3547602" y="758308"/>
                </a:cubicBezTo>
                <a:cubicBezTo>
                  <a:pt x="3544774" y="750867"/>
                  <a:pt x="3543360" y="730477"/>
                  <a:pt x="3543360" y="697140"/>
                </a:cubicBezTo>
                <a:lnTo>
                  <a:pt x="3543360" y="526583"/>
                </a:lnTo>
                <a:cubicBezTo>
                  <a:pt x="3572233" y="526583"/>
                  <a:pt x="3594260" y="530378"/>
                  <a:pt x="3609440" y="537968"/>
                </a:cubicBezTo>
                <a:cubicBezTo>
                  <a:pt x="3624621" y="545558"/>
                  <a:pt x="3637941" y="560367"/>
                  <a:pt x="3649401" y="582393"/>
                </a:cubicBezTo>
                <a:cubicBezTo>
                  <a:pt x="3660860" y="604420"/>
                  <a:pt x="3668376" y="632697"/>
                  <a:pt x="3671948" y="667225"/>
                </a:cubicBezTo>
                <a:lnTo>
                  <a:pt x="3688914" y="667225"/>
                </a:lnTo>
                <a:lnTo>
                  <a:pt x="3688914" y="350221"/>
                </a:lnTo>
                <a:lnTo>
                  <a:pt x="3671948" y="350221"/>
                </a:lnTo>
                <a:cubicBezTo>
                  <a:pt x="3667185" y="397251"/>
                  <a:pt x="3656172" y="432821"/>
                  <a:pt x="3638908" y="456931"/>
                </a:cubicBezTo>
                <a:cubicBezTo>
                  <a:pt x="3621644" y="481041"/>
                  <a:pt x="3593813" y="493096"/>
                  <a:pt x="3555416" y="493096"/>
                </a:cubicBezTo>
                <a:lnTo>
                  <a:pt x="3543360" y="493096"/>
                </a:lnTo>
                <a:lnTo>
                  <a:pt x="3543360" y="246637"/>
                </a:lnTo>
                <a:lnTo>
                  <a:pt x="3605868" y="246637"/>
                </a:lnTo>
                <a:cubicBezTo>
                  <a:pt x="3651707" y="246637"/>
                  <a:pt x="3682961" y="249316"/>
                  <a:pt x="3699630" y="254674"/>
                </a:cubicBezTo>
                <a:cubicBezTo>
                  <a:pt x="3728205" y="263603"/>
                  <a:pt x="3750306" y="277593"/>
                  <a:pt x="3765933" y="296643"/>
                </a:cubicBezTo>
                <a:cubicBezTo>
                  <a:pt x="3781560" y="315693"/>
                  <a:pt x="3793689" y="347096"/>
                  <a:pt x="3802321" y="390851"/>
                </a:cubicBezTo>
                <a:lnTo>
                  <a:pt x="3819288" y="390851"/>
                </a:lnTo>
                <a:lnTo>
                  <a:pt x="3819288" y="211811"/>
                </a:lnTo>
                <a:close/>
                <a:moveTo>
                  <a:pt x="2653964" y="211811"/>
                </a:moveTo>
                <a:lnTo>
                  <a:pt x="2653964" y="228331"/>
                </a:lnTo>
                <a:cubicBezTo>
                  <a:pt x="2681646" y="228331"/>
                  <a:pt x="2700547" y="230861"/>
                  <a:pt x="2710667" y="235921"/>
                </a:cubicBezTo>
                <a:cubicBezTo>
                  <a:pt x="2720787" y="240982"/>
                  <a:pt x="2727857" y="247753"/>
                  <a:pt x="2731875" y="256236"/>
                </a:cubicBezTo>
                <a:cubicBezTo>
                  <a:pt x="2735893" y="264720"/>
                  <a:pt x="2737903" y="285332"/>
                  <a:pt x="2737903" y="318075"/>
                </a:cubicBezTo>
                <a:lnTo>
                  <a:pt x="2737903" y="710981"/>
                </a:lnTo>
                <a:cubicBezTo>
                  <a:pt x="2737903" y="743723"/>
                  <a:pt x="2735893" y="764261"/>
                  <a:pt x="2731875" y="772596"/>
                </a:cubicBezTo>
                <a:cubicBezTo>
                  <a:pt x="2727857" y="780930"/>
                  <a:pt x="2720862" y="787702"/>
                  <a:pt x="2710890" y="792911"/>
                </a:cubicBezTo>
                <a:cubicBezTo>
                  <a:pt x="2700919" y="798120"/>
                  <a:pt x="2681943" y="800724"/>
                  <a:pt x="2653964" y="800724"/>
                </a:cubicBezTo>
                <a:lnTo>
                  <a:pt x="2653964" y="817244"/>
                </a:lnTo>
                <a:lnTo>
                  <a:pt x="2963824" y="817244"/>
                </a:lnTo>
                <a:lnTo>
                  <a:pt x="2963824" y="800724"/>
                </a:lnTo>
                <a:cubicBezTo>
                  <a:pt x="2936142" y="800724"/>
                  <a:pt x="2917241" y="798194"/>
                  <a:pt x="2907120" y="793134"/>
                </a:cubicBezTo>
                <a:cubicBezTo>
                  <a:pt x="2897000" y="788074"/>
                  <a:pt x="2889931" y="781302"/>
                  <a:pt x="2885912" y="772819"/>
                </a:cubicBezTo>
                <a:cubicBezTo>
                  <a:pt x="2881894" y="764336"/>
                  <a:pt x="2879885" y="743723"/>
                  <a:pt x="2879885" y="710981"/>
                </a:cubicBezTo>
                <a:lnTo>
                  <a:pt x="2879885" y="541317"/>
                </a:lnTo>
                <a:lnTo>
                  <a:pt x="2919622" y="541317"/>
                </a:lnTo>
                <a:lnTo>
                  <a:pt x="3114735" y="817244"/>
                </a:lnTo>
                <a:lnTo>
                  <a:pt x="3305384" y="817244"/>
                </a:lnTo>
                <a:lnTo>
                  <a:pt x="3305384" y="800724"/>
                </a:lnTo>
                <a:cubicBezTo>
                  <a:pt x="3289311" y="799831"/>
                  <a:pt x="3275172" y="794771"/>
                  <a:pt x="3262968" y="785544"/>
                </a:cubicBezTo>
                <a:cubicBezTo>
                  <a:pt x="3254932" y="778995"/>
                  <a:pt x="3241388" y="762475"/>
                  <a:pt x="3222338" y="735984"/>
                </a:cubicBezTo>
                <a:lnTo>
                  <a:pt x="3076784" y="531048"/>
                </a:lnTo>
                <a:cubicBezTo>
                  <a:pt x="3113694" y="521820"/>
                  <a:pt x="3142417" y="507979"/>
                  <a:pt x="3162956" y="489525"/>
                </a:cubicBezTo>
                <a:cubicBezTo>
                  <a:pt x="3195103" y="460354"/>
                  <a:pt x="3211176" y="423445"/>
                  <a:pt x="3211176" y="378796"/>
                </a:cubicBezTo>
                <a:cubicBezTo>
                  <a:pt x="3211176" y="342185"/>
                  <a:pt x="3200460" y="310261"/>
                  <a:pt x="3179029" y="283025"/>
                </a:cubicBezTo>
                <a:cubicBezTo>
                  <a:pt x="3157598" y="255790"/>
                  <a:pt x="3129916" y="237112"/>
                  <a:pt x="3095983" y="226992"/>
                </a:cubicBezTo>
                <a:cubicBezTo>
                  <a:pt x="3062050" y="216871"/>
                  <a:pt x="3008472" y="211811"/>
                  <a:pt x="2935249" y="211811"/>
                </a:cubicBezTo>
                <a:close/>
                <a:moveTo>
                  <a:pt x="2045703" y="211811"/>
                </a:moveTo>
                <a:lnTo>
                  <a:pt x="2045703" y="228331"/>
                </a:lnTo>
                <a:lnTo>
                  <a:pt x="2065795" y="228331"/>
                </a:lnTo>
                <a:cubicBezTo>
                  <a:pt x="2085440" y="228331"/>
                  <a:pt x="2100918" y="232498"/>
                  <a:pt x="2112229" y="240833"/>
                </a:cubicBezTo>
                <a:cubicBezTo>
                  <a:pt x="2120266" y="246488"/>
                  <a:pt x="2125773" y="254525"/>
                  <a:pt x="2128749" y="264943"/>
                </a:cubicBezTo>
                <a:cubicBezTo>
                  <a:pt x="2130237" y="271194"/>
                  <a:pt x="2130982" y="288011"/>
                  <a:pt x="2130982" y="315396"/>
                </a:cubicBezTo>
                <a:lnTo>
                  <a:pt x="2130982" y="713660"/>
                </a:lnTo>
                <a:cubicBezTo>
                  <a:pt x="2130982" y="744021"/>
                  <a:pt x="2129345" y="762773"/>
                  <a:pt x="2126070" y="769917"/>
                </a:cubicBezTo>
                <a:cubicBezTo>
                  <a:pt x="2121903" y="780037"/>
                  <a:pt x="2115950" y="787181"/>
                  <a:pt x="2108211" y="791348"/>
                </a:cubicBezTo>
                <a:cubicBezTo>
                  <a:pt x="2097495" y="797599"/>
                  <a:pt x="2083357" y="800724"/>
                  <a:pt x="2065795" y="800724"/>
                </a:cubicBezTo>
                <a:lnTo>
                  <a:pt x="2045703" y="800724"/>
                </a:lnTo>
                <a:lnTo>
                  <a:pt x="2045703" y="817244"/>
                </a:lnTo>
                <a:lnTo>
                  <a:pt x="2568983" y="817244"/>
                </a:lnTo>
                <a:lnTo>
                  <a:pt x="2596218" y="624809"/>
                </a:lnTo>
                <a:lnTo>
                  <a:pt x="2579698" y="624809"/>
                </a:lnTo>
                <a:cubicBezTo>
                  <a:pt x="2564816" y="678387"/>
                  <a:pt x="2540333" y="718273"/>
                  <a:pt x="2506252" y="744467"/>
                </a:cubicBezTo>
                <a:cubicBezTo>
                  <a:pt x="2472170" y="770661"/>
                  <a:pt x="2426852" y="783758"/>
                  <a:pt x="2370297" y="783758"/>
                </a:cubicBezTo>
                <a:lnTo>
                  <a:pt x="2334132" y="783758"/>
                </a:lnTo>
                <a:cubicBezTo>
                  <a:pt x="2316868" y="783758"/>
                  <a:pt x="2304366" y="781376"/>
                  <a:pt x="2296627" y="776614"/>
                </a:cubicBezTo>
                <a:cubicBezTo>
                  <a:pt x="2288888" y="771851"/>
                  <a:pt x="2283605" y="765750"/>
                  <a:pt x="2280777" y="758308"/>
                </a:cubicBezTo>
                <a:cubicBezTo>
                  <a:pt x="2277949" y="750867"/>
                  <a:pt x="2276536" y="730477"/>
                  <a:pt x="2276536" y="697140"/>
                </a:cubicBezTo>
                <a:lnTo>
                  <a:pt x="2276536" y="526583"/>
                </a:lnTo>
                <a:cubicBezTo>
                  <a:pt x="2305408" y="526583"/>
                  <a:pt x="2327435" y="530378"/>
                  <a:pt x="2342615" y="537968"/>
                </a:cubicBezTo>
                <a:cubicBezTo>
                  <a:pt x="2357796" y="545558"/>
                  <a:pt x="2371116" y="560367"/>
                  <a:pt x="2382576" y="582393"/>
                </a:cubicBezTo>
                <a:cubicBezTo>
                  <a:pt x="2394035" y="604420"/>
                  <a:pt x="2401551" y="632697"/>
                  <a:pt x="2405123" y="667225"/>
                </a:cubicBezTo>
                <a:lnTo>
                  <a:pt x="2422090" y="667225"/>
                </a:lnTo>
                <a:lnTo>
                  <a:pt x="2422090" y="350221"/>
                </a:lnTo>
                <a:lnTo>
                  <a:pt x="2405123" y="350221"/>
                </a:lnTo>
                <a:cubicBezTo>
                  <a:pt x="2400361" y="397251"/>
                  <a:pt x="2389347" y="432821"/>
                  <a:pt x="2372083" y="456931"/>
                </a:cubicBezTo>
                <a:cubicBezTo>
                  <a:pt x="2354819" y="481041"/>
                  <a:pt x="2326988" y="493096"/>
                  <a:pt x="2288591" y="493096"/>
                </a:cubicBezTo>
                <a:lnTo>
                  <a:pt x="2276536" y="493096"/>
                </a:lnTo>
                <a:lnTo>
                  <a:pt x="2276536" y="246637"/>
                </a:lnTo>
                <a:lnTo>
                  <a:pt x="2339043" y="246637"/>
                </a:lnTo>
                <a:cubicBezTo>
                  <a:pt x="2384882" y="246637"/>
                  <a:pt x="2416136" y="249316"/>
                  <a:pt x="2432805" y="254674"/>
                </a:cubicBezTo>
                <a:cubicBezTo>
                  <a:pt x="2461380" y="263603"/>
                  <a:pt x="2483481" y="277593"/>
                  <a:pt x="2499108" y="296643"/>
                </a:cubicBezTo>
                <a:cubicBezTo>
                  <a:pt x="2514735" y="315693"/>
                  <a:pt x="2526865" y="347096"/>
                  <a:pt x="2535497" y="390851"/>
                </a:cubicBezTo>
                <a:lnTo>
                  <a:pt x="2552463" y="390851"/>
                </a:lnTo>
                <a:lnTo>
                  <a:pt x="2552463" y="211811"/>
                </a:lnTo>
                <a:close/>
                <a:moveTo>
                  <a:pt x="1485961" y="211811"/>
                </a:moveTo>
                <a:lnTo>
                  <a:pt x="1485961" y="228331"/>
                </a:lnTo>
                <a:lnTo>
                  <a:pt x="1506052" y="228331"/>
                </a:lnTo>
                <a:cubicBezTo>
                  <a:pt x="1523019" y="228331"/>
                  <a:pt x="1536488" y="231233"/>
                  <a:pt x="1546459" y="237038"/>
                </a:cubicBezTo>
                <a:cubicBezTo>
                  <a:pt x="1556431" y="242842"/>
                  <a:pt x="1563054" y="249614"/>
                  <a:pt x="1566328" y="257353"/>
                </a:cubicBezTo>
                <a:cubicBezTo>
                  <a:pt x="1569602" y="265092"/>
                  <a:pt x="1571239" y="284439"/>
                  <a:pt x="1571239" y="315396"/>
                </a:cubicBezTo>
                <a:lnTo>
                  <a:pt x="1571239" y="713660"/>
                </a:lnTo>
                <a:cubicBezTo>
                  <a:pt x="1571239" y="744021"/>
                  <a:pt x="1569602" y="762773"/>
                  <a:pt x="1566328" y="769917"/>
                </a:cubicBezTo>
                <a:cubicBezTo>
                  <a:pt x="1562161" y="780037"/>
                  <a:pt x="1556208" y="787181"/>
                  <a:pt x="1548469" y="791348"/>
                </a:cubicBezTo>
                <a:cubicBezTo>
                  <a:pt x="1537753" y="797599"/>
                  <a:pt x="1523614" y="800724"/>
                  <a:pt x="1506052" y="800724"/>
                </a:cubicBezTo>
                <a:lnTo>
                  <a:pt x="1485961" y="800724"/>
                </a:lnTo>
                <a:lnTo>
                  <a:pt x="1485961" y="817244"/>
                </a:lnTo>
                <a:lnTo>
                  <a:pt x="1802518" y="817244"/>
                </a:lnTo>
                <a:lnTo>
                  <a:pt x="1802518" y="800724"/>
                </a:lnTo>
                <a:lnTo>
                  <a:pt x="1782426" y="800724"/>
                </a:lnTo>
                <a:cubicBezTo>
                  <a:pt x="1765460" y="800724"/>
                  <a:pt x="1751991" y="797822"/>
                  <a:pt x="1742019" y="792018"/>
                </a:cubicBezTo>
                <a:cubicBezTo>
                  <a:pt x="1732048" y="786213"/>
                  <a:pt x="1725351" y="779442"/>
                  <a:pt x="1721928" y="771703"/>
                </a:cubicBezTo>
                <a:cubicBezTo>
                  <a:pt x="1718505" y="763964"/>
                  <a:pt x="1716793" y="744616"/>
                  <a:pt x="1716793" y="713660"/>
                </a:cubicBezTo>
                <a:lnTo>
                  <a:pt x="1716793" y="528369"/>
                </a:lnTo>
                <a:lnTo>
                  <a:pt x="1734206" y="528369"/>
                </a:lnTo>
                <a:cubicBezTo>
                  <a:pt x="1766055" y="528369"/>
                  <a:pt x="1794556" y="537522"/>
                  <a:pt x="1819708" y="555827"/>
                </a:cubicBezTo>
                <a:cubicBezTo>
                  <a:pt x="1844860" y="574133"/>
                  <a:pt x="1860263" y="612010"/>
                  <a:pt x="1865919" y="669458"/>
                </a:cubicBezTo>
                <a:lnTo>
                  <a:pt x="1881546" y="669458"/>
                </a:lnTo>
                <a:lnTo>
                  <a:pt x="1881546" y="365402"/>
                </a:lnTo>
                <a:lnTo>
                  <a:pt x="1865919" y="365402"/>
                </a:lnTo>
                <a:cubicBezTo>
                  <a:pt x="1862347" y="397846"/>
                  <a:pt x="1854682" y="423594"/>
                  <a:pt x="1842925" y="442644"/>
                </a:cubicBezTo>
                <a:cubicBezTo>
                  <a:pt x="1831167" y="461694"/>
                  <a:pt x="1816805" y="475237"/>
                  <a:pt x="1799839" y="483274"/>
                </a:cubicBezTo>
                <a:cubicBezTo>
                  <a:pt x="1782873" y="491310"/>
                  <a:pt x="1760995" y="495329"/>
                  <a:pt x="1734206" y="495329"/>
                </a:cubicBezTo>
                <a:lnTo>
                  <a:pt x="1716793" y="495329"/>
                </a:lnTo>
                <a:lnTo>
                  <a:pt x="1716793" y="246637"/>
                </a:lnTo>
                <a:lnTo>
                  <a:pt x="1773050" y="246637"/>
                </a:lnTo>
                <a:cubicBezTo>
                  <a:pt x="1821270" y="246637"/>
                  <a:pt x="1854310" y="248869"/>
                  <a:pt x="1872170" y="253334"/>
                </a:cubicBezTo>
                <a:cubicBezTo>
                  <a:pt x="1904614" y="261371"/>
                  <a:pt x="1929394" y="275212"/>
                  <a:pt x="1946509" y="294857"/>
                </a:cubicBezTo>
                <a:cubicBezTo>
                  <a:pt x="1963624" y="314503"/>
                  <a:pt x="1974266" y="344715"/>
                  <a:pt x="1978433" y="385494"/>
                </a:cubicBezTo>
                <a:lnTo>
                  <a:pt x="1996739" y="385494"/>
                </a:lnTo>
                <a:lnTo>
                  <a:pt x="1996739" y="211811"/>
                </a:lnTo>
                <a:close/>
                <a:moveTo>
                  <a:pt x="874128" y="211811"/>
                </a:moveTo>
                <a:lnTo>
                  <a:pt x="874128" y="228331"/>
                </a:lnTo>
                <a:lnTo>
                  <a:pt x="894220" y="228331"/>
                </a:lnTo>
                <a:cubicBezTo>
                  <a:pt x="913865" y="228331"/>
                  <a:pt x="929343" y="232498"/>
                  <a:pt x="940655" y="240833"/>
                </a:cubicBezTo>
                <a:cubicBezTo>
                  <a:pt x="948691" y="246488"/>
                  <a:pt x="954198" y="254525"/>
                  <a:pt x="957174" y="264943"/>
                </a:cubicBezTo>
                <a:cubicBezTo>
                  <a:pt x="958662" y="271194"/>
                  <a:pt x="959407" y="288011"/>
                  <a:pt x="959407" y="315396"/>
                </a:cubicBezTo>
                <a:lnTo>
                  <a:pt x="959407" y="713660"/>
                </a:lnTo>
                <a:cubicBezTo>
                  <a:pt x="959407" y="744021"/>
                  <a:pt x="957770" y="762773"/>
                  <a:pt x="954495" y="769917"/>
                </a:cubicBezTo>
                <a:cubicBezTo>
                  <a:pt x="950328" y="780037"/>
                  <a:pt x="944375" y="787181"/>
                  <a:pt x="936636" y="791348"/>
                </a:cubicBezTo>
                <a:cubicBezTo>
                  <a:pt x="925920" y="797599"/>
                  <a:pt x="911782" y="800724"/>
                  <a:pt x="894220" y="800724"/>
                </a:cubicBezTo>
                <a:lnTo>
                  <a:pt x="874128" y="800724"/>
                </a:lnTo>
                <a:lnTo>
                  <a:pt x="874128" y="817244"/>
                </a:lnTo>
                <a:lnTo>
                  <a:pt x="1397408" y="817244"/>
                </a:lnTo>
                <a:lnTo>
                  <a:pt x="1424643" y="624809"/>
                </a:lnTo>
                <a:lnTo>
                  <a:pt x="1408124" y="624809"/>
                </a:lnTo>
                <a:cubicBezTo>
                  <a:pt x="1393241" y="678387"/>
                  <a:pt x="1368759" y="718273"/>
                  <a:pt x="1334677" y="744467"/>
                </a:cubicBezTo>
                <a:cubicBezTo>
                  <a:pt x="1300595" y="770661"/>
                  <a:pt x="1255277" y="783758"/>
                  <a:pt x="1198722" y="783758"/>
                </a:cubicBezTo>
                <a:lnTo>
                  <a:pt x="1162557" y="783758"/>
                </a:lnTo>
                <a:cubicBezTo>
                  <a:pt x="1145293" y="783758"/>
                  <a:pt x="1132792" y="781376"/>
                  <a:pt x="1125052" y="776614"/>
                </a:cubicBezTo>
                <a:cubicBezTo>
                  <a:pt x="1117313" y="771851"/>
                  <a:pt x="1112030" y="765750"/>
                  <a:pt x="1109202" y="758308"/>
                </a:cubicBezTo>
                <a:cubicBezTo>
                  <a:pt x="1106375" y="750867"/>
                  <a:pt x="1104961" y="730477"/>
                  <a:pt x="1104961" y="697140"/>
                </a:cubicBezTo>
                <a:lnTo>
                  <a:pt x="1104961" y="526583"/>
                </a:lnTo>
                <a:cubicBezTo>
                  <a:pt x="1133833" y="526583"/>
                  <a:pt x="1155860" y="530378"/>
                  <a:pt x="1171040" y="537968"/>
                </a:cubicBezTo>
                <a:cubicBezTo>
                  <a:pt x="1186221" y="545558"/>
                  <a:pt x="1199541" y="560367"/>
                  <a:pt x="1211001" y="582393"/>
                </a:cubicBezTo>
                <a:cubicBezTo>
                  <a:pt x="1222460" y="604420"/>
                  <a:pt x="1229976" y="632697"/>
                  <a:pt x="1233548" y="667225"/>
                </a:cubicBezTo>
                <a:lnTo>
                  <a:pt x="1250515" y="667225"/>
                </a:lnTo>
                <a:lnTo>
                  <a:pt x="1250515" y="350221"/>
                </a:lnTo>
                <a:lnTo>
                  <a:pt x="1233548" y="350221"/>
                </a:lnTo>
                <a:cubicBezTo>
                  <a:pt x="1228786" y="397251"/>
                  <a:pt x="1217772" y="432821"/>
                  <a:pt x="1200508" y="456931"/>
                </a:cubicBezTo>
                <a:cubicBezTo>
                  <a:pt x="1183244" y="481041"/>
                  <a:pt x="1155413" y="493096"/>
                  <a:pt x="1117016" y="493096"/>
                </a:cubicBezTo>
                <a:lnTo>
                  <a:pt x="1104961" y="493096"/>
                </a:lnTo>
                <a:lnTo>
                  <a:pt x="1104961" y="246637"/>
                </a:lnTo>
                <a:lnTo>
                  <a:pt x="1167468" y="246637"/>
                </a:lnTo>
                <a:cubicBezTo>
                  <a:pt x="1213307" y="246637"/>
                  <a:pt x="1244562" y="249316"/>
                  <a:pt x="1261230" y="254674"/>
                </a:cubicBezTo>
                <a:cubicBezTo>
                  <a:pt x="1289805" y="263603"/>
                  <a:pt x="1311906" y="277593"/>
                  <a:pt x="1327533" y="296643"/>
                </a:cubicBezTo>
                <a:cubicBezTo>
                  <a:pt x="1343160" y="315693"/>
                  <a:pt x="1355290" y="347096"/>
                  <a:pt x="1363922" y="390851"/>
                </a:cubicBezTo>
                <a:lnTo>
                  <a:pt x="1380888" y="390851"/>
                </a:lnTo>
                <a:lnTo>
                  <a:pt x="1380888" y="211811"/>
                </a:lnTo>
                <a:close/>
                <a:moveTo>
                  <a:pt x="215564" y="211811"/>
                </a:moveTo>
                <a:lnTo>
                  <a:pt x="215564" y="228331"/>
                </a:lnTo>
                <a:cubicBezTo>
                  <a:pt x="243246" y="228331"/>
                  <a:pt x="262147" y="230861"/>
                  <a:pt x="272267" y="235921"/>
                </a:cubicBezTo>
                <a:cubicBezTo>
                  <a:pt x="282387" y="240982"/>
                  <a:pt x="289457" y="247753"/>
                  <a:pt x="293475" y="256236"/>
                </a:cubicBezTo>
                <a:cubicBezTo>
                  <a:pt x="297494" y="264720"/>
                  <a:pt x="299503" y="285332"/>
                  <a:pt x="299503" y="318075"/>
                </a:cubicBezTo>
                <a:lnTo>
                  <a:pt x="299503" y="710981"/>
                </a:lnTo>
                <a:cubicBezTo>
                  <a:pt x="299503" y="743723"/>
                  <a:pt x="297494" y="764261"/>
                  <a:pt x="293475" y="772596"/>
                </a:cubicBezTo>
                <a:cubicBezTo>
                  <a:pt x="289457" y="780930"/>
                  <a:pt x="282462" y="787702"/>
                  <a:pt x="272490" y="792911"/>
                </a:cubicBezTo>
                <a:cubicBezTo>
                  <a:pt x="262519" y="798120"/>
                  <a:pt x="243543" y="800724"/>
                  <a:pt x="215564" y="800724"/>
                </a:cubicBezTo>
                <a:lnTo>
                  <a:pt x="215564" y="817244"/>
                </a:lnTo>
                <a:lnTo>
                  <a:pt x="525424" y="817244"/>
                </a:lnTo>
                <a:lnTo>
                  <a:pt x="525424" y="800724"/>
                </a:lnTo>
                <a:cubicBezTo>
                  <a:pt x="497742" y="800724"/>
                  <a:pt x="478841" y="798194"/>
                  <a:pt x="468720" y="793134"/>
                </a:cubicBezTo>
                <a:cubicBezTo>
                  <a:pt x="458600" y="788074"/>
                  <a:pt x="451531" y="781302"/>
                  <a:pt x="447512" y="772819"/>
                </a:cubicBezTo>
                <a:cubicBezTo>
                  <a:pt x="443494" y="764336"/>
                  <a:pt x="441485" y="743723"/>
                  <a:pt x="441485" y="710981"/>
                </a:cubicBezTo>
                <a:lnTo>
                  <a:pt x="441485" y="541317"/>
                </a:lnTo>
                <a:lnTo>
                  <a:pt x="481222" y="541317"/>
                </a:lnTo>
                <a:lnTo>
                  <a:pt x="676335" y="817244"/>
                </a:lnTo>
                <a:lnTo>
                  <a:pt x="866984" y="817244"/>
                </a:lnTo>
                <a:lnTo>
                  <a:pt x="866984" y="800724"/>
                </a:lnTo>
                <a:cubicBezTo>
                  <a:pt x="850911" y="799831"/>
                  <a:pt x="836772" y="794771"/>
                  <a:pt x="824568" y="785544"/>
                </a:cubicBezTo>
                <a:cubicBezTo>
                  <a:pt x="816532" y="778995"/>
                  <a:pt x="802988" y="762475"/>
                  <a:pt x="783938" y="735984"/>
                </a:cubicBezTo>
                <a:lnTo>
                  <a:pt x="638384" y="531048"/>
                </a:lnTo>
                <a:cubicBezTo>
                  <a:pt x="675294" y="521820"/>
                  <a:pt x="704017" y="507979"/>
                  <a:pt x="724556" y="489525"/>
                </a:cubicBezTo>
                <a:cubicBezTo>
                  <a:pt x="756703" y="460354"/>
                  <a:pt x="772776" y="423445"/>
                  <a:pt x="772776" y="378796"/>
                </a:cubicBezTo>
                <a:cubicBezTo>
                  <a:pt x="772776" y="342185"/>
                  <a:pt x="762060" y="310261"/>
                  <a:pt x="740630" y="283025"/>
                </a:cubicBezTo>
                <a:cubicBezTo>
                  <a:pt x="719198" y="255790"/>
                  <a:pt x="691516" y="237112"/>
                  <a:pt x="657583" y="226992"/>
                </a:cubicBezTo>
                <a:cubicBezTo>
                  <a:pt x="623650" y="216871"/>
                  <a:pt x="570072" y="211811"/>
                  <a:pt x="496849" y="211811"/>
                </a:cubicBezTo>
                <a:close/>
                <a:moveTo>
                  <a:pt x="6062723" y="197970"/>
                </a:moveTo>
                <a:cubicBezTo>
                  <a:pt x="6008847" y="197970"/>
                  <a:pt x="5964199" y="214937"/>
                  <a:pt x="5928777" y="248869"/>
                </a:cubicBezTo>
                <a:cubicBezTo>
                  <a:pt x="5893356" y="282802"/>
                  <a:pt x="5875645" y="323879"/>
                  <a:pt x="5875645" y="372099"/>
                </a:cubicBezTo>
                <a:cubicBezTo>
                  <a:pt x="5875645" y="400376"/>
                  <a:pt x="5882119" y="426273"/>
                  <a:pt x="5895067" y="449787"/>
                </a:cubicBezTo>
                <a:cubicBezTo>
                  <a:pt x="5908015" y="473302"/>
                  <a:pt x="5926545" y="494585"/>
                  <a:pt x="5950655" y="513635"/>
                </a:cubicBezTo>
                <a:cubicBezTo>
                  <a:pt x="5974765" y="532685"/>
                  <a:pt x="6014353" y="555753"/>
                  <a:pt x="6069420" y="582840"/>
                </a:cubicBezTo>
                <a:cubicBezTo>
                  <a:pt x="6108711" y="602187"/>
                  <a:pt x="6136095" y="617889"/>
                  <a:pt x="6151573" y="629944"/>
                </a:cubicBezTo>
                <a:cubicBezTo>
                  <a:pt x="6167051" y="641999"/>
                  <a:pt x="6178585" y="654724"/>
                  <a:pt x="6186175" y="668118"/>
                </a:cubicBezTo>
                <a:cubicBezTo>
                  <a:pt x="6193765" y="681513"/>
                  <a:pt x="6197561" y="695354"/>
                  <a:pt x="6197561" y="709641"/>
                </a:cubicBezTo>
                <a:cubicBezTo>
                  <a:pt x="6197561" y="733751"/>
                  <a:pt x="6187664" y="754885"/>
                  <a:pt x="6167869" y="773042"/>
                </a:cubicBezTo>
                <a:cubicBezTo>
                  <a:pt x="6148075" y="791199"/>
                  <a:pt x="6121509" y="800278"/>
                  <a:pt x="6088172" y="800278"/>
                </a:cubicBezTo>
                <a:cubicBezTo>
                  <a:pt x="6045012" y="800278"/>
                  <a:pt x="6004754" y="783386"/>
                  <a:pt x="5967398" y="749602"/>
                </a:cubicBezTo>
                <a:cubicBezTo>
                  <a:pt x="5930043" y="715818"/>
                  <a:pt x="5904816" y="666779"/>
                  <a:pt x="5891719" y="602485"/>
                </a:cubicBezTo>
                <a:lnTo>
                  <a:pt x="5875199" y="602485"/>
                </a:lnTo>
                <a:lnTo>
                  <a:pt x="5875199" y="831085"/>
                </a:lnTo>
                <a:lnTo>
                  <a:pt x="5891719" y="831085"/>
                </a:lnTo>
                <a:cubicBezTo>
                  <a:pt x="5897077" y="818881"/>
                  <a:pt x="5904072" y="809803"/>
                  <a:pt x="5912704" y="803850"/>
                </a:cubicBezTo>
                <a:cubicBezTo>
                  <a:pt x="5921336" y="797896"/>
                  <a:pt x="5929521" y="794920"/>
                  <a:pt x="5937261" y="794920"/>
                </a:cubicBezTo>
                <a:cubicBezTo>
                  <a:pt x="5946488" y="794920"/>
                  <a:pt x="5958245" y="797896"/>
                  <a:pt x="5972533" y="803850"/>
                </a:cubicBezTo>
                <a:cubicBezTo>
                  <a:pt x="5998131" y="814565"/>
                  <a:pt x="6019413" y="821858"/>
                  <a:pt x="6036380" y="825727"/>
                </a:cubicBezTo>
                <a:cubicBezTo>
                  <a:pt x="6053347" y="829597"/>
                  <a:pt x="6071355" y="831532"/>
                  <a:pt x="6090405" y="831532"/>
                </a:cubicBezTo>
                <a:cubicBezTo>
                  <a:pt x="6151127" y="831532"/>
                  <a:pt x="6201207" y="813300"/>
                  <a:pt x="6240647" y="776837"/>
                </a:cubicBezTo>
                <a:cubicBezTo>
                  <a:pt x="6280086" y="740374"/>
                  <a:pt x="6299806" y="696842"/>
                  <a:pt x="6299806" y="646241"/>
                </a:cubicBezTo>
                <a:cubicBezTo>
                  <a:pt x="6299806" y="606355"/>
                  <a:pt x="6287602" y="570933"/>
                  <a:pt x="6263194" y="539977"/>
                </a:cubicBezTo>
                <a:cubicBezTo>
                  <a:pt x="6238489" y="509021"/>
                  <a:pt x="6190715" y="476130"/>
                  <a:pt x="6119873" y="441304"/>
                </a:cubicBezTo>
                <a:cubicBezTo>
                  <a:pt x="6069271" y="416301"/>
                  <a:pt x="6036975" y="398888"/>
                  <a:pt x="6022985" y="389066"/>
                </a:cubicBezTo>
                <a:cubicBezTo>
                  <a:pt x="6003935" y="375373"/>
                  <a:pt x="5990095" y="361532"/>
                  <a:pt x="5981463" y="347542"/>
                </a:cubicBezTo>
                <a:cubicBezTo>
                  <a:pt x="5975211" y="337125"/>
                  <a:pt x="5972086" y="325218"/>
                  <a:pt x="5972086" y="311824"/>
                </a:cubicBezTo>
                <a:cubicBezTo>
                  <a:pt x="5972086" y="290690"/>
                  <a:pt x="5980941" y="272012"/>
                  <a:pt x="5998652" y="255790"/>
                </a:cubicBezTo>
                <a:cubicBezTo>
                  <a:pt x="6016363" y="239568"/>
                  <a:pt x="6040399" y="231457"/>
                  <a:pt x="6070759" y="231457"/>
                </a:cubicBezTo>
                <a:cubicBezTo>
                  <a:pt x="6110050" y="231457"/>
                  <a:pt x="6146587" y="246860"/>
                  <a:pt x="6180371" y="277668"/>
                </a:cubicBezTo>
                <a:cubicBezTo>
                  <a:pt x="6214155" y="308475"/>
                  <a:pt x="6235363" y="349180"/>
                  <a:pt x="6243995" y="399781"/>
                </a:cubicBezTo>
                <a:lnTo>
                  <a:pt x="6262301" y="399781"/>
                </a:lnTo>
                <a:lnTo>
                  <a:pt x="6257389" y="197970"/>
                </a:lnTo>
                <a:lnTo>
                  <a:pt x="6243995" y="197970"/>
                </a:lnTo>
                <a:cubicBezTo>
                  <a:pt x="6240125" y="216127"/>
                  <a:pt x="6235959" y="227587"/>
                  <a:pt x="6231493" y="232349"/>
                </a:cubicBezTo>
                <a:cubicBezTo>
                  <a:pt x="6227029" y="237112"/>
                  <a:pt x="6220927" y="239493"/>
                  <a:pt x="6213188" y="239493"/>
                </a:cubicBezTo>
                <a:cubicBezTo>
                  <a:pt x="6205151" y="239493"/>
                  <a:pt x="6191087" y="234656"/>
                  <a:pt x="6170995" y="224982"/>
                </a:cubicBezTo>
                <a:cubicBezTo>
                  <a:pt x="6150903" y="215309"/>
                  <a:pt x="6133863" y="208686"/>
                  <a:pt x="6119873" y="205114"/>
                </a:cubicBezTo>
                <a:cubicBezTo>
                  <a:pt x="6101418" y="200351"/>
                  <a:pt x="6082368" y="197970"/>
                  <a:pt x="6062723" y="197970"/>
                </a:cubicBezTo>
                <a:close/>
                <a:moveTo>
                  <a:pt x="4928504" y="197970"/>
                </a:moveTo>
                <a:cubicBezTo>
                  <a:pt x="4870759" y="197970"/>
                  <a:pt x="4816213" y="212258"/>
                  <a:pt x="4764867" y="240833"/>
                </a:cubicBezTo>
                <a:cubicBezTo>
                  <a:pt x="4713522" y="269408"/>
                  <a:pt x="4672743" y="309591"/>
                  <a:pt x="4642531" y="361383"/>
                </a:cubicBezTo>
                <a:cubicBezTo>
                  <a:pt x="4612319" y="413176"/>
                  <a:pt x="4597213" y="467944"/>
                  <a:pt x="4597213" y="525690"/>
                </a:cubicBezTo>
                <a:cubicBezTo>
                  <a:pt x="4597213" y="580458"/>
                  <a:pt x="4610830" y="632102"/>
                  <a:pt x="4638066" y="680620"/>
                </a:cubicBezTo>
                <a:cubicBezTo>
                  <a:pt x="4665301" y="729138"/>
                  <a:pt x="4703997" y="766345"/>
                  <a:pt x="4754152" y="792241"/>
                </a:cubicBezTo>
                <a:cubicBezTo>
                  <a:pt x="4804307" y="818137"/>
                  <a:pt x="4861680" y="831085"/>
                  <a:pt x="4926272" y="831085"/>
                </a:cubicBezTo>
                <a:cubicBezTo>
                  <a:pt x="4975385" y="831085"/>
                  <a:pt x="5018321" y="823123"/>
                  <a:pt x="5055082" y="807198"/>
                </a:cubicBezTo>
                <a:cubicBezTo>
                  <a:pt x="5091843" y="791274"/>
                  <a:pt x="5127189" y="765601"/>
                  <a:pt x="5161122" y="730180"/>
                </a:cubicBezTo>
                <a:lnTo>
                  <a:pt x="5161122" y="677941"/>
                </a:lnTo>
                <a:cubicBezTo>
                  <a:pt x="5125999" y="718720"/>
                  <a:pt x="5092587" y="747444"/>
                  <a:pt x="5060886" y="764112"/>
                </a:cubicBezTo>
                <a:cubicBezTo>
                  <a:pt x="5029186" y="780781"/>
                  <a:pt x="4994286" y="789116"/>
                  <a:pt x="4956186" y="789116"/>
                </a:cubicBezTo>
                <a:cubicBezTo>
                  <a:pt x="4909752" y="789116"/>
                  <a:pt x="4871949" y="777730"/>
                  <a:pt x="4842779" y="754959"/>
                </a:cubicBezTo>
                <a:cubicBezTo>
                  <a:pt x="4813609" y="732189"/>
                  <a:pt x="4792177" y="698554"/>
                  <a:pt x="4778485" y="654054"/>
                </a:cubicBezTo>
                <a:cubicBezTo>
                  <a:pt x="4764793" y="609554"/>
                  <a:pt x="4757947" y="560218"/>
                  <a:pt x="4757947" y="506044"/>
                </a:cubicBezTo>
                <a:cubicBezTo>
                  <a:pt x="4757947" y="450978"/>
                  <a:pt x="4767323" y="400972"/>
                  <a:pt x="4786075" y="356026"/>
                </a:cubicBezTo>
                <a:cubicBezTo>
                  <a:pt x="4800661" y="320902"/>
                  <a:pt x="4823729" y="292476"/>
                  <a:pt x="4855281" y="270747"/>
                </a:cubicBezTo>
                <a:cubicBezTo>
                  <a:pt x="4886832" y="249018"/>
                  <a:pt x="4921509" y="238154"/>
                  <a:pt x="4959311" y="238154"/>
                </a:cubicBezTo>
                <a:cubicBezTo>
                  <a:pt x="5004555" y="238154"/>
                  <a:pt x="5045036" y="252739"/>
                  <a:pt x="5080755" y="281909"/>
                </a:cubicBezTo>
                <a:cubicBezTo>
                  <a:pt x="5116474" y="311080"/>
                  <a:pt x="5140881" y="353049"/>
                  <a:pt x="5153978" y="407818"/>
                </a:cubicBezTo>
                <a:lnTo>
                  <a:pt x="5171391" y="407818"/>
                </a:lnTo>
                <a:lnTo>
                  <a:pt x="5171391" y="197970"/>
                </a:lnTo>
                <a:lnTo>
                  <a:pt x="5153978" y="197970"/>
                </a:lnTo>
                <a:cubicBezTo>
                  <a:pt x="5151895" y="213151"/>
                  <a:pt x="5147355" y="224238"/>
                  <a:pt x="5140360" y="231233"/>
                </a:cubicBezTo>
                <a:cubicBezTo>
                  <a:pt x="5133366" y="238228"/>
                  <a:pt x="5125106" y="241726"/>
                  <a:pt x="5115581" y="241726"/>
                </a:cubicBezTo>
                <a:cubicBezTo>
                  <a:pt x="5108139" y="241726"/>
                  <a:pt x="5090726" y="236368"/>
                  <a:pt x="5063342" y="225652"/>
                </a:cubicBezTo>
                <a:cubicBezTo>
                  <a:pt x="5016015" y="207198"/>
                  <a:pt x="4971069" y="197970"/>
                  <a:pt x="4928504" y="197970"/>
                </a:cubicBezTo>
                <a:close/>
                <a:moveTo>
                  <a:pt x="0" y="0"/>
                </a:moveTo>
                <a:lnTo>
                  <a:pt x="6708401" y="0"/>
                </a:lnTo>
                <a:lnTo>
                  <a:pt x="6708401" y="1089529"/>
                </a:lnTo>
                <a:lnTo>
                  <a:pt x="0" y="1089529"/>
                </a:lnTo>
                <a:close/>
              </a:path>
            </a:pathLst>
          </a:cu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F1A2B4D5-066F-FC52-75D9-8BEA48E77C81}"/>
              </a:ext>
            </a:extLst>
          </p:cNvPr>
          <p:cNvSpPr txBox="1"/>
          <p:nvPr/>
        </p:nvSpPr>
        <p:spPr>
          <a:xfrm>
            <a:off x="1835175" y="1997839"/>
            <a:ext cx="9644062" cy="2246769"/>
          </a:xfrm>
          <a:prstGeom prst="rect">
            <a:avLst/>
          </a:prstGeom>
          <a:noFill/>
        </p:spPr>
        <p:txBody>
          <a:bodyPr wrap="square" rtlCol="0">
            <a:spAutoFit/>
          </a:bodyPr>
          <a:lstStyle/>
          <a:p>
            <a:pPr marL="342900" indent="-342900">
              <a:buAutoNum type="arabicPeriod"/>
            </a:pPr>
            <a:r>
              <a:rPr lang="en-IN" sz="2000" dirty="0">
                <a:latin typeface="Times New Roman" panose="02020603050405020304" pitchFamily="18" charset="0"/>
                <a:cs typeface="Times New Roman" panose="02020603050405020304" pitchFamily="18" charset="0"/>
                <a:hlinkClick r:id="rId4"/>
              </a:rPr>
              <a:t>www.stackoverflow.com</a:t>
            </a:r>
            <a:endParaRPr lang="en-IN" sz="2000" dirty="0">
              <a:latin typeface="Times New Roman" panose="02020603050405020304" pitchFamily="18" charset="0"/>
              <a:cs typeface="Times New Roman" panose="02020603050405020304" pitchFamily="18" charset="0"/>
            </a:endParaRPr>
          </a:p>
          <a:p>
            <a:pPr marL="342900" indent="-342900">
              <a:buAutoNum type="arabicPeriod"/>
            </a:pPr>
            <a:r>
              <a:rPr lang="en-IN" sz="2000" dirty="0">
                <a:latin typeface="Times New Roman" panose="02020603050405020304" pitchFamily="18" charset="0"/>
                <a:cs typeface="Times New Roman" panose="02020603050405020304" pitchFamily="18" charset="0"/>
                <a:hlinkClick r:id="rId5"/>
              </a:rPr>
              <a:t>www.greeksforgreeks.com</a:t>
            </a:r>
            <a:endParaRPr lang="en-IN" sz="2000" dirty="0">
              <a:latin typeface="Times New Roman" panose="02020603050405020304" pitchFamily="18" charset="0"/>
              <a:cs typeface="Times New Roman" panose="02020603050405020304" pitchFamily="18" charset="0"/>
            </a:endParaRPr>
          </a:p>
          <a:p>
            <a:pPr marL="342900" indent="-342900">
              <a:buAutoNum type="arabicPeriod"/>
            </a:pPr>
            <a:r>
              <a:rPr lang="en-IN" sz="2000" dirty="0">
                <a:latin typeface="Times New Roman" panose="02020603050405020304" pitchFamily="18" charset="0"/>
                <a:cs typeface="Times New Roman" panose="02020603050405020304" pitchFamily="18" charset="0"/>
                <a:hlinkClick r:id="rId6"/>
              </a:rPr>
              <a:t>www.w3schools.com</a:t>
            </a:r>
            <a:endParaRPr lang="en-IN" sz="2000" dirty="0">
              <a:latin typeface="Times New Roman" panose="02020603050405020304" pitchFamily="18" charset="0"/>
              <a:cs typeface="Times New Roman" panose="02020603050405020304" pitchFamily="18" charset="0"/>
            </a:endParaRPr>
          </a:p>
          <a:p>
            <a:pPr marL="342900" indent="-342900">
              <a:buAutoNum type="arabicPeriod"/>
            </a:pPr>
            <a:r>
              <a:rPr lang="en-IN" sz="2000" dirty="0">
                <a:latin typeface="Times New Roman" panose="02020603050405020304" pitchFamily="18" charset="0"/>
                <a:cs typeface="Times New Roman" panose="02020603050405020304" pitchFamily="18" charset="0"/>
                <a:hlinkClick r:id="rId7"/>
              </a:rPr>
              <a:t>www.python.org</a:t>
            </a:r>
            <a:endParaRPr lang="en-IN" sz="2000" dirty="0">
              <a:latin typeface="Times New Roman" panose="02020603050405020304" pitchFamily="18" charset="0"/>
              <a:cs typeface="Times New Roman" panose="02020603050405020304" pitchFamily="18" charset="0"/>
            </a:endParaRPr>
          </a:p>
          <a:p>
            <a:pPr marL="342900" indent="-342900">
              <a:buAutoNum type="arabicPeriod"/>
            </a:pPr>
            <a:r>
              <a:rPr lang="en-IN" sz="2000" dirty="0">
                <a:latin typeface="Times New Roman" panose="02020603050405020304" pitchFamily="18" charset="0"/>
                <a:cs typeface="Times New Roman" panose="02020603050405020304" pitchFamily="18" charset="0"/>
                <a:hlinkClick r:id="rId8"/>
              </a:rPr>
              <a:t>www.youtube.com</a:t>
            </a:r>
            <a:endParaRPr lang="en-IN" sz="2000" dirty="0">
              <a:latin typeface="Times New Roman" panose="02020603050405020304" pitchFamily="18" charset="0"/>
              <a:cs typeface="Times New Roman" panose="02020603050405020304" pitchFamily="18" charset="0"/>
            </a:endParaRPr>
          </a:p>
          <a:p>
            <a:pPr marL="342900" indent="-342900">
              <a:buAutoNum type="arabicPeriod"/>
            </a:pPr>
            <a:r>
              <a:rPr lang="en-IN" sz="2000" dirty="0">
                <a:latin typeface="Times New Roman" panose="02020603050405020304" pitchFamily="18" charset="0"/>
                <a:cs typeface="Times New Roman" panose="02020603050405020304" pitchFamily="18" charset="0"/>
                <a:hlinkClick r:id="rId9"/>
              </a:rPr>
              <a:t>www.github.com</a:t>
            </a:r>
            <a:endParaRPr lang="en-IN" sz="2000" dirty="0">
              <a:latin typeface="Times New Roman" panose="02020603050405020304" pitchFamily="18" charset="0"/>
              <a:cs typeface="Times New Roman" panose="02020603050405020304" pitchFamily="18" charset="0"/>
            </a:endParaRPr>
          </a:p>
          <a:p>
            <a:pPr marL="342900" indent="-342900">
              <a:buAutoNum type="arabicPeriod"/>
            </a:pPr>
            <a:r>
              <a:rPr lang="en-IN" sz="2000" dirty="0">
                <a:latin typeface="Times New Roman" panose="02020603050405020304" pitchFamily="18" charset="0"/>
                <a:cs typeface="Times New Roman" panose="02020603050405020304" pitchFamily="18" charset="0"/>
              </a:rPr>
              <a:t>www.kaggle.com</a:t>
            </a:r>
          </a:p>
        </p:txBody>
      </p:sp>
    </p:spTree>
    <p:extLst>
      <p:ext uri="{BB962C8B-B14F-4D97-AF65-F5344CB8AC3E}">
        <p14:creationId xmlns:p14="http://schemas.microsoft.com/office/powerpoint/2010/main" val="9368707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6BA623AE-1300-BA61-BF9E-925A64BAA18D}"/>
              </a:ext>
            </a:extLst>
          </p:cNvPr>
          <p:cNvSpPr/>
          <p:nvPr/>
        </p:nvSpPr>
        <p:spPr>
          <a:xfrm>
            <a:off x="-279898" y="-368710"/>
            <a:ext cx="12751796" cy="7595419"/>
          </a:xfrm>
          <a:custGeom>
            <a:avLst/>
            <a:gdLst>
              <a:gd name="connsiteX0" fmla="*/ 9084358 w 12192000"/>
              <a:gd name="connsiteY0" fmla="*/ 3917451 h 6858000"/>
              <a:gd name="connsiteX1" fmla="*/ 9178306 w 12192000"/>
              <a:gd name="connsiteY1" fmla="*/ 3951867 h 6858000"/>
              <a:gd name="connsiteX2" fmla="*/ 9260161 w 12192000"/>
              <a:gd name="connsiteY2" fmla="*/ 4041164 h 6858000"/>
              <a:gd name="connsiteX3" fmla="*/ 9354109 w 12192000"/>
              <a:gd name="connsiteY3" fmla="*/ 4263476 h 6858000"/>
              <a:gd name="connsiteX4" fmla="*/ 9390386 w 12192000"/>
              <a:gd name="connsiteY4" fmla="*/ 4506252 h 6858000"/>
              <a:gd name="connsiteX5" fmla="*/ 9347133 w 12192000"/>
              <a:gd name="connsiteY5" fmla="*/ 4645778 h 6858000"/>
              <a:gd name="connsiteX6" fmla="*/ 9233187 w 12192000"/>
              <a:gd name="connsiteY6" fmla="*/ 4698798 h 6858000"/>
              <a:gd name="connsiteX7" fmla="*/ 9147146 w 12192000"/>
              <a:gd name="connsiteY7" fmla="*/ 4671823 h 6858000"/>
              <a:gd name="connsiteX8" fmla="*/ 9075986 w 12192000"/>
              <a:gd name="connsiteY8" fmla="*/ 4599269 h 6858000"/>
              <a:gd name="connsiteX9" fmla="*/ 8968086 w 12192000"/>
              <a:gd name="connsiteY9" fmla="*/ 4354168 h 6858000"/>
              <a:gd name="connsiteX10" fmla="*/ 8925298 w 12192000"/>
              <a:gd name="connsiteY10" fmla="*/ 4110927 h 6858000"/>
              <a:gd name="connsiteX11" fmla="*/ 8960646 w 12192000"/>
              <a:gd name="connsiteY11" fmla="*/ 3987214 h 6858000"/>
              <a:gd name="connsiteX12" fmla="*/ 9084358 w 12192000"/>
              <a:gd name="connsiteY12" fmla="*/ 3917451 h 6858000"/>
              <a:gd name="connsiteX13" fmla="*/ 10286554 w 12192000"/>
              <a:gd name="connsiteY13" fmla="*/ 3657932 h 6858000"/>
              <a:gd name="connsiteX14" fmla="*/ 10044709 w 12192000"/>
              <a:gd name="connsiteY14" fmla="*/ 3678395 h 6858000"/>
              <a:gd name="connsiteX15" fmla="*/ 9962388 w 12192000"/>
              <a:gd name="connsiteY15" fmla="*/ 3716533 h 6858000"/>
              <a:gd name="connsiteX16" fmla="*/ 9931227 w 12192000"/>
              <a:gd name="connsiteY16" fmla="*/ 3780715 h 6858000"/>
              <a:gd name="connsiteX17" fmla="*/ 9992619 w 12192000"/>
              <a:gd name="connsiteY17" fmla="*/ 3870012 h 6858000"/>
              <a:gd name="connsiteX18" fmla="*/ 10043314 w 12192000"/>
              <a:gd name="connsiteY18" fmla="*/ 3925822 h 6858000"/>
              <a:gd name="connsiteX19" fmla="*/ 10054941 w 12192000"/>
              <a:gd name="connsiteY19" fmla="*/ 4032792 h 6858000"/>
              <a:gd name="connsiteX20" fmla="*/ 10052150 w 12192000"/>
              <a:gd name="connsiteY20" fmla="*/ 4177900 h 6858000"/>
              <a:gd name="connsiteX21" fmla="*/ 10047499 w 12192000"/>
              <a:gd name="connsiteY21" fmla="*/ 4401142 h 6858000"/>
              <a:gd name="connsiteX22" fmla="*/ 10080986 w 12192000"/>
              <a:gd name="connsiteY22" fmla="*/ 4667172 h 6858000"/>
              <a:gd name="connsiteX23" fmla="*/ 10201908 w 12192000"/>
              <a:gd name="connsiteY23" fmla="*/ 4829023 h 6858000"/>
              <a:gd name="connsiteX24" fmla="*/ 10680019 w 12192000"/>
              <a:gd name="connsiteY24" fmla="*/ 4971340 h 6858000"/>
              <a:gd name="connsiteX25" fmla="*/ 10986977 w 12192000"/>
              <a:gd name="connsiteY25" fmla="*/ 4921110 h 6858000"/>
              <a:gd name="connsiteX26" fmla="*/ 11277192 w 12192000"/>
              <a:gd name="connsiteY26" fmla="*/ 4659731 h 6858000"/>
              <a:gd name="connsiteX27" fmla="*/ 11307887 w 12192000"/>
              <a:gd name="connsiteY27" fmla="*/ 4368586 h 6858000"/>
              <a:gd name="connsiteX28" fmla="*/ 11307887 w 12192000"/>
              <a:gd name="connsiteY28" fmla="*/ 4141623 h 6858000"/>
              <a:gd name="connsiteX29" fmla="*/ 11316724 w 12192000"/>
              <a:gd name="connsiteY29" fmla="*/ 3903033 h 6858000"/>
              <a:gd name="connsiteX30" fmla="*/ 11373000 w 12192000"/>
              <a:gd name="connsiteY30" fmla="*/ 3843037 h 6858000"/>
              <a:gd name="connsiteX31" fmla="*/ 11431601 w 12192000"/>
              <a:gd name="connsiteY31" fmla="*/ 3803039 h 6858000"/>
              <a:gd name="connsiteX32" fmla="*/ 11442763 w 12192000"/>
              <a:gd name="connsiteY32" fmla="*/ 3763041 h 6858000"/>
              <a:gd name="connsiteX33" fmla="*/ 11378116 w 12192000"/>
              <a:gd name="connsiteY33" fmla="*/ 3683046 h 6858000"/>
              <a:gd name="connsiteX34" fmla="*/ 11169291 w 12192000"/>
              <a:gd name="connsiteY34" fmla="*/ 3657932 h 6858000"/>
              <a:gd name="connsiteX35" fmla="*/ 10955816 w 12192000"/>
              <a:gd name="connsiteY35" fmla="*/ 3683511 h 6858000"/>
              <a:gd name="connsiteX36" fmla="*/ 10889308 w 12192000"/>
              <a:gd name="connsiteY36" fmla="*/ 3764902 h 6858000"/>
              <a:gd name="connsiteX37" fmla="*/ 10906982 w 12192000"/>
              <a:gd name="connsiteY37" fmla="*/ 3808620 h 6858000"/>
              <a:gd name="connsiteX38" fmla="*/ 10973024 w 12192000"/>
              <a:gd name="connsiteY38" fmla="*/ 3847687 h 6858000"/>
              <a:gd name="connsiteX39" fmla="*/ 11033021 w 12192000"/>
              <a:gd name="connsiteY39" fmla="*/ 3911404 h 6858000"/>
              <a:gd name="connsiteX40" fmla="*/ 11046508 w 12192000"/>
              <a:gd name="connsiteY40" fmla="*/ 4187202 h 6858000"/>
              <a:gd name="connsiteX41" fmla="*/ 11046508 w 12192000"/>
              <a:gd name="connsiteY41" fmla="*/ 4391840 h 6858000"/>
              <a:gd name="connsiteX42" fmla="*/ 11037206 w 12192000"/>
              <a:gd name="connsiteY42" fmla="*/ 4513693 h 6858000"/>
              <a:gd name="connsiteX43" fmla="*/ 11002790 w 12192000"/>
              <a:gd name="connsiteY43" fmla="*/ 4594619 h 6858000"/>
              <a:gd name="connsiteX44" fmla="*/ 10910702 w 12192000"/>
              <a:gd name="connsiteY44" fmla="*/ 4669498 h 6858000"/>
              <a:gd name="connsiteX45" fmla="*/ 10775827 w 12192000"/>
              <a:gd name="connsiteY45" fmla="*/ 4696938 h 6858000"/>
              <a:gd name="connsiteX46" fmla="*/ 10584211 w 12192000"/>
              <a:gd name="connsiteY46" fmla="*/ 4628105 h 6858000"/>
              <a:gd name="connsiteX47" fmla="*/ 10497704 w 12192000"/>
              <a:gd name="connsiteY47" fmla="*/ 4384399 h 6858000"/>
              <a:gd name="connsiteX48" fmla="*/ 10505146 w 12192000"/>
              <a:gd name="connsiteY48" fmla="*/ 4034653 h 6858000"/>
              <a:gd name="connsiteX49" fmla="*/ 10515843 w 12192000"/>
              <a:gd name="connsiteY49" fmla="*/ 3921171 h 6858000"/>
              <a:gd name="connsiteX50" fmla="*/ 10556305 w 12192000"/>
              <a:gd name="connsiteY50" fmla="*/ 3873732 h 6858000"/>
              <a:gd name="connsiteX51" fmla="*/ 10612116 w 12192000"/>
              <a:gd name="connsiteY51" fmla="*/ 3844897 h 6858000"/>
              <a:gd name="connsiteX52" fmla="*/ 10640951 w 12192000"/>
              <a:gd name="connsiteY52" fmla="*/ 3782575 h 6858000"/>
              <a:gd name="connsiteX53" fmla="*/ 10541423 w 12192000"/>
              <a:gd name="connsiteY53" fmla="*/ 3681186 h 6858000"/>
              <a:gd name="connsiteX54" fmla="*/ 10286554 w 12192000"/>
              <a:gd name="connsiteY54" fmla="*/ 3657932 h 6858000"/>
              <a:gd name="connsiteX55" fmla="*/ 7438841 w 12192000"/>
              <a:gd name="connsiteY55" fmla="*/ 3657001 h 6858000"/>
              <a:gd name="connsiteX56" fmla="*/ 7124441 w 12192000"/>
              <a:gd name="connsiteY56" fmla="*/ 3684442 h 6858000"/>
              <a:gd name="connsiteX57" fmla="*/ 7030494 w 12192000"/>
              <a:gd name="connsiteY57" fmla="*/ 3774204 h 6858000"/>
              <a:gd name="connsiteX58" fmla="*/ 7056539 w 12192000"/>
              <a:gd name="connsiteY58" fmla="*/ 3833735 h 6858000"/>
              <a:gd name="connsiteX59" fmla="*/ 7132812 w 12192000"/>
              <a:gd name="connsiteY59" fmla="*/ 3868151 h 6858000"/>
              <a:gd name="connsiteX60" fmla="*/ 7225830 w 12192000"/>
              <a:gd name="connsiteY60" fmla="*/ 3932333 h 6858000"/>
              <a:gd name="connsiteX61" fmla="*/ 7442561 w 12192000"/>
              <a:gd name="connsiteY61" fmla="*/ 4178830 h 6858000"/>
              <a:gd name="connsiteX62" fmla="*/ 7507673 w 12192000"/>
              <a:gd name="connsiteY62" fmla="*/ 4286265 h 6858000"/>
              <a:gd name="connsiteX63" fmla="*/ 7522557 w 12192000"/>
              <a:gd name="connsiteY63" fmla="*/ 4402072 h 6858000"/>
              <a:gd name="connsiteX64" fmla="*/ 7492791 w 12192000"/>
              <a:gd name="connsiteY64" fmla="*/ 4705309 h 6858000"/>
              <a:gd name="connsiteX65" fmla="*/ 7426748 w 12192000"/>
              <a:gd name="connsiteY65" fmla="*/ 4752748 h 6858000"/>
              <a:gd name="connsiteX66" fmla="*/ 7356055 w 12192000"/>
              <a:gd name="connsiteY66" fmla="*/ 4835534 h 6858000"/>
              <a:gd name="connsiteX67" fmla="*/ 7471397 w 12192000"/>
              <a:gd name="connsiteY67" fmla="*/ 4935063 h 6858000"/>
              <a:gd name="connsiteX68" fmla="*/ 7761612 w 12192000"/>
              <a:gd name="connsiteY68" fmla="*/ 4964829 h 6858000"/>
              <a:gd name="connsiteX69" fmla="*/ 8135542 w 12192000"/>
              <a:gd name="connsiteY69" fmla="*/ 4838325 h 6858000"/>
              <a:gd name="connsiteX70" fmla="*/ 8067639 w 12192000"/>
              <a:gd name="connsiteY70" fmla="*/ 4749958 h 6858000"/>
              <a:gd name="connsiteX71" fmla="*/ 8013689 w 12192000"/>
              <a:gd name="connsiteY71" fmla="*/ 4706705 h 6858000"/>
              <a:gd name="connsiteX72" fmla="*/ 7996016 w 12192000"/>
              <a:gd name="connsiteY72" fmla="*/ 4628105 h 6858000"/>
              <a:gd name="connsiteX73" fmla="*/ 7987644 w 12192000"/>
              <a:gd name="connsiteY73" fmla="*/ 4428117 h 6858000"/>
              <a:gd name="connsiteX74" fmla="*/ 8018805 w 12192000"/>
              <a:gd name="connsiteY74" fmla="*/ 4235106 h 6858000"/>
              <a:gd name="connsiteX75" fmla="*/ 8176470 w 12192000"/>
              <a:gd name="connsiteY75" fmla="*/ 4033723 h 6858000"/>
              <a:gd name="connsiteX76" fmla="*/ 8319717 w 12192000"/>
              <a:gd name="connsiteY76" fmla="*/ 3891871 h 6858000"/>
              <a:gd name="connsiteX77" fmla="*/ 8411804 w 12192000"/>
              <a:gd name="connsiteY77" fmla="*/ 3851408 h 6858000"/>
              <a:gd name="connsiteX78" fmla="*/ 8492729 w 12192000"/>
              <a:gd name="connsiteY78" fmla="*/ 3821642 h 6858000"/>
              <a:gd name="connsiteX79" fmla="*/ 8515984 w 12192000"/>
              <a:gd name="connsiteY79" fmla="*/ 3763972 h 6858000"/>
              <a:gd name="connsiteX80" fmla="*/ 8495984 w 12192000"/>
              <a:gd name="connsiteY80" fmla="*/ 3708161 h 6858000"/>
              <a:gd name="connsiteX81" fmla="*/ 8445290 w 12192000"/>
              <a:gd name="connsiteY81" fmla="*/ 3672814 h 6858000"/>
              <a:gd name="connsiteX82" fmla="*/ 8236001 w 12192000"/>
              <a:gd name="connsiteY82" fmla="*/ 3657932 h 6858000"/>
              <a:gd name="connsiteX83" fmla="*/ 7951368 w 12192000"/>
              <a:gd name="connsiteY83" fmla="*/ 3763041 h 6858000"/>
              <a:gd name="connsiteX84" fmla="*/ 7969971 w 12192000"/>
              <a:gd name="connsiteY84" fmla="*/ 3820712 h 6858000"/>
              <a:gd name="connsiteX85" fmla="*/ 8000202 w 12192000"/>
              <a:gd name="connsiteY85" fmla="*/ 3860710 h 6858000"/>
              <a:gd name="connsiteX86" fmla="*/ 8004388 w 12192000"/>
              <a:gd name="connsiteY86" fmla="*/ 3885825 h 6858000"/>
              <a:gd name="connsiteX87" fmla="*/ 7968111 w 12192000"/>
              <a:gd name="connsiteY87" fmla="*/ 3958378 h 6858000"/>
              <a:gd name="connsiteX88" fmla="*/ 7919742 w 12192000"/>
              <a:gd name="connsiteY88" fmla="*/ 4010003 h 6858000"/>
              <a:gd name="connsiteX89" fmla="*/ 7881604 w 12192000"/>
              <a:gd name="connsiteY89" fmla="*/ 4024421 h 6858000"/>
              <a:gd name="connsiteX90" fmla="*/ 7816492 w 12192000"/>
              <a:gd name="connsiteY90" fmla="*/ 3976982 h 6858000"/>
              <a:gd name="connsiteX91" fmla="*/ 7763472 w 12192000"/>
              <a:gd name="connsiteY91" fmla="*/ 3870012 h 6858000"/>
              <a:gd name="connsiteX92" fmla="*/ 7793238 w 12192000"/>
              <a:gd name="connsiteY92" fmla="*/ 3815131 h 6858000"/>
              <a:gd name="connsiteX93" fmla="*/ 7813702 w 12192000"/>
              <a:gd name="connsiteY93" fmla="*/ 3765832 h 6858000"/>
              <a:gd name="connsiteX94" fmla="*/ 7787192 w 12192000"/>
              <a:gd name="connsiteY94" fmla="*/ 3709556 h 6858000"/>
              <a:gd name="connsiteX95" fmla="*/ 7716963 w 12192000"/>
              <a:gd name="connsiteY95" fmla="*/ 3676535 h 6858000"/>
              <a:gd name="connsiteX96" fmla="*/ 7438841 w 12192000"/>
              <a:gd name="connsiteY96" fmla="*/ 3657001 h 6858000"/>
              <a:gd name="connsiteX97" fmla="*/ 9172725 w 12192000"/>
              <a:gd name="connsiteY97" fmla="*/ 3650490 h 6858000"/>
              <a:gd name="connsiteX98" fmla="*/ 8891812 w 12192000"/>
              <a:gd name="connsiteY98" fmla="*/ 3698859 h 6858000"/>
              <a:gd name="connsiteX99" fmla="*/ 8591365 w 12192000"/>
              <a:gd name="connsiteY99" fmla="*/ 3920241 h 6858000"/>
              <a:gd name="connsiteX100" fmla="*/ 8465792 w 12192000"/>
              <a:gd name="connsiteY100" fmla="*/ 4310915 h 6858000"/>
              <a:gd name="connsiteX101" fmla="*/ 8563460 w 12192000"/>
              <a:gd name="connsiteY101" fmla="*/ 4659731 h 6858000"/>
              <a:gd name="connsiteX102" fmla="*/ 8841583 w 12192000"/>
              <a:gd name="connsiteY102" fmla="*/ 4904367 h 6858000"/>
              <a:gd name="connsiteX103" fmla="*/ 9149471 w 12192000"/>
              <a:gd name="connsiteY103" fmla="*/ 4971340 h 6858000"/>
              <a:gd name="connsiteX104" fmla="*/ 9394107 w 12192000"/>
              <a:gd name="connsiteY104" fmla="*/ 4932272 h 6858000"/>
              <a:gd name="connsiteX105" fmla="*/ 9715017 w 12192000"/>
              <a:gd name="connsiteY105" fmla="*/ 4721122 h 6858000"/>
              <a:gd name="connsiteX106" fmla="*/ 9860125 w 12192000"/>
              <a:gd name="connsiteY106" fmla="*/ 4328588 h 6858000"/>
              <a:gd name="connsiteX107" fmla="*/ 9786641 w 12192000"/>
              <a:gd name="connsiteY107" fmla="*/ 4030932 h 6858000"/>
              <a:gd name="connsiteX108" fmla="*/ 9590374 w 12192000"/>
              <a:gd name="connsiteY108" fmla="*/ 3787226 h 6858000"/>
              <a:gd name="connsiteX109" fmla="*/ 9172725 w 12192000"/>
              <a:gd name="connsiteY109" fmla="*/ 3650490 h 6858000"/>
              <a:gd name="connsiteX110" fmla="*/ 4367400 w 12192000"/>
              <a:gd name="connsiteY110" fmla="*/ 1869576 h 6858000"/>
              <a:gd name="connsiteX111" fmla="*/ 4402747 w 12192000"/>
              <a:gd name="connsiteY111" fmla="*/ 1888179 h 6858000"/>
              <a:gd name="connsiteX112" fmla="*/ 4451116 w 12192000"/>
              <a:gd name="connsiteY112" fmla="*/ 1961663 h 6858000"/>
              <a:gd name="connsiteX113" fmla="*/ 4520879 w 12192000"/>
              <a:gd name="connsiteY113" fmla="*/ 2112352 h 6858000"/>
              <a:gd name="connsiteX114" fmla="*/ 4470650 w 12192000"/>
              <a:gd name="connsiteY114" fmla="*/ 2134676 h 6858000"/>
              <a:gd name="connsiteX115" fmla="*/ 4288336 w 12192000"/>
              <a:gd name="connsiteY115" fmla="*/ 2134676 h 6858000"/>
              <a:gd name="connsiteX116" fmla="*/ 4245547 w 12192000"/>
              <a:gd name="connsiteY116" fmla="*/ 2111422 h 6858000"/>
              <a:gd name="connsiteX117" fmla="*/ 4284614 w 12192000"/>
              <a:gd name="connsiteY117" fmla="*/ 1997940 h 6858000"/>
              <a:gd name="connsiteX118" fmla="*/ 4311589 w 12192000"/>
              <a:gd name="connsiteY118" fmla="*/ 1931898 h 6858000"/>
              <a:gd name="connsiteX119" fmla="*/ 4367400 w 12192000"/>
              <a:gd name="connsiteY119" fmla="*/ 1869576 h 6858000"/>
              <a:gd name="connsiteX120" fmla="*/ 7249494 w 12192000"/>
              <a:gd name="connsiteY120" fmla="*/ 1371002 h 6858000"/>
              <a:gd name="connsiteX121" fmla="*/ 7011369 w 12192000"/>
              <a:gd name="connsiteY121" fmla="*/ 1389605 h 6858000"/>
              <a:gd name="connsiteX122" fmla="*/ 6907189 w 12192000"/>
              <a:gd name="connsiteY122" fmla="*/ 1430533 h 6858000"/>
              <a:gd name="connsiteX123" fmla="*/ 6874633 w 12192000"/>
              <a:gd name="connsiteY123" fmla="*/ 1502156 h 6858000"/>
              <a:gd name="connsiteX124" fmla="*/ 6926723 w 12192000"/>
              <a:gd name="connsiteY124" fmla="*/ 1584942 h 6858000"/>
              <a:gd name="connsiteX125" fmla="*/ 6972301 w 12192000"/>
              <a:gd name="connsiteY125" fmla="*/ 1623079 h 6858000"/>
              <a:gd name="connsiteX126" fmla="*/ 6992765 w 12192000"/>
              <a:gd name="connsiteY126" fmla="*/ 1687262 h 6858000"/>
              <a:gd name="connsiteX127" fmla="*/ 7012299 w 12192000"/>
              <a:gd name="connsiteY127" fmla="*/ 2056541 h 6858000"/>
              <a:gd name="connsiteX128" fmla="*/ 6993695 w 12192000"/>
              <a:gd name="connsiteY128" fmla="*/ 2380242 h 6858000"/>
              <a:gd name="connsiteX129" fmla="*/ 6973696 w 12192000"/>
              <a:gd name="connsiteY129" fmla="*/ 2447680 h 6858000"/>
              <a:gd name="connsiteX130" fmla="*/ 6937885 w 12192000"/>
              <a:gd name="connsiteY130" fmla="*/ 2484422 h 6858000"/>
              <a:gd name="connsiteX131" fmla="*/ 6882074 w 12192000"/>
              <a:gd name="connsiteY131" fmla="*/ 2569068 h 6858000"/>
              <a:gd name="connsiteX132" fmla="*/ 6903003 w 12192000"/>
              <a:gd name="connsiteY132" fmla="*/ 2624414 h 6858000"/>
              <a:gd name="connsiteX133" fmla="*/ 6957418 w 12192000"/>
              <a:gd name="connsiteY133" fmla="*/ 2658365 h 6858000"/>
              <a:gd name="connsiteX134" fmla="*/ 7208566 w 12192000"/>
              <a:gd name="connsiteY134" fmla="*/ 2678829 h 6858000"/>
              <a:gd name="connsiteX135" fmla="*/ 7483898 w 12192000"/>
              <a:gd name="connsiteY135" fmla="*/ 2652319 h 6858000"/>
              <a:gd name="connsiteX136" fmla="*/ 7565753 w 12192000"/>
              <a:gd name="connsiteY136" fmla="*/ 2564417 h 6858000"/>
              <a:gd name="connsiteX137" fmla="*/ 7515524 w 12192000"/>
              <a:gd name="connsiteY137" fmla="*/ 2483492 h 6858000"/>
              <a:gd name="connsiteX138" fmla="*/ 7485758 w 12192000"/>
              <a:gd name="connsiteY138" fmla="*/ 2463028 h 6858000"/>
              <a:gd name="connsiteX139" fmla="*/ 7450412 w 12192000"/>
              <a:gd name="connsiteY139" fmla="*/ 2348616 h 6858000"/>
              <a:gd name="connsiteX140" fmla="*/ 7504362 w 12192000"/>
              <a:gd name="connsiteY140" fmla="*/ 2247227 h 6858000"/>
              <a:gd name="connsiteX141" fmla="*/ 7542964 w 12192000"/>
              <a:gd name="connsiteY141" fmla="*/ 2264436 h 6858000"/>
              <a:gd name="connsiteX142" fmla="*/ 7615983 w 12192000"/>
              <a:gd name="connsiteY142" fmla="*/ 2337454 h 6858000"/>
              <a:gd name="connsiteX143" fmla="*/ 7807599 w 12192000"/>
              <a:gd name="connsiteY143" fmla="*/ 2566277 h 6858000"/>
              <a:gd name="connsiteX144" fmla="*/ 7874107 w 12192000"/>
              <a:gd name="connsiteY144" fmla="*/ 2644412 h 6858000"/>
              <a:gd name="connsiteX145" fmla="*/ 7931312 w 12192000"/>
              <a:gd name="connsiteY145" fmla="*/ 2660225 h 6858000"/>
              <a:gd name="connsiteX146" fmla="*/ 8283849 w 12192000"/>
              <a:gd name="connsiteY146" fmla="*/ 2660225 h 6858000"/>
              <a:gd name="connsiteX147" fmla="*/ 8424306 w 12192000"/>
              <a:gd name="connsiteY147" fmla="*/ 2561627 h 6858000"/>
              <a:gd name="connsiteX148" fmla="*/ 8403376 w 12192000"/>
              <a:gd name="connsiteY148" fmla="*/ 2493724 h 6858000"/>
              <a:gd name="connsiteX149" fmla="*/ 8332218 w 12192000"/>
              <a:gd name="connsiteY149" fmla="*/ 2446285 h 6858000"/>
              <a:gd name="connsiteX150" fmla="*/ 8279198 w 12192000"/>
              <a:gd name="connsiteY150" fmla="*/ 2416054 h 6858000"/>
              <a:gd name="connsiteX151" fmla="*/ 8215016 w 12192000"/>
              <a:gd name="connsiteY151" fmla="*/ 2347686 h 6858000"/>
              <a:gd name="connsiteX152" fmla="*/ 7867130 w 12192000"/>
              <a:gd name="connsiteY152" fmla="*/ 1944920 h 6858000"/>
              <a:gd name="connsiteX153" fmla="*/ 7820156 w 12192000"/>
              <a:gd name="connsiteY153" fmla="*/ 1881668 h 6858000"/>
              <a:gd name="connsiteX154" fmla="*/ 7807599 w 12192000"/>
              <a:gd name="connsiteY154" fmla="*/ 1835159 h 6858000"/>
              <a:gd name="connsiteX155" fmla="*/ 7862479 w 12192000"/>
              <a:gd name="connsiteY155" fmla="*/ 1740281 h 6858000"/>
              <a:gd name="connsiteX156" fmla="*/ 7962008 w 12192000"/>
              <a:gd name="connsiteY156" fmla="*/ 1644473 h 6858000"/>
              <a:gd name="connsiteX157" fmla="*/ 8025725 w 12192000"/>
              <a:gd name="connsiteY157" fmla="*/ 1596569 h 6858000"/>
              <a:gd name="connsiteX158" fmla="*/ 8099674 w 12192000"/>
              <a:gd name="connsiteY158" fmla="*/ 1584942 h 6858000"/>
              <a:gd name="connsiteX159" fmla="*/ 8189901 w 12192000"/>
              <a:gd name="connsiteY159" fmla="*/ 1577501 h 6858000"/>
              <a:gd name="connsiteX160" fmla="*/ 8233620 w 12192000"/>
              <a:gd name="connsiteY160" fmla="*/ 1544480 h 6858000"/>
              <a:gd name="connsiteX161" fmla="*/ 8251293 w 12192000"/>
              <a:gd name="connsiteY161" fmla="*/ 1489134 h 6858000"/>
              <a:gd name="connsiteX162" fmla="*/ 8166647 w 12192000"/>
              <a:gd name="connsiteY162" fmla="*/ 1390535 h 6858000"/>
              <a:gd name="connsiteX163" fmla="*/ 7954567 w 12192000"/>
              <a:gd name="connsiteY163" fmla="*/ 1371932 h 6858000"/>
              <a:gd name="connsiteX164" fmla="*/ 7700629 w 12192000"/>
              <a:gd name="connsiteY164" fmla="*/ 1400302 h 6858000"/>
              <a:gd name="connsiteX165" fmla="*/ 7626215 w 12192000"/>
              <a:gd name="connsiteY165" fmla="*/ 1497505 h 6858000"/>
              <a:gd name="connsiteX166" fmla="*/ 7638307 w 12192000"/>
              <a:gd name="connsiteY166" fmla="*/ 1540294 h 6858000"/>
              <a:gd name="connsiteX167" fmla="*/ 7655980 w 12192000"/>
              <a:gd name="connsiteY167" fmla="*/ 1590523 h 6858000"/>
              <a:gd name="connsiteX168" fmla="*/ 7586217 w 12192000"/>
              <a:gd name="connsiteY168" fmla="*/ 1708655 h 6858000"/>
              <a:gd name="connsiteX169" fmla="*/ 7505757 w 12192000"/>
              <a:gd name="connsiteY169" fmla="*/ 1801673 h 6858000"/>
              <a:gd name="connsiteX170" fmla="*/ 7464364 w 12192000"/>
              <a:gd name="connsiteY170" fmla="*/ 1820276 h 6858000"/>
              <a:gd name="connsiteX171" fmla="*/ 7429018 w 12192000"/>
              <a:gd name="connsiteY171" fmla="*/ 1742142 h 6858000"/>
              <a:gd name="connsiteX172" fmla="*/ 7441575 w 12192000"/>
              <a:gd name="connsiteY172" fmla="*/ 1645403 h 6858000"/>
              <a:gd name="connsiteX173" fmla="*/ 7469015 w 12192000"/>
              <a:gd name="connsiteY173" fmla="*/ 1583082 h 6858000"/>
              <a:gd name="connsiteX174" fmla="*/ 7519710 w 12192000"/>
              <a:gd name="connsiteY174" fmla="*/ 1535178 h 6858000"/>
              <a:gd name="connsiteX175" fmla="*/ 7529477 w 12192000"/>
              <a:gd name="connsiteY175" fmla="*/ 1491925 h 6858000"/>
              <a:gd name="connsiteX176" fmla="*/ 7466225 w 12192000"/>
              <a:gd name="connsiteY176" fmla="*/ 1398907 h 6858000"/>
              <a:gd name="connsiteX177" fmla="*/ 7249494 w 12192000"/>
              <a:gd name="connsiteY177" fmla="*/ 1371002 h 6858000"/>
              <a:gd name="connsiteX178" fmla="*/ 5628346 w 12192000"/>
              <a:gd name="connsiteY178" fmla="*/ 1371002 h 6858000"/>
              <a:gd name="connsiteX179" fmla="*/ 5446032 w 12192000"/>
              <a:gd name="connsiteY179" fmla="*/ 1378443 h 6858000"/>
              <a:gd name="connsiteX180" fmla="*/ 5292553 w 12192000"/>
              <a:gd name="connsiteY180" fmla="*/ 1490994 h 6858000"/>
              <a:gd name="connsiteX181" fmla="*/ 5308831 w 12192000"/>
              <a:gd name="connsiteY181" fmla="*/ 1538433 h 6858000"/>
              <a:gd name="connsiteX182" fmla="*/ 5366967 w 12192000"/>
              <a:gd name="connsiteY182" fmla="*/ 1578431 h 6858000"/>
              <a:gd name="connsiteX183" fmla="*/ 5419057 w 12192000"/>
              <a:gd name="connsiteY183" fmla="*/ 1615638 h 6858000"/>
              <a:gd name="connsiteX184" fmla="*/ 5445102 w 12192000"/>
              <a:gd name="connsiteY184" fmla="*/ 1675169 h 6858000"/>
              <a:gd name="connsiteX185" fmla="*/ 5473007 w 12192000"/>
              <a:gd name="connsiteY185" fmla="*/ 2024915 h 6858000"/>
              <a:gd name="connsiteX186" fmla="*/ 5457194 w 12192000"/>
              <a:gd name="connsiteY186" fmla="*/ 2370010 h 6858000"/>
              <a:gd name="connsiteX187" fmla="*/ 5404174 w 12192000"/>
              <a:gd name="connsiteY187" fmla="*/ 2462098 h 6858000"/>
              <a:gd name="connsiteX188" fmla="*/ 5345573 w 12192000"/>
              <a:gd name="connsiteY188" fmla="*/ 2504886 h 6858000"/>
              <a:gd name="connsiteX189" fmla="*/ 5332550 w 12192000"/>
              <a:gd name="connsiteY189" fmla="*/ 2552325 h 6858000"/>
              <a:gd name="connsiteX190" fmla="*/ 5401849 w 12192000"/>
              <a:gd name="connsiteY190" fmla="*/ 2645807 h 6858000"/>
              <a:gd name="connsiteX191" fmla="*/ 5596720 w 12192000"/>
              <a:gd name="connsiteY191" fmla="*/ 2678829 h 6858000"/>
              <a:gd name="connsiteX192" fmla="*/ 5874843 w 12192000"/>
              <a:gd name="connsiteY192" fmla="*/ 2549534 h 6858000"/>
              <a:gd name="connsiteX193" fmla="*/ 5812521 w 12192000"/>
              <a:gd name="connsiteY193" fmla="*/ 2469539 h 6858000"/>
              <a:gd name="connsiteX194" fmla="*/ 5753455 w 12192000"/>
              <a:gd name="connsiteY194" fmla="*/ 2399776 h 6858000"/>
              <a:gd name="connsiteX195" fmla="*/ 5739037 w 12192000"/>
              <a:gd name="connsiteY195" fmla="*/ 2223043 h 6858000"/>
              <a:gd name="connsiteX196" fmla="*/ 5795778 w 12192000"/>
              <a:gd name="connsiteY196" fmla="*/ 2065843 h 6858000"/>
              <a:gd name="connsiteX197" fmla="*/ 5891586 w 12192000"/>
              <a:gd name="connsiteY197" fmla="*/ 2117933 h 6858000"/>
              <a:gd name="connsiteX198" fmla="*/ 6443180 w 12192000"/>
              <a:gd name="connsiteY198" fmla="*/ 2611856 h 6858000"/>
              <a:gd name="connsiteX199" fmla="*/ 6512478 w 12192000"/>
              <a:gd name="connsiteY199" fmla="*/ 2667667 h 6858000"/>
              <a:gd name="connsiteX200" fmla="*/ 6562243 w 12192000"/>
              <a:gd name="connsiteY200" fmla="*/ 2679759 h 6858000"/>
              <a:gd name="connsiteX201" fmla="*/ 6653400 w 12192000"/>
              <a:gd name="connsiteY201" fmla="*/ 2589532 h 6858000"/>
              <a:gd name="connsiteX202" fmla="*/ 6672933 w 12192000"/>
              <a:gd name="connsiteY202" fmla="*/ 2353267 h 6858000"/>
              <a:gd name="connsiteX203" fmla="*/ 6672003 w 12192000"/>
              <a:gd name="connsiteY203" fmla="*/ 2162581 h 6858000"/>
              <a:gd name="connsiteX204" fmla="*/ 6672003 w 12192000"/>
              <a:gd name="connsiteY204" fmla="*/ 1859344 h 6858000"/>
              <a:gd name="connsiteX205" fmla="*/ 6698048 w 12192000"/>
              <a:gd name="connsiteY205" fmla="*/ 1626800 h 6858000"/>
              <a:gd name="connsiteX206" fmla="*/ 6715722 w 12192000"/>
              <a:gd name="connsiteY206" fmla="*/ 1598895 h 6858000"/>
              <a:gd name="connsiteX207" fmla="*/ 6753859 w 12192000"/>
              <a:gd name="connsiteY207" fmla="*/ 1577501 h 6858000"/>
              <a:gd name="connsiteX208" fmla="*/ 6823622 w 12192000"/>
              <a:gd name="connsiteY208" fmla="*/ 1486343 h 6858000"/>
              <a:gd name="connsiteX209" fmla="*/ 6738046 w 12192000"/>
              <a:gd name="connsiteY209" fmla="*/ 1387745 h 6858000"/>
              <a:gd name="connsiteX210" fmla="*/ 6543639 w 12192000"/>
              <a:gd name="connsiteY210" fmla="*/ 1371002 h 6858000"/>
              <a:gd name="connsiteX211" fmla="*/ 6391090 w 12192000"/>
              <a:gd name="connsiteY211" fmla="*/ 1380303 h 6858000"/>
              <a:gd name="connsiteX212" fmla="*/ 6284120 w 12192000"/>
              <a:gd name="connsiteY212" fmla="*/ 1480762 h 6858000"/>
              <a:gd name="connsiteX213" fmla="*/ 6299003 w 12192000"/>
              <a:gd name="connsiteY213" fmla="*/ 1532387 h 6858000"/>
              <a:gd name="connsiteX214" fmla="*/ 6350162 w 12192000"/>
              <a:gd name="connsiteY214" fmla="*/ 1570059 h 6858000"/>
              <a:gd name="connsiteX215" fmla="*/ 6408764 w 12192000"/>
              <a:gd name="connsiteY215" fmla="*/ 1634241 h 6858000"/>
              <a:gd name="connsiteX216" fmla="*/ 6422716 w 12192000"/>
              <a:gd name="connsiteY216" fmla="*/ 1794232 h 6858000"/>
              <a:gd name="connsiteX217" fmla="*/ 6374347 w 12192000"/>
              <a:gd name="connsiteY217" fmla="*/ 1897481 h 6858000"/>
              <a:gd name="connsiteX218" fmla="*/ 6280399 w 12192000"/>
              <a:gd name="connsiteY218" fmla="*/ 1840740 h 6858000"/>
              <a:gd name="connsiteX219" fmla="*/ 5817172 w 12192000"/>
              <a:gd name="connsiteY219" fmla="*/ 1435184 h 6858000"/>
              <a:gd name="connsiteX220" fmla="*/ 5736712 w 12192000"/>
              <a:gd name="connsiteY220" fmla="*/ 1382629 h 6858000"/>
              <a:gd name="connsiteX221" fmla="*/ 5628346 w 12192000"/>
              <a:gd name="connsiteY221" fmla="*/ 1371002 h 6858000"/>
              <a:gd name="connsiteX222" fmla="*/ 2609926 w 12192000"/>
              <a:gd name="connsiteY222" fmla="*/ 1370071 h 6858000"/>
              <a:gd name="connsiteX223" fmla="*/ 2392265 w 12192000"/>
              <a:gd name="connsiteY223" fmla="*/ 1391465 h 6858000"/>
              <a:gd name="connsiteX224" fmla="*/ 2209951 w 12192000"/>
              <a:gd name="connsiteY224" fmla="*/ 1521690 h 6858000"/>
              <a:gd name="connsiteX225" fmla="*/ 2250878 w 12192000"/>
              <a:gd name="connsiteY225" fmla="*/ 1580291 h 6858000"/>
              <a:gd name="connsiteX226" fmla="*/ 2326688 w 12192000"/>
              <a:gd name="connsiteY226" fmla="*/ 1636567 h 6858000"/>
              <a:gd name="connsiteX227" fmla="*/ 2340176 w 12192000"/>
              <a:gd name="connsiteY227" fmla="*/ 1742142 h 6858000"/>
              <a:gd name="connsiteX228" fmla="*/ 2343896 w 12192000"/>
              <a:gd name="connsiteY228" fmla="*/ 1997010 h 6858000"/>
              <a:gd name="connsiteX229" fmla="*/ 2344826 w 12192000"/>
              <a:gd name="connsiteY229" fmla="*/ 2074214 h 6858000"/>
              <a:gd name="connsiteX230" fmla="*/ 2330873 w 12192000"/>
              <a:gd name="connsiteY230" fmla="*/ 2358848 h 6858000"/>
              <a:gd name="connsiteX231" fmla="*/ 2314595 w 12192000"/>
              <a:gd name="connsiteY231" fmla="*/ 2427681 h 6858000"/>
              <a:gd name="connsiteX232" fmla="*/ 2277854 w 12192000"/>
              <a:gd name="connsiteY232" fmla="*/ 2461168 h 6858000"/>
              <a:gd name="connsiteX233" fmla="*/ 2212741 w 12192000"/>
              <a:gd name="connsiteY233" fmla="*/ 2503956 h 6858000"/>
              <a:gd name="connsiteX234" fmla="*/ 2197859 w 12192000"/>
              <a:gd name="connsiteY234" fmla="*/ 2551395 h 6858000"/>
              <a:gd name="connsiteX235" fmla="*/ 2221578 w 12192000"/>
              <a:gd name="connsiteY235" fmla="*/ 2607670 h 6858000"/>
              <a:gd name="connsiteX236" fmla="*/ 2287155 w 12192000"/>
              <a:gd name="connsiteY236" fmla="*/ 2647203 h 6858000"/>
              <a:gd name="connsiteX237" fmla="*/ 2536443 w 12192000"/>
              <a:gd name="connsiteY237" fmla="*/ 2678829 h 6858000"/>
              <a:gd name="connsiteX238" fmla="*/ 2794101 w 12192000"/>
              <a:gd name="connsiteY238" fmla="*/ 2644412 h 6858000"/>
              <a:gd name="connsiteX239" fmla="*/ 2884328 w 12192000"/>
              <a:gd name="connsiteY239" fmla="*/ 2544883 h 6858000"/>
              <a:gd name="connsiteX240" fmla="*/ 2845261 w 12192000"/>
              <a:gd name="connsiteY240" fmla="*/ 2471400 h 6858000"/>
              <a:gd name="connsiteX241" fmla="*/ 2796892 w 12192000"/>
              <a:gd name="connsiteY241" fmla="*/ 2433262 h 6858000"/>
              <a:gd name="connsiteX242" fmla="*/ 2767126 w 12192000"/>
              <a:gd name="connsiteY242" fmla="*/ 2280713 h 6858000"/>
              <a:gd name="connsiteX243" fmla="*/ 2772707 w 12192000"/>
              <a:gd name="connsiteY243" fmla="*/ 2170953 h 6858000"/>
              <a:gd name="connsiteX244" fmla="*/ 2795962 w 12192000"/>
              <a:gd name="connsiteY244" fmla="*/ 2127234 h 6858000"/>
              <a:gd name="connsiteX245" fmla="*/ 3008042 w 12192000"/>
              <a:gd name="connsiteY245" fmla="*/ 2108631 h 6858000"/>
              <a:gd name="connsiteX246" fmla="*/ 3097804 w 12192000"/>
              <a:gd name="connsiteY246" fmla="*/ 2122584 h 6858000"/>
              <a:gd name="connsiteX247" fmla="*/ 3115012 w 12192000"/>
              <a:gd name="connsiteY247" fmla="*/ 2195137 h 6858000"/>
              <a:gd name="connsiteX248" fmla="*/ 3098269 w 12192000"/>
              <a:gd name="connsiteY248" fmla="*/ 2386754 h 6858000"/>
              <a:gd name="connsiteX249" fmla="*/ 3079200 w 12192000"/>
              <a:gd name="connsiteY249" fmla="*/ 2441634 h 6858000"/>
              <a:gd name="connsiteX250" fmla="*/ 3042458 w 12192000"/>
              <a:gd name="connsiteY250" fmla="*/ 2471400 h 6858000"/>
              <a:gd name="connsiteX251" fmla="*/ 2987578 w 12192000"/>
              <a:gd name="connsiteY251" fmla="*/ 2554185 h 6858000"/>
              <a:gd name="connsiteX252" fmla="*/ 3059201 w 12192000"/>
              <a:gd name="connsiteY252" fmla="*/ 2646273 h 6858000"/>
              <a:gd name="connsiteX253" fmla="*/ 3303838 w 12192000"/>
              <a:gd name="connsiteY253" fmla="*/ 2678829 h 6858000"/>
              <a:gd name="connsiteX254" fmla="*/ 3576844 w 12192000"/>
              <a:gd name="connsiteY254" fmla="*/ 2646738 h 6858000"/>
              <a:gd name="connsiteX255" fmla="*/ 3661025 w 12192000"/>
              <a:gd name="connsiteY255" fmla="*/ 2543953 h 6858000"/>
              <a:gd name="connsiteX256" fmla="*/ 3625678 w 12192000"/>
              <a:gd name="connsiteY256" fmla="*/ 2484422 h 6858000"/>
              <a:gd name="connsiteX257" fmla="*/ 3567077 w 12192000"/>
              <a:gd name="connsiteY257" fmla="*/ 2447215 h 6858000"/>
              <a:gd name="connsiteX258" fmla="*/ 3550334 w 12192000"/>
              <a:gd name="connsiteY258" fmla="*/ 2410008 h 6858000"/>
              <a:gd name="connsiteX259" fmla="*/ 3536381 w 12192000"/>
              <a:gd name="connsiteY259" fmla="*/ 2170023 h 6858000"/>
              <a:gd name="connsiteX260" fmla="*/ 3541962 w 12192000"/>
              <a:gd name="connsiteY260" fmla="*/ 1878878 h 6858000"/>
              <a:gd name="connsiteX261" fmla="*/ 3551264 w 12192000"/>
              <a:gd name="connsiteY261" fmla="*/ 1672379 h 6858000"/>
              <a:gd name="connsiteX262" fmla="*/ 3568938 w 12192000"/>
              <a:gd name="connsiteY262" fmla="*/ 1615173 h 6858000"/>
              <a:gd name="connsiteX263" fmla="*/ 3616376 w 12192000"/>
              <a:gd name="connsiteY263" fmla="*/ 1583082 h 6858000"/>
              <a:gd name="connsiteX264" fmla="*/ 3674047 w 12192000"/>
              <a:gd name="connsiteY264" fmla="*/ 1499366 h 6858000"/>
              <a:gd name="connsiteX265" fmla="*/ 3592657 w 12192000"/>
              <a:gd name="connsiteY265" fmla="*/ 1402162 h 6858000"/>
              <a:gd name="connsiteX266" fmla="*/ 3340114 w 12192000"/>
              <a:gd name="connsiteY266" fmla="*/ 1371002 h 6858000"/>
              <a:gd name="connsiteX267" fmla="*/ 3097339 w 12192000"/>
              <a:gd name="connsiteY267" fmla="*/ 1394256 h 6858000"/>
              <a:gd name="connsiteX268" fmla="*/ 3021994 w 12192000"/>
              <a:gd name="connsiteY268" fmla="*/ 1436579 h 6858000"/>
              <a:gd name="connsiteX269" fmla="*/ 2993159 w 12192000"/>
              <a:gd name="connsiteY269" fmla="*/ 1505877 h 6858000"/>
              <a:gd name="connsiteX270" fmla="*/ 3006181 w 12192000"/>
              <a:gd name="connsiteY270" fmla="*/ 1549130 h 6858000"/>
              <a:gd name="connsiteX271" fmla="*/ 3060131 w 12192000"/>
              <a:gd name="connsiteY271" fmla="*/ 1588663 h 6858000"/>
              <a:gd name="connsiteX272" fmla="*/ 3089749 w 12192000"/>
              <a:gd name="connsiteY272" fmla="*/ 1910747 h 6858000"/>
              <a:gd name="connsiteX273" fmla="*/ 3115012 w 12192000"/>
              <a:gd name="connsiteY273" fmla="*/ 1825858 h 6858000"/>
              <a:gd name="connsiteX274" fmla="*/ 3091758 w 12192000"/>
              <a:gd name="connsiteY274" fmla="*/ 1877017 h 6858000"/>
              <a:gd name="connsiteX275" fmla="*/ 2972695 w 12192000"/>
              <a:gd name="connsiteY275" fmla="*/ 1887249 h 6858000"/>
              <a:gd name="connsiteX276" fmla="*/ 2839215 w 12192000"/>
              <a:gd name="connsiteY276" fmla="*/ 1885389 h 6858000"/>
              <a:gd name="connsiteX277" fmla="*/ 2796892 w 12192000"/>
              <a:gd name="connsiteY277" fmla="*/ 1874227 h 6858000"/>
              <a:gd name="connsiteX278" fmla="*/ 2772707 w 12192000"/>
              <a:gd name="connsiteY278" fmla="*/ 1794232 h 6858000"/>
              <a:gd name="connsiteX279" fmla="*/ 2782474 w 12192000"/>
              <a:gd name="connsiteY279" fmla="*/ 1647264 h 6858000"/>
              <a:gd name="connsiteX280" fmla="*/ 2828518 w 12192000"/>
              <a:gd name="connsiteY280" fmla="*/ 1588663 h 6858000"/>
              <a:gd name="connsiteX281" fmla="*/ 2885259 w 12192000"/>
              <a:gd name="connsiteY281" fmla="*/ 1543084 h 6858000"/>
              <a:gd name="connsiteX282" fmla="*/ 2900141 w 12192000"/>
              <a:gd name="connsiteY282" fmla="*/ 1490064 h 6858000"/>
              <a:gd name="connsiteX283" fmla="*/ 2609926 w 12192000"/>
              <a:gd name="connsiteY283" fmla="*/ 1370071 h 6858000"/>
              <a:gd name="connsiteX284" fmla="*/ 1957315 w 12192000"/>
              <a:gd name="connsiteY284" fmla="*/ 1361700 h 6858000"/>
              <a:gd name="connsiteX285" fmla="*/ 1908016 w 12192000"/>
              <a:gd name="connsiteY285" fmla="*/ 1369141 h 6858000"/>
              <a:gd name="connsiteX286" fmla="*/ 1763838 w 12192000"/>
              <a:gd name="connsiteY286" fmla="*/ 1390535 h 6858000"/>
              <a:gd name="connsiteX287" fmla="*/ 1273635 w 12192000"/>
              <a:gd name="connsiteY287" fmla="*/ 1390535 h 6858000"/>
              <a:gd name="connsiteX288" fmla="*/ 1199687 w 12192000"/>
              <a:gd name="connsiteY288" fmla="*/ 1386815 h 6858000"/>
              <a:gd name="connsiteX289" fmla="*/ 1117366 w 12192000"/>
              <a:gd name="connsiteY289" fmla="*/ 1372862 h 6858000"/>
              <a:gd name="connsiteX290" fmla="*/ 1074578 w 12192000"/>
              <a:gd name="connsiteY290" fmla="*/ 1367281 h 6858000"/>
              <a:gd name="connsiteX291" fmla="*/ 935052 w 12192000"/>
              <a:gd name="connsiteY291" fmla="*/ 1462159 h 6858000"/>
              <a:gd name="connsiteX292" fmla="*/ 865288 w 12192000"/>
              <a:gd name="connsiteY292" fmla="*/ 1590058 h 6858000"/>
              <a:gd name="connsiteX293" fmla="*/ 839243 w 12192000"/>
              <a:gd name="connsiteY293" fmla="*/ 1717027 h 6858000"/>
              <a:gd name="connsiteX294" fmla="*/ 871800 w 12192000"/>
              <a:gd name="connsiteY294" fmla="*/ 1813300 h 6858000"/>
              <a:gd name="connsiteX295" fmla="*/ 954585 w 12192000"/>
              <a:gd name="connsiteY295" fmla="*/ 1850972 h 6858000"/>
              <a:gd name="connsiteX296" fmla="*/ 1046673 w 12192000"/>
              <a:gd name="connsiteY296" fmla="*/ 1814695 h 6858000"/>
              <a:gd name="connsiteX297" fmla="*/ 1148992 w 12192000"/>
              <a:gd name="connsiteY297" fmla="*/ 1689122 h 6858000"/>
              <a:gd name="connsiteX298" fmla="*/ 1219685 w 12192000"/>
              <a:gd name="connsiteY298" fmla="*/ 1637032 h 6858000"/>
              <a:gd name="connsiteX299" fmla="*/ 1262474 w 12192000"/>
              <a:gd name="connsiteY299" fmla="*/ 1672379 h 6858000"/>
              <a:gd name="connsiteX300" fmla="*/ 1275496 w 12192000"/>
              <a:gd name="connsiteY300" fmla="*/ 1791441 h 6858000"/>
              <a:gd name="connsiteX301" fmla="*/ 1268985 w 12192000"/>
              <a:gd name="connsiteY301" fmla="*/ 2072819 h 6858000"/>
              <a:gd name="connsiteX302" fmla="*/ 1255032 w 12192000"/>
              <a:gd name="connsiteY302" fmla="*/ 2307689 h 6858000"/>
              <a:gd name="connsiteX303" fmla="*/ 1233173 w 12192000"/>
              <a:gd name="connsiteY303" fmla="*/ 2418380 h 6858000"/>
              <a:gd name="connsiteX304" fmla="*/ 1184339 w 12192000"/>
              <a:gd name="connsiteY304" fmla="*/ 2457447 h 6858000"/>
              <a:gd name="connsiteX305" fmla="*/ 1118296 w 12192000"/>
              <a:gd name="connsiteY305" fmla="*/ 2479771 h 6858000"/>
              <a:gd name="connsiteX306" fmla="*/ 1084810 w 12192000"/>
              <a:gd name="connsiteY306" fmla="*/ 2539302 h 6858000"/>
              <a:gd name="connsiteX307" fmla="*/ 1178758 w 12192000"/>
              <a:gd name="connsiteY307" fmla="*/ 2641622 h 6858000"/>
              <a:gd name="connsiteX308" fmla="*/ 1521062 w 12192000"/>
              <a:gd name="connsiteY308" fmla="*/ 2679759 h 6858000"/>
              <a:gd name="connsiteX309" fmla="*/ 1799650 w 12192000"/>
              <a:gd name="connsiteY309" fmla="*/ 2647203 h 6858000"/>
              <a:gd name="connsiteX310" fmla="*/ 1890342 w 12192000"/>
              <a:gd name="connsiteY310" fmla="*/ 2547674 h 6858000"/>
              <a:gd name="connsiteX311" fmla="*/ 1872204 w 12192000"/>
              <a:gd name="connsiteY311" fmla="*/ 2495119 h 6858000"/>
              <a:gd name="connsiteX312" fmla="*/ 1803836 w 12192000"/>
              <a:gd name="connsiteY312" fmla="*/ 2454656 h 6858000"/>
              <a:gd name="connsiteX313" fmla="*/ 1740584 w 12192000"/>
              <a:gd name="connsiteY313" fmla="*/ 2398846 h 6858000"/>
              <a:gd name="connsiteX314" fmla="*/ 1723841 w 12192000"/>
              <a:gd name="connsiteY314" fmla="*/ 2282574 h 6858000"/>
              <a:gd name="connsiteX315" fmla="*/ 1723841 w 12192000"/>
              <a:gd name="connsiteY315" fmla="*/ 1761676 h 6858000"/>
              <a:gd name="connsiteX316" fmla="*/ 1738724 w 12192000"/>
              <a:gd name="connsiteY316" fmla="*/ 1666797 h 6858000"/>
              <a:gd name="connsiteX317" fmla="*/ 1788023 w 12192000"/>
              <a:gd name="connsiteY317" fmla="*/ 1637962 h 6858000"/>
              <a:gd name="connsiteX318" fmla="*/ 1830811 w 12192000"/>
              <a:gd name="connsiteY318" fmla="*/ 1655635 h 6858000"/>
              <a:gd name="connsiteX319" fmla="*/ 1879180 w 12192000"/>
              <a:gd name="connsiteY319" fmla="*/ 1730980 h 6858000"/>
              <a:gd name="connsiteX320" fmla="*/ 1950804 w 12192000"/>
              <a:gd name="connsiteY320" fmla="*/ 1821672 h 6858000"/>
              <a:gd name="connsiteX321" fmla="*/ 2036380 w 12192000"/>
              <a:gd name="connsiteY321" fmla="*/ 1849112 h 6858000"/>
              <a:gd name="connsiteX322" fmla="*/ 2125677 w 12192000"/>
              <a:gd name="connsiteY322" fmla="*/ 1821207 h 6858000"/>
              <a:gd name="connsiteX323" fmla="*/ 2174976 w 12192000"/>
              <a:gd name="connsiteY323" fmla="*/ 1703074 h 6858000"/>
              <a:gd name="connsiteX324" fmla="*/ 2103817 w 12192000"/>
              <a:gd name="connsiteY324" fmla="*/ 1473321 h 6858000"/>
              <a:gd name="connsiteX325" fmla="*/ 1957315 w 12192000"/>
              <a:gd name="connsiteY325" fmla="*/ 1361700 h 6858000"/>
              <a:gd name="connsiteX326" fmla="*/ 4410188 w 12192000"/>
              <a:gd name="connsiteY326" fmla="*/ 1358909 h 6858000"/>
              <a:gd name="connsiteX327" fmla="*/ 4246477 w 12192000"/>
              <a:gd name="connsiteY327" fmla="*/ 1424022 h 6858000"/>
              <a:gd name="connsiteX328" fmla="*/ 4206945 w 12192000"/>
              <a:gd name="connsiteY328" fmla="*/ 1484948 h 6858000"/>
              <a:gd name="connsiteX329" fmla="*/ 4197178 w 12192000"/>
              <a:gd name="connsiteY329" fmla="*/ 1596104 h 6858000"/>
              <a:gd name="connsiteX330" fmla="*/ 4171598 w 12192000"/>
              <a:gd name="connsiteY330" fmla="*/ 1750048 h 6858000"/>
              <a:gd name="connsiteX331" fmla="*/ 4074395 w 12192000"/>
              <a:gd name="connsiteY331" fmla="*/ 1986778 h 6858000"/>
              <a:gd name="connsiteX332" fmla="*/ 3943240 w 12192000"/>
              <a:gd name="connsiteY332" fmla="*/ 2274202 h 6858000"/>
              <a:gd name="connsiteX333" fmla="*/ 3854409 w 12192000"/>
              <a:gd name="connsiteY333" fmla="*/ 2439308 h 6858000"/>
              <a:gd name="connsiteX334" fmla="*/ 3762786 w 12192000"/>
              <a:gd name="connsiteY334" fmla="*/ 2499305 h 6858000"/>
              <a:gd name="connsiteX335" fmla="*/ 3711161 w 12192000"/>
              <a:gd name="connsiteY335" fmla="*/ 2528140 h 6858000"/>
              <a:gd name="connsiteX336" fmla="*/ 3696744 w 12192000"/>
              <a:gd name="connsiteY336" fmla="*/ 2572789 h 6858000"/>
              <a:gd name="connsiteX337" fmla="*/ 3761856 w 12192000"/>
              <a:gd name="connsiteY337" fmla="*/ 2658365 h 6858000"/>
              <a:gd name="connsiteX338" fmla="*/ 3983238 w 12192000"/>
              <a:gd name="connsiteY338" fmla="*/ 2678829 h 6858000"/>
              <a:gd name="connsiteX339" fmla="*/ 4248337 w 12192000"/>
              <a:gd name="connsiteY339" fmla="*/ 2568138 h 6858000"/>
              <a:gd name="connsiteX340" fmla="*/ 4191597 w 12192000"/>
              <a:gd name="connsiteY340" fmla="*/ 2501165 h 6858000"/>
              <a:gd name="connsiteX341" fmla="*/ 4139972 w 12192000"/>
              <a:gd name="connsiteY341" fmla="*/ 2481166 h 6858000"/>
              <a:gd name="connsiteX342" fmla="*/ 4132066 w 12192000"/>
              <a:gd name="connsiteY342" fmla="*/ 2454656 h 6858000"/>
              <a:gd name="connsiteX343" fmla="*/ 4143228 w 12192000"/>
              <a:gd name="connsiteY343" fmla="*/ 2408148 h 6858000"/>
              <a:gd name="connsiteX344" fmla="*/ 4169273 w 12192000"/>
              <a:gd name="connsiteY344" fmla="*/ 2374661 h 6858000"/>
              <a:gd name="connsiteX345" fmla="*/ 4317171 w 12192000"/>
              <a:gd name="connsiteY345" fmla="*/ 2359778 h 6858000"/>
              <a:gd name="connsiteX346" fmla="*/ 4545063 w 12192000"/>
              <a:gd name="connsiteY346" fmla="*/ 2370941 h 6858000"/>
              <a:gd name="connsiteX347" fmla="*/ 4620408 w 12192000"/>
              <a:gd name="connsiteY347" fmla="*/ 2444425 h 6858000"/>
              <a:gd name="connsiteX348" fmla="*/ 4576689 w 12192000"/>
              <a:gd name="connsiteY348" fmla="*/ 2494654 h 6858000"/>
              <a:gd name="connsiteX349" fmla="*/ 4523205 w 12192000"/>
              <a:gd name="connsiteY349" fmla="*/ 2523024 h 6858000"/>
              <a:gd name="connsiteX350" fmla="*/ 4508787 w 12192000"/>
              <a:gd name="connsiteY350" fmla="*/ 2566277 h 6858000"/>
              <a:gd name="connsiteX351" fmla="*/ 4536227 w 12192000"/>
              <a:gd name="connsiteY351" fmla="*/ 2628134 h 6858000"/>
              <a:gd name="connsiteX352" fmla="*/ 4610177 w 12192000"/>
              <a:gd name="connsiteY352" fmla="*/ 2662086 h 6858000"/>
              <a:gd name="connsiteX353" fmla="*/ 4921785 w 12192000"/>
              <a:gd name="connsiteY353" fmla="*/ 2679759 h 6858000"/>
              <a:gd name="connsiteX354" fmla="*/ 5189675 w 12192000"/>
              <a:gd name="connsiteY354" fmla="*/ 2649993 h 6858000"/>
              <a:gd name="connsiteX355" fmla="*/ 5271531 w 12192000"/>
              <a:gd name="connsiteY355" fmla="*/ 2552325 h 6858000"/>
              <a:gd name="connsiteX356" fmla="*/ 5204558 w 12192000"/>
              <a:gd name="connsiteY356" fmla="*/ 2484422 h 6858000"/>
              <a:gd name="connsiteX357" fmla="*/ 5153399 w 12192000"/>
              <a:gd name="connsiteY357" fmla="*/ 2462563 h 6858000"/>
              <a:gd name="connsiteX358" fmla="*/ 5111541 w 12192000"/>
              <a:gd name="connsiteY358" fmla="*/ 2394195 h 6858000"/>
              <a:gd name="connsiteX359" fmla="*/ 4935737 w 12192000"/>
              <a:gd name="connsiteY359" fmla="*/ 2017474 h 6858000"/>
              <a:gd name="connsiteX360" fmla="*/ 4589712 w 12192000"/>
              <a:gd name="connsiteY360" fmla="*/ 1432393 h 6858000"/>
              <a:gd name="connsiteX361" fmla="*/ 4410188 w 12192000"/>
              <a:gd name="connsiteY361" fmla="*/ 1358909 h 6858000"/>
              <a:gd name="connsiteX362" fmla="*/ 0 w 12192000"/>
              <a:gd name="connsiteY362" fmla="*/ 0 h 6858000"/>
              <a:gd name="connsiteX363" fmla="*/ 12192000 w 12192000"/>
              <a:gd name="connsiteY363" fmla="*/ 0 h 6858000"/>
              <a:gd name="connsiteX364" fmla="*/ 12192000 w 12192000"/>
              <a:gd name="connsiteY364" fmla="*/ 6858000 h 6858000"/>
              <a:gd name="connsiteX365" fmla="*/ 0 w 12192000"/>
              <a:gd name="connsiteY365" fmla="*/ 6858000 h 6858000"/>
              <a:gd name="connsiteX366" fmla="*/ 0 w 12192000"/>
              <a:gd name="connsiteY366" fmla="*/ 0 h 6858000"/>
              <a:gd name="connsiteX0" fmla="*/ 9084972 w 12192614"/>
              <a:gd name="connsiteY0" fmla="*/ 3999545 h 6940094"/>
              <a:gd name="connsiteX1" fmla="*/ 846099 w 12192614"/>
              <a:gd name="connsiteY1" fmla="*/ 431229 h 6940094"/>
              <a:gd name="connsiteX2" fmla="*/ 9178920 w 12192614"/>
              <a:gd name="connsiteY2" fmla="*/ 4033961 h 6940094"/>
              <a:gd name="connsiteX3" fmla="*/ 9260775 w 12192614"/>
              <a:gd name="connsiteY3" fmla="*/ 4123258 h 6940094"/>
              <a:gd name="connsiteX4" fmla="*/ 9354723 w 12192614"/>
              <a:gd name="connsiteY4" fmla="*/ 4345570 h 6940094"/>
              <a:gd name="connsiteX5" fmla="*/ 9391000 w 12192614"/>
              <a:gd name="connsiteY5" fmla="*/ 4588346 h 6940094"/>
              <a:gd name="connsiteX6" fmla="*/ 9347747 w 12192614"/>
              <a:gd name="connsiteY6" fmla="*/ 4727872 h 6940094"/>
              <a:gd name="connsiteX7" fmla="*/ 9233801 w 12192614"/>
              <a:gd name="connsiteY7" fmla="*/ 4780892 h 6940094"/>
              <a:gd name="connsiteX8" fmla="*/ 9147760 w 12192614"/>
              <a:gd name="connsiteY8" fmla="*/ 4753917 h 6940094"/>
              <a:gd name="connsiteX9" fmla="*/ 9076600 w 12192614"/>
              <a:gd name="connsiteY9" fmla="*/ 4681363 h 6940094"/>
              <a:gd name="connsiteX10" fmla="*/ 8968700 w 12192614"/>
              <a:gd name="connsiteY10" fmla="*/ 4436262 h 6940094"/>
              <a:gd name="connsiteX11" fmla="*/ 8925912 w 12192614"/>
              <a:gd name="connsiteY11" fmla="*/ 4193021 h 6940094"/>
              <a:gd name="connsiteX12" fmla="*/ 8961260 w 12192614"/>
              <a:gd name="connsiteY12" fmla="*/ 4069308 h 6940094"/>
              <a:gd name="connsiteX13" fmla="*/ 9084972 w 12192614"/>
              <a:gd name="connsiteY13" fmla="*/ 3999545 h 6940094"/>
              <a:gd name="connsiteX14" fmla="*/ 10287168 w 12192614"/>
              <a:gd name="connsiteY14" fmla="*/ 3740026 h 6940094"/>
              <a:gd name="connsiteX15" fmla="*/ 10045323 w 12192614"/>
              <a:gd name="connsiteY15" fmla="*/ 3760489 h 6940094"/>
              <a:gd name="connsiteX16" fmla="*/ 9963002 w 12192614"/>
              <a:gd name="connsiteY16" fmla="*/ 3798627 h 6940094"/>
              <a:gd name="connsiteX17" fmla="*/ 9931841 w 12192614"/>
              <a:gd name="connsiteY17" fmla="*/ 3862809 h 6940094"/>
              <a:gd name="connsiteX18" fmla="*/ 9993233 w 12192614"/>
              <a:gd name="connsiteY18" fmla="*/ 3952106 h 6940094"/>
              <a:gd name="connsiteX19" fmla="*/ 10043928 w 12192614"/>
              <a:gd name="connsiteY19" fmla="*/ 4007916 h 6940094"/>
              <a:gd name="connsiteX20" fmla="*/ 10055555 w 12192614"/>
              <a:gd name="connsiteY20" fmla="*/ 4114886 h 6940094"/>
              <a:gd name="connsiteX21" fmla="*/ 10052764 w 12192614"/>
              <a:gd name="connsiteY21" fmla="*/ 4259994 h 6940094"/>
              <a:gd name="connsiteX22" fmla="*/ 10048113 w 12192614"/>
              <a:gd name="connsiteY22" fmla="*/ 4483236 h 6940094"/>
              <a:gd name="connsiteX23" fmla="*/ 10081600 w 12192614"/>
              <a:gd name="connsiteY23" fmla="*/ 4749266 h 6940094"/>
              <a:gd name="connsiteX24" fmla="*/ 10202522 w 12192614"/>
              <a:gd name="connsiteY24" fmla="*/ 4911117 h 6940094"/>
              <a:gd name="connsiteX25" fmla="*/ 10680633 w 12192614"/>
              <a:gd name="connsiteY25" fmla="*/ 5053434 h 6940094"/>
              <a:gd name="connsiteX26" fmla="*/ 10987591 w 12192614"/>
              <a:gd name="connsiteY26" fmla="*/ 5003204 h 6940094"/>
              <a:gd name="connsiteX27" fmla="*/ 11277806 w 12192614"/>
              <a:gd name="connsiteY27" fmla="*/ 4741825 h 6940094"/>
              <a:gd name="connsiteX28" fmla="*/ 11308501 w 12192614"/>
              <a:gd name="connsiteY28" fmla="*/ 4450680 h 6940094"/>
              <a:gd name="connsiteX29" fmla="*/ 11308501 w 12192614"/>
              <a:gd name="connsiteY29" fmla="*/ 4223717 h 6940094"/>
              <a:gd name="connsiteX30" fmla="*/ 11317338 w 12192614"/>
              <a:gd name="connsiteY30" fmla="*/ 3985127 h 6940094"/>
              <a:gd name="connsiteX31" fmla="*/ 11373614 w 12192614"/>
              <a:gd name="connsiteY31" fmla="*/ 3925131 h 6940094"/>
              <a:gd name="connsiteX32" fmla="*/ 11432215 w 12192614"/>
              <a:gd name="connsiteY32" fmla="*/ 3885133 h 6940094"/>
              <a:gd name="connsiteX33" fmla="*/ 11443377 w 12192614"/>
              <a:gd name="connsiteY33" fmla="*/ 3845135 h 6940094"/>
              <a:gd name="connsiteX34" fmla="*/ 11378730 w 12192614"/>
              <a:gd name="connsiteY34" fmla="*/ 3765140 h 6940094"/>
              <a:gd name="connsiteX35" fmla="*/ 11169905 w 12192614"/>
              <a:gd name="connsiteY35" fmla="*/ 3740026 h 6940094"/>
              <a:gd name="connsiteX36" fmla="*/ 10956430 w 12192614"/>
              <a:gd name="connsiteY36" fmla="*/ 3765605 h 6940094"/>
              <a:gd name="connsiteX37" fmla="*/ 10889922 w 12192614"/>
              <a:gd name="connsiteY37" fmla="*/ 3846996 h 6940094"/>
              <a:gd name="connsiteX38" fmla="*/ 10907596 w 12192614"/>
              <a:gd name="connsiteY38" fmla="*/ 3890714 h 6940094"/>
              <a:gd name="connsiteX39" fmla="*/ 10973638 w 12192614"/>
              <a:gd name="connsiteY39" fmla="*/ 3929781 h 6940094"/>
              <a:gd name="connsiteX40" fmla="*/ 11033635 w 12192614"/>
              <a:gd name="connsiteY40" fmla="*/ 3993498 h 6940094"/>
              <a:gd name="connsiteX41" fmla="*/ 11047122 w 12192614"/>
              <a:gd name="connsiteY41" fmla="*/ 4269296 h 6940094"/>
              <a:gd name="connsiteX42" fmla="*/ 11047122 w 12192614"/>
              <a:gd name="connsiteY42" fmla="*/ 4473934 h 6940094"/>
              <a:gd name="connsiteX43" fmla="*/ 11037820 w 12192614"/>
              <a:gd name="connsiteY43" fmla="*/ 4595787 h 6940094"/>
              <a:gd name="connsiteX44" fmla="*/ 11003404 w 12192614"/>
              <a:gd name="connsiteY44" fmla="*/ 4676713 h 6940094"/>
              <a:gd name="connsiteX45" fmla="*/ 10911316 w 12192614"/>
              <a:gd name="connsiteY45" fmla="*/ 4751592 h 6940094"/>
              <a:gd name="connsiteX46" fmla="*/ 10776441 w 12192614"/>
              <a:gd name="connsiteY46" fmla="*/ 4779032 h 6940094"/>
              <a:gd name="connsiteX47" fmla="*/ 10584825 w 12192614"/>
              <a:gd name="connsiteY47" fmla="*/ 4710199 h 6940094"/>
              <a:gd name="connsiteX48" fmla="*/ 10498318 w 12192614"/>
              <a:gd name="connsiteY48" fmla="*/ 4466493 h 6940094"/>
              <a:gd name="connsiteX49" fmla="*/ 10505760 w 12192614"/>
              <a:gd name="connsiteY49" fmla="*/ 4116747 h 6940094"/>
              <a:gd name="connsiteX50" fmla="*/ 10516457 w 12192614"/>
              <a:gd name="connsiteY50" fmla="*/ 4003265 h 6940094"/>
              <a:gd name="connsiteX51" fmla="*/ 10556919 w 12192614"/>
              <a:gd name="connsiteY51" fmla="*/ 3955826 h 6940094"/>
              <a:gd name="connsiteX52" fmla="*/ 10612730 w 12192614"/>
              <a:gd name="connsiteY52" fmla="*/ 3926991 h 6940094"/>
              <a:gd name="connsiteX53" fmla="*/ 10641565 w 12192614"/>
              <a:gd name="connsiteY53" fmla="*/ 3864669 h 6940094"/>
              <a:gd name="connsiteX54" fmla="*/ 10542037 w 12192614"/>
              <a:gd name="connsiteY54" fmla="*/ 3763280 h 6940094"/>
              <a:gd name="connsiteX55" fmla="*/ 10287168 w 12192614"/>
              <a:gd name="connsiteY55" fmla="*/ 3740026 h 6940094"/>
              <a:gd name="connsiteX56" fmla="*/ 7439455 w 12192614"/>
              <a:gd name="connsiteY56" fmla="*/ 3739095 h 6940094"/>
              <a:gd name="connsiteX57" fmla="*/ 7125055 w 12192614"/>
              <a:gd name="connsiteY57" fmla="*/ 3766536 h 6940094"/>
              <a:gd name="connsiteX58" fmla="*/ 7031108 w 12192614"/>
              <a:gd name="connsiteY58" fmla="*/ 3856298 h 6940094"/>
              <a:gd name="connsiteX59" fmla="*/ 7057153 w 12192614"/>
              <a:gd name="connsiteY59" fmla="*/ 3915829 h 6940094"/>
              <a:gd name="connsiteX60" fmla="*/ 7133426 w 12192614"/>
              <a:gd name="connsiteY60" fmla="*/ 3950245 h 6940094"/>
              <a:gd name="connsiteX61" fmla="*/ 7226444 w 12192614"/>
              <a:gd name="connsiteY61" fmla="*/ 4014427 h 6940094"/>
              <a:gd name="connsiteX62" fmla="*/ 7443175 w 12192614"/>
              <a:gd name="connsiteY62" fmla="*/ 4260924 h 6940094"/>
              <a:gd name="connsiteX63" fmla="*/ 7508287 w 12192614"/>
              <a:gd name="connsiteY63" fmla="*/ 4368359 h 6940094"/>
              <a:gd name="connsiteX64" fmla="*/ 7523171 w 12192614"/>
              <a:gd name="connsiteY64" fmla="*/ 4484166 h 6940094"/>
              <a:gd name="connsiteX65" fmla="*/ 7493405 w 12192614"/>
              <a:gd name="connsiteY65" fmla="*/ 4787403 h 6940094"/>
              <a:gd name="connsiteX66" fmla="*/ 7427362 w 12192614"/>
              <a:gd name="connsiteY66" fmla="*/ 4834842 h 6940094"/>
              <a:gd name="connsiteX67" fmla="*/ 7356669 w 12192614"/>
              <a:gd name="connsiteY67" fmla="*/ 4917628 h 6940094"/>
              <a:gd name="connsiteX68" fmla="*/ 7472011 w 12192614"/>
              <a:gd name="connsiteY68" fmla="*/ 5017157 h 6940094"/>
              <a:gd name="connsiteX69" fmla="*/ 7762226 w 12192614"/>
              <a:gd name="connsiteY69" fmla="*/ 5046923 h 6940094"/>
              <a:gd name="connsiteX70" fmla="*/ 8136156 w 12192614"/>
              <a:gd name="connsiteY70" fmla="*/ 4920419 h 6940094"/>
              <a:gd name="connsiteX71" fmla="*/ 8068253 w 12192614"/>
              <a:gd name="connsiteY71" fmla="*/ 4832052 h 6940094"/>
              <a:gd name="connsiteX72" fmla="*/ 8014303 w 12192614"/>
              <a:gd name="connsiteY72" fmla="*/ 4788799 h 6940094"/>
              <a:gd name="connsiteX73" fmla="*/ 7996630 w 12192614"/>
              <a:gd name="connsiteY73" fmla="*/ 4710199 h 6940094"/>
              <a:gd name="connsiteX74" fmla="*/ 7988258 w 12192614"/>
              <a:gd name="connsiteY74" fmla="*/ 4510211 h 6940094"/>
              <a:gd name="connsiteX75" fmla="*/ 8019419 w 12192614"/>
              <a:gd name="connsiteY75" fmla="*/ 4317200 h 6940094"/>
              <a:gd name="connsiteX76" fmla="*/ 8177084 w 12192614"/>
              <a:gd name="connsiteY76" fmla="*/ 4115817 h 6940094"/>
              <a:gd name="connsiteX77" fmla="*/ 8320331 w 12192614"/>
              <a:gd name="connsiteY77" fmla="*/ 3973965 h 6940094"/>
              <a:gd name="connsiteX78" fmla="*/ 8412418 w 12192614"/>
              <a:gd name="connsiteY78" fmla="*/ 3933502 h 6940094"/>
              <a:gd name="connsiteX79" fmla="*/ 8493343 w 12192614"/>
              <a:gd name="connsiteY79" fmla="*/ 3903736 h 6940094"/>
              <a:gd name="connsiteX80" fmla="*/ 8516598 w 12192614"/>
              <a:gd name="connsiteY80" fmla="*/ 3846066 h 6940094"/>
              <a:gd name="connsiteX81" fmla="*/ 8496598 w 12192614"/>
              <a:gd name="connsiteY81" fmla="*/ 3790255 h 6940094"/>
              <a:gd name="connsiteX82" fmla="*/ 8445904 w 12192614"/>
              <a:gd name="connsiteY82" fmla="*/ 3754908 h 6940094"/>
              <a:gd name="connsiteX83" fmla="*/ 8236615 w 12192614"/>
              <a:gd name="connsiteY83" fmla="*/ 3740026 h 6940094"/>
              <a:gd name="connsiteX84" fmla="*/ 7951982 w 12192614"/>
              <a:gd name="connsiteY84" fmla="*/ 3845135 h 6940094"/>
              <a:gd name="connsiteX85" fmla="*/ 7970585 w 12192614"/>
              <a:gd name="connsiteY85" fmla="*/ 3902806 h 6940094"/>
              <a:gd name="connsiteX86" fmla="*/ 8000816 w 12192614"/>
              <a:gd name="connsiteY86" fmla="*/ 3942804 h 6940094"/>
              <a:gd name="connsiteX87" fmla="*/ 8005002 w 12192614"/>
              <a:gd name="connsiteY87" fmla="*/ 3967919 h 6940094"/>
              <a:gd name="connsiteX88" fmla="*/ 7968725 w 12192614"/>
              <a:gd name="connsiteY88" fmla="*/ 4040472 h 6940094"/>
              <a:gd name="connsiteX89" fmla="*/ 7920356 w 12192614"/>
              <a:gd name="connsiteY89" fmla="*/ 4092097 h 6940094"/>
              <a:gd name="connsiteX90" fmla="*/ 7882218 w 12192614"/>
              <a:gd name="connsiteY90" fmla="*/ 4106515 h 6940094"/>
              <a:gd name="connsiteX91" fmla="*/ 7817106 w 12192614"/>
              <a:gd name="connsiteY91" fmla="*/ 4059076 h 6940094"/>
              <a:gd name="connsiteX92" fmla="*/ 7764086 w 12192614"/>
              <a:gd name="connsiteY92" fmla="*/ 3952106 h 6940094"/>
              <a:gd name="connsiteX93" fmla="*/ 7793852 w 12192614"/>
              <a:gd name="connsiteY93" fmla="*/ 3897225 h 6940094"/>
              <a:gd name="connsiteX94" fmla="*/ 7814316 w 12192614"/>
              <a:gd name="connsiteY94" fmla="*/ 3847926 h 6940094"/>
              <a:gd name="connsiteX95" fmla="*/ 7787806 w 12192614"/>
              <a:gd name="connsiteY95" fmla="*/ 3791650 h 6940094"/>
              <a:gd name="connsiteX96" fmla="*/ 7717577 w 12192614"/>
              <a:gd name="connsiteY96" fmla="*/ 3758629 h 6940094"/>
              <a:gd name="connsiteX97" fmla="*/ 7439455 w 12192614"/>
              <a:gd name="connsiteY97" fmla="*/ 3739095 h 6940094"/>
              <a:gd name="connsiteX98" fmla="*/ 9173339 w 12192614"/>
              <a:gd name="connsiteY98" fmla="*/ 3732584 h 6940094"/>
              <a:gd name="connsiteX99" fmla="*/ 8892426 w 12192614"/>
              <a:gd name="connsiteY99" fmla="*/ 3780953 h 6940094"/>
              <a:gd name="connsiteX100" fmla="*/ 8591979 w 12192614"/>
              <a:gd name="connsiteY100" fmla="*/ 4002335 h 6940094"/>
              <a:gd name="connsiteX101" fmla="*/ 8466406 w 12192614"/>
              <a:gd name="connsiteY101" fmla="*/ 4393009 h 6940094"/>
              <a:gd name="connsiteX102" fmla="*/ 8564074 w 12192614"/>
              <a:gd name="connsiteY102" fmla="*/ 4741825 h 6940094"/>
              <a:gd name="connsiteX103" fmla="*/ 8842197 w 12192614"/>
              <a:gd name="connsiteY103" fmla="*/ 4986461 h 6940094"/>
              <a:gd name="connsiteX104" fmla="*/ 9150085 w 12192614"/>
              <a:gd name="connsiteY104" fmla="*/ 5053434 h 6940094"/>
              <a:gd name="connsiteX105" fmla="*/ 9394721 w 12192614"/>
              <a:gd name="connsiteY105" fmla="*/ 5014366 h 6940094"/>
              <a:gd name="connsiteX106" fmla="*/ 9715631 w 12192614"/>
              <a:gd name="connsiteY106" fmla="*/ 4803216 h 6940094"/>
              <a:gd name="connsiteX107" fmla="*/ 9860739 w 12192614"/>
              <a:gd name="connsiteY107" fmla="*/ 4410682 h 6940094"/>
              <a:gd name="connsiteX108" fmla="*/ 9787255 w 12192614"/>
              <a:gd name="connsiteY108" fmla="*/ 4113026 h 6940094"/>
              <a:gd name="connsiteX109" fmla="*/ 9590988 w 12192614"/>
              <a:gd name="connsiteY109" fmla="*/ 3869320 h 6940094"/>
              <a:gd name="connsiteX110" fmla="*/ 9173339 w 12192614"/>
              <a:gd name="connsiteY110" fmla="*/ 3732584 h 6940094"/>
              <a:gd name="connsiteX111" fmla="*/ 4368014 w 12192614"/>
              <a:gd name="connsiteY111" fmla="*/ 1951670 h 6940094"/>
              <a:gd name="connsiteX112" fmla="*/ 4403361 w 12192614"/>
              <a:gd name="connsiteY112" fmla="*/ 1970273 h 6940094"/>
              <a:gd name="connsiteX113" fmla="*/ 4451730 w 12192614"/>
              <a:gd name="connsiteY113" fmla="*/ 2043757 h 6940094"/>
              <a:gd name="connsiteX114" fmla="*/ 4521493 w 12192614"/>
              <a:gd name="connsiteY114" fmla="*/ 2194446 h 6940094"/>
              <a:gd name="connsiteX115" fmla="*/ 4471264 w 12192614"/>
              <a:gd name="connsiteY115" fmla="*/ 2216770 h 6940094"/>
              <a:gd name="connsiteX116" fmla="*/ 4288950 w 12192614"/>
              <a:gd name="connsiteY116" fmla="*/ 2216770 h 6940094"/>
              <a:gd name="connsiteX117" fmla="*/ 4246161 w 12192614"/>
              <a:gd name="connsiteY117" fmla="*/ 2193516 h 6940094"/>
              <a:gd name="connsiteX118" fmla="*/ 4285228 w 12192614"/>
              <a:gd name="connsiteY118" fmla="*/ 2080034 h 6940094"/>
              <a:gd name="connsiteX119" fmla="*/ 4312203 w 12192614"/>
              <a:gd name="connsiteY119" fmla="*/ 2013992 h 6940094"/>
              <a:gd name="connsiteX120" fmla="*/ 4368014 w 12192614"/>
              <a:gd name="connsiteY120" fmla="*/ 1951670 h 6940094"/>
              <a:gd name="connsiteX121" fmla="*/ 7250108 w 12192614"/>
              <a:gd name="connsiteY121" fmla="*/ 1453096 h 6940094"/>
              <a:gd name="connsiteX122" fmla="*/ 7011983 w 12192614"/>
              <a:gd name="connsiteY122" fmla="*/ 1471699 h 6940094"/>
              <a:gd name="connsiteX123" fmla="*/ 6907803 w 12192614"/>
              <a:gd name="connsiteY123" fmla="*/ 1512627 h 6940094"/>
              <a:gd name="connsiteX124" fmla="*/ 6875247 w 12192614"/>
              <a:gd name="connsiteY124" fmla="*/ 1584250 h 6940094"/>
              <a:gd name="connsiteX125" fmla="*/ 6927337 w 12192614"/>
              <a:gd name="connsiteY125" fmla="*/ 1667036 h 6940094"/>
              <a:gd name="connsiteX126" fmla="*/ 6972915 w 12192614"/>
              <a:gd name="connsiteY126" fmla="*/ 1705173 h 6940094"/>
              <a:gd name="connsiteX127" fmla="*/ 6993379 w 12192614"/>
              <a:gd name="connsiteY127" fmla="*/ 1769356 h 6940094"/>
              <a:gd name="connsiteX128" fmla="*/ 7012913 w 12192614"/>
              <a:gd name="connsiteY128" fmla="*/ 2138635 h 6940094"/>
              <a:gd name="connsiteX129" fmla="*/ 6994309 w 12192614"/>
              <a:gd name="connsiteY129" fmla="*/ 2462336 h 6940094"/>
              <a:gd name="connsiteX130" fmla="*/ 6974310 w 12192614"/>
              <a:gd name="connsiteY130" fmla="*/ 2529774 h 6940094"/>
              <a:gd name="connsiteX131" fmla="*/ 6938499 w 12192614"/>
              <a:gd name="connsiteY131" fmla="*/ 2566516 h 6940094"/>
              <a:gd name="connsiteX132" fmla="*/ 6882688 w 12192614"/>
              <a:gd name="connsiteY132" fmla="*/ 2651162 h 6940094"/>
              <a:gd name="connsiteX133" fmla="*/ 6903617 w 12192614"/>
              <a:gd name="connsiteY133" fmla="*/ 2706508 h 6940094"/>
              <a:gd name="connsiteX134" fmla="*/ 6958032 w 12192614"/>
              <a:gd name="connsiteY134" fmla="*/ 2740459 h 6940094"/>
              <a:gd name="connsiteX135" fmla="*/ 7209180 w 12192614"/>
              <a:gd name="connsiteY135" fmla="*/ 2760923 h 6940094"/>
              <a:gd name="connsiteX136" fmla="*/ 7484512 w 12192614"/>
              <a:gd name="connsiteY136" fmla="*/ 2734413 h 6940094"/>
              <a:gd name="connsiteX137" fmla="*/ 7566367 w 12192614"/>
              <a:gd name="connsiteY137" fmla="*/ 2646511 h 6940094"/>
              <a:gd name="connsiteX138" fmla="*/ 7516138 w 12192614"/>
              <a:gd name="connsiteY138" fmla="*/ 2565586 h 6940094"/>
              <a:gd name="connsiteX139" fmla="*/ 7486372 w 12192614"/>
              <a:gd name="connsiteY139" fmla="*/ 2545122 h 6940094"/>
              <a:gd name="connsiteX140" fmla="*/ 7451026 w 12192614"/>
              <a:gd name="connsiteY140" fmla="*/ 2430710 h 6940094"/>
              <a:gd name="connsiteX141" fmla="*/ 7504976 w 12192614"/>
              <a:gd name="connsiteY141" fmla="*/ 2329321 h 6940094"/>
              <a:gd name="connsiteX142" fmla="*/ 7543578 w 12192614"/>
              <a:gd name="connsiteY142" fmla="*/ 2346530 h 6940094"/>
              <a:gd name="connsiteX143" fmla="*/ 7616597 w 12192614"/>
              <a:gd name="connsiteY143" fmla="*/ 2419548 h 6940094"/>
              <a:gd name="connsiteX144" fmla="*/ 7808213 w 12192614"/>
              <a:gd name="connsiteY144" fmla="*/ 2648371 h 6940094"/>
              <a:gd name="connsiteX145" fmla="*/ 7874721 w 12192614"/>
              <a:gd name="connsiteY145" fmla="*/ 2726506 h 6940094"/>
              <a:gd name="connsiteX146" fmla="*/ 7931926 w 12192614"/>
              <a:gd name="connsiteY146" fmla="*/ 2742319 h 6940094"/>
              <a:gd name="connsiteX147" fmla="*/ 8284463 w 12192614"/>
              <a:gd name="connsiteY147" fmla="*/ 2742319 h 6940094"/>
              <a:gd name="connsiteX148" fmla="*/ 8424920 w 12192614"/>
              <a:gd name="connsiteY148" fmla="*/ 2643721 h 6940094"/>
              <a:gd name="connsiteX149" fmla="*/ 8403990 w 12192614"/>
              <a:gd name="connsiteY149" fmla="*/ 2575818 h 6940094"/>
              <a:gd name="connsiteX150" fmla="*/ 8332832 w 12192614"/>
              <a:gd name="connsiteY150" fmla="*/ 2528379 h 6940094"/>
              <a:gd name="connsiteX151" fmla="*/ 8279812 w 12192614"/>
              <a:gd name="connsiteY151" fmla="*/ 2498148 h 6940094"/>
              <a:gd name="connsiteX152" fmla="*/ 8215630 w 12192614"/>
              <a:gd name="connsiteY152" fmla="*/ 2429780 h 6940094"/>
              <a:gd name="connsiteX153" fmla="*/ 7867744 w 12192614"/>
              <a:gd name="connsiteY153" fmla="*/ 2027014 h 6940094"/>
              <a:gd name="connsiteX154" fmla="*/ 7820770 w 12192614"/>
              <a:gd name="connsiteY154" fmla="*/ 1963762 h 6940094"/>
              <a:gd name="connsiteX155" fmla="*/ 7808213 w 12192614"/>
              <a:gd name="connsiteY155" fmla="*/ 1917253 h 6940094"/>
              <a:gd name="connsiteX156" fmla="*/ 7863093 w 12192614"/>
              <a:gd name="connsiteY156" fmla="*/ 1822375 h 6940094"/>
              <a:gd name="connsiteX157" fmla="*/ 7962622 w 12192614"/>
              <a:gd name="connsiteY157" fmla="*/ 1726567 h 6940094"/>
              <a:gd name="connsiteX158" fmla="*/ 8026339 w 12192614"/>
              <a:gd name="connsiteY158" fmla="*/ 1678663 h 6940094"/>
              <a:gd name="connsiteX159" fmla="*/ 8100288 w 12192614"/>
              <a:gd name="connsiteY159" fmla="*/ 1667036 h 6940094"/>
              <a:gd name="connsiteX160" fmla="*/ 8190515 w 12192614"/>
              <a:gd name="connsiteY160" fmla="*/ 1659595 h 6940094"/>
              <a:gd name="connsiteX161" fmla="*/ 8234234 w 12192614"/>
              <a:gd name="connsiteY161" fmla="*/ 1626574 h 6940094"/>
              <a:gd name="connsiteX162" fmla="*/ 8251907 w 12192614"/>
              <a:gd name="connsiteY162" fmla="*/ 1571228 h 6940094"/>
              <a:gd name="connsiteX163" fmla="*/ 8167261 w 12192614"/>
              <a:gd name="connsiteY163" fmla="*/ 1472629 h 6940094"/>
              <a:gd name="connsiteX164" fmla="*/ 7955181 w 12192614"/>
              <a:gd name="connsiteY164" fmla="*/ 1454026 h 6940094"/>
              <a:gd name="connsiteX165" fmla="*/ 7701243 w 12192614"/>
              <a:gd name="connsiteY165" fmla="*/ 1482396 h 6940094"/>
              <a:gd name="connsiteX166" fmla="*/ 7626829 w 12192614"/>
              <a:gd name="connsiteY166" fmla="*/ 1579599 h 6940094"/>
              <a:gd name="connsiteX167" fmla="*/ 7638921 w 12192614"/>
              <a:gd name="connsiteY167" fmla="*/ 1622388 h 6940094"/>
              <a:gd name="connsiteX168" fmla="*/ 7656594 w 12192614"/>
              <a:gd name="connsiteY168" fmla="*/ 1672617 h 6940094"/>
              <a:gd name="connsiteX169" fmla="*/ 7586831 w 12192614"/>
              <a:gd name="connsiteY169" fmla="*/ 1790749 h 6940094"/>
              <a:gd name="connsiteX170" fmla="*/ 7506371 w 12192614"/>
              <a:gd name="connsiteY170" fmla="*/ 1883767 h 6940094"/>
              <a:gd name="connsiteX171" fmla="*/ 7464978 w 12192614"/>
              <a:gd name="connsiteY171" fmla="*/ 1902370 h 6940094"/>
              <a:gd name="connsiteX172" fmla="*/ 7429632 w 12192614"/>
              <a:gd name="connsiteY172" fmla="*/ 1824236 h 6940094"/>
              <a:gd name="connsiteX173" fmla="*/ 7442189 w 12192614"/>
              <a:gd name="connsiteY173" fmla="*/ 1727497 h 6940094"/>
              <a:gd name="connsiteX174" fmla="*/ 7469629 w 12192614"/>
              <a:gd name="connsiteY174" fmla="*/ 1665176 h 6940094"/>
              <a:gd name="connsiteX175" fmla="*/ 7520324 w 12192614"/>
              <a:gd name="connsiteY175" fmla="*/ 1617272 h 6940094"/>
              <a:gd name="connsiteX176" fmla="*/ 7530091 w 12192614"/>
              <a:gd name="connsiteY176" fmla="*/ 1574019 h 6940094"/>
              <a:gd name="connsiteX177" fmla="*/ 7466839 w 12192614"/>
              <a:gd name="connsiteY177" fmla="*/ 1481001 h 6940094"/>
              <a:gd name="connsiteX178" fmla="*/ 7250108 w 12192614"/>
              <a:gd name="connsiteY178" fmla="*/ 1453096 h 6940094"/>
              <a:gd name="connsiteX179" fmla="*/ 5628960 w 12192614"/>
              <a:gd name="connsiteY179" fmla="*/ 1453096 h 6940094"/>
              <a:gd name="connsiteX180" fmla="*/ 5446646 w 12192614"/>
              <a:gd name="connsiteY180" fmla="*/ 1460537 h 6940094"/>
              <a:gd name="connsiteX181" fmla="*/ 5293167 w 12192614"/>
              <a:gd name="connsiteY181" fmla="*/ 1573088 h 6940094"/>
              <a:gd name="connsiteX182" fmla="*/ 5309445 w 12192614"/>
              <a:gd name="connsiteY182" fmla="*/ 1620527 h 6940094"/>
              <a:gd name="connsiteX183" fmla="*/ 5367581 w 12192614"/>
              <a:gd name="connsiteY183" fmla="*/ 1660525 h 6940094"/>
              <a:gd name="connsiteX184" fmla="*/ 5419671 w 12192614"/>
              <a:gd name="connsiteY184" fmla="*/ 1697732 h 6940094"/>
              <a:gd name="connsiteX185" fmla="*/ 5445716 w 12192614"/>
              <a:gd name="connsiteY185" fmla="*/ 1757263 h 6940094"/>
              <a:gd name="connsiteX186" fmla="*/ 5473621 w 12192614"/>
              <a:gd name="connsiteY186" fmla="*/ 2107009 h 6940094"/>
              <a:gd name="connsiteX187" fmla="*/ 5457808 w 12192614"/>
              <a:gd name="connsiteY187" fmla="*/ 2452104 h 6940094"/>
              <a:gd name="connsiteX188" fmla="*/ 5404788 w 12192614"/>
              <a:gd name="connsiteY188" fmla="*/ 2544192 h 6940094"/>
              <a:gd name="connsiteX189" fmla="*/ 5346187 w 12192614"/>
              <a:gd name="connsiteY189" fmla="*/ 2586980 h 6940094"/>
              <a:gd name="connsiteX190" fmla="*/ 5333164 w 12192614"/>
              <a:gd name="connsiteY190" fmla="*/ 2634419 h 6940094"/>
              <a:gd name="connsiteX191" fmla="*/ 5402463 w 12192614"/>
              <a:gd name="connsiteY191" fmla="*/ 2727901 h 6940094"/>
              <a:gd name="connsiteX192" fmla="*/ 5597334 w 12192614"/>
              <a:gd name="connsiteY192" fmla="*/ 2760923 h 6940094"/>
              <a:gd name="connsiteX193" fmla="*/ 5875457 w 12192614"/>
              <a:gd name="connsiteY193" fmla="*/ 2631628 h 6940094"/>
              <a:gd name="connsiteX194" fmla="*/ 5813135 w 12192614"/>
              <a:gd name="connsiteY194" fmla="*/ 2551633 h 6940094"/>
              <a:gd name="connsiteX195" fmla="*/ 5754069 w 12192614"/>
              <a:gd name="connsiteY195" fmla="*/ 2481870 h 6940094"/>
              <a:gd name="connsiteX196" fmla="*/ 5739651 w 12192614"/>
              <a:gd name="connsiteY196" fmla="*/ 2305137 h 6940094"/>
              <a:gd name="connsiteX197" fmla="*/ 5796392 w 12192614"/>
              <a:gd name="connsiteY197" fmla="*/ 2147937 h 6940094"/>
              <a:gd name="connsiteX198" fmla="*/ 5892200 w 12192614"/>
              <a:gd name="connsiteY198" fmla="*/ 2200027 h 6940094"/>
              <a:gd name="connsiteX199" fmla="*/ 6443794 w 12192614"/>
              <a:gd name="connsiteY199" fmla="*/ 2693950 h 6940094"/>
              <a:gd name="connsiteX200" fmla="*/ 6513092 w 12192614"/>
              <a:gd name="connsiteY200" fmla="*/ 2749761 h 6940094"/>
              <a:gd name="connsiteX201" fmla="*/ 6562857 w 12192614"/>
              <a:gd name="connsiteY201" fmla="*/ 2761853 h 6940094"/>
              <a:gd name="connsiteX202" fmla="*/ 6654014 w 12192614"/>
              <a:gd name="connsiteY202" fmla="*/ 2671626 h 6940094"/>
              <a:gd name="connsiteX203" fmla="*/ 6673547 w 12192614"/>
              <a:gd name="connsiteY203" fmla="*/ 2435361 h 6940094"/>
              <a:gd name="connsiteX204" fmla="*/ 6672617 w 12192614"/>
              <a:gd name="connsiteY204" fmla="*/ 2244675 h 6940094"/>
              <a:gd name="connsiteX205" fmla="*/ 6672617 w 12192614"/>
              <a:gd name="connsiteY205" fmla="*/ 1941438 h 6940094"/>
              <a:gd name="connsiteX206" fmla="*/ 6698662 w 12192614"/>
              <a:gd name="connsiteY206" fmla="*/ 1708894 h 6940094"/>
              <a:gd name="connsiteX207" fmla="*/ 6716336 w 12192614"/>
              <a:gd name="connsiteY207" fmla="*/ 1680989 h 6940094"/>
              <a:gd name="connsiteX208" fmla="*/ 6754473 w 12192614"/>
              <a:gd name="connsiteY208" fmla="*/ 1659595 h 6940094"/>
              <a:gd name="connsiteX209" fmla="*/ 6824236 w 12192614"/>
              <a:gd name="connsiteY209" fmla="*/ 1568437 h 6940094"/>
              <a:gd name="connsiteX210" fmla="*/ 6738660 w 12192614"/>
              <a:gd name="connsiteY210" fmla="*/ 1469839 h 6940094"/>
              <a:gd name="connsiteX211" fmla="*/ 6544253 w 12192614"/>
              <a:gd name="connsiteY211" fmla="*/ 1453096 h 6940094"/>
              <a:gd name="connsiteX212" fmla="*/ 6391704 w 12192614"/>
              <a:gd name="connsiteY212" fmla="*/ 1462397 h 6940094"/>
              <a:gd name="connsiteX213" fmla="*/ 6284734 w 12192614"/>
              <a:gd name="connsiteY213" fmla="*/ 1562856 h 6940094"/>
              <a:gd name="connsiteX214" fmla="*/ 6299617 w 12192614"/>
              <a:gd name="connsiteY214" fmla="*/ 1614481 h 6940094"/>
              <a:gd name="connsiteX215" fmla="*/ 6350776 w 12192614"/>
              <a:gd name="connsiteY215" fmla="*/ 1652153 h 6940094"/>
              <a:gd name="connsiteX216" fmla="*/ 6409378 w 12192614"/>
              <a:gd name="connsiteY216" fmla="*/ 1716335 h 6940094"/>
              <a:gd name="connsiteX217" fmla="*/ 6423330 w 12192614"/>
              <a:gd name="connsiteY217" fmla="*/ 1876326 h 6940094"/>
              <a:gd name="connsiteX218" fmla="*/ 6374961 w 12192614"/>
              <a:gd name="connsiteY218" fmla="*/ 1979575 h 6940094"/>
              <a:gd name="connsiteX219" fmla="*/ 6281013 w 12192614"/>
              <a:gd name="connsiteY219" fmla="*/ 1922834 h 6940094"/>
              <a:gd name="connsiteX220" fmla="*/ 5817786 w 12192614"/>
              <a:gd name="connsiteY220" fmla="*/ 1517278 h 6940094"/>
              <a:gd name="connsiteX221" fmla="*/ 5737326 w 12192614"/>
              <a:gd name="connsiteY221" fmla="*/ 1464723 h 6940094"/>
              <a:gd name="connsiteX222" fmla="*/ 5628960 w 12192614"/>
              <a:gd name="connsiteY222" fmla="*/ 1453096 h 6940094"/>
              <a:gd name="connsiteX223" fmla="*/ 2610540 w 12192614"/>
              <a:gd name="connsiteY223" fmla="*/ 1452165 h 6940094"/>
              <a:gd name="connsiteX224" fmla="*/ 2392879 w 12192614"/>
              <a:gd name="connsiteY224" fmla="*/ 1473559 h 6940094"/>
              <a:gd name="connsiteX225" fmla="*/ 2210565 w 12192614"/>
              <a:gd name="connsiteY225" fmla="*/ 1603784 h 6940094"/>
              <a:gd name="connsiteX226" fmla="*/ 2251492 w 12192614"/>
              <a:gd name="connsiteY226" fmla="*/ 1662385 h 6940094"/>
              <a:gd name="connsiteX227" fmla="*/ 2327302 w 12192614"/>
              <a:gd name="connsiteY227" fmla="*/ 1718661 h 6940094"/>
              <a:gd name="connsiteX228" fmla="*/ 2340790 w 12192614"/>
              <a:gd name="connsiteY228" fmla="*/ 1824236 h 6940094"/>
              <a:gd name="connsiteX229" fmla="*/ 2344510 w 12192614"/>
              <a:gd name="connsiteY229" fmla="*/ 2079104 h 6940094"/>
              <a:gd name="connsiteX230" fmla="*/ 2345440 w 12192614"/>
              <a:gd name="connsiteY230" fmla="*/ 2156308 h 6940094"/>
              <a:gd name="connsiteX231" fmla="*/ 2331487 w 12192614"/>
              <a:gd name="connsiteY231" fmla="*/ 2440942 h 6940094"/>
              <a:gd name="connsiteX232" fmla="*/ 2315209 w 12192614"/>
              <a:gd name="connsiteY232" fmla="*/ 2509775 h 6940094"/>
              <a:gd name="connsiteX233" fmla="*/ 2278468 w 12192614"/>
              <a:gd name="connsiteY233" fmla="*/ 2543262 h 6940094"/>
              <a:gd name="connsiteX234" fmla="*/ 2213355 w 12192614"/>
              <a:gd name="connsiteY234" fmla="*/ 2586050 h 6940094"/>
              <a:gd name="connsiteX235" fmla="*/ 2198473 w 12192614"/>
              <a:gd name="connsiteY235" fmla="*/ 2633489 h 6940094"/>
              <a:gd name="connsiteX236" fmla="*/ 2222192 w 12192614"/>
              <a:gd name="connsiteY236" fmla="*/ 2689764 h 6940094"/>
              <a:gd name="connsiteX237" fmla="*/ 2287769 w 12192614"/>
              <a:gd name="connsiteY237" fmla="*/ 2729297 h 6940094"/>
              <a:gd name="connsiteX238" fmla="*/ 2537057 w 12192614"/>
              <a:gd name="connsiteY238" fmla="*/ 2760923 h 6940094"/>
              <a:gd name="connsiteX239" fmla="*/ 2794715 w 12192614"/>
              <a:gd name="connsiteY239" fmla="*/ 2726506 h 6940094"/>
              <a:gd name="connsiteX240" fmla="*/ 2884942 w 12192614"/>
              <a:gd name="connsiteY240" fmla="*/ 2626977 h 6940094"/>
              <a:gd name="connsiteX241" fmla="*/ 2845875 w 12192614"/>
              <a:gd name="connsiteY241" fmla="*/ 2553494 h 6940094"/>
              <a:gd name="connsiteX242" fmla="*/ 2797506 w 12192614"/>
              <a:gd name="connsiteY242" fmla="*/ 2515356 h 6940094"/>
              <a:gd name="connsiteX243" fmla="*/ 2767740 w 12192614"/>
              <a:gd name="connsiteY243" fmla="*/ 2362807 h 6940094"/>
              <a:gd name="connsiteX244" fmla="*/ 2773321 w 12192614"/>
              <a:gd name="connsiteY244" fmla="*/ 2253047 h 6940094"/>
              <a:gd name="connsiteX245" fmla="*/ 2796576 w 12192614"/>
              <a:gd name="connsiteY245" fmla="*/ 2209328 h 6940094"/>
              <a:gd name="connsiteX246" fmla="*/ 3008656 w 12192614"/>
              <a:gd name="connsiteY246" fmla="*/ 2190725 h 6940094"/>
              <a:gd name="connsiteX247" fmla="*/ 3098418 w 12192614"/>
              <a:gd name="connsiteY247" fmla="*/ 2204678 h 6940094"/>
              <a:gd name="connsiteX248" fmla="*/ 3115626 w 12192614"/>
              <a:gd name="connsiteY248" fmla="*/ 2277231 h 6940094"/>
              <a:gd name="connsiteX249" fmla="*/ 3098883 w 12192614"/>
              <a:gd name="connsiteY249" fmla="*/ 2468848 h 6940094"/>
              <a:gd name="connsiteX250" fmla="*/ 3079814 w 12192614"/>
              <a:gd name="connsiteY250" fmla="*/ 2523728 h 6940094"/>
              <a:gd name="connsiteX251" fmla="*/ 3043072 w 12192614"/>
              <a:gd name="connsiteY251" fmla="*/ 2553494 h 6940094"/>
              <a:gd name="connsiteX252" fmla="*/ 2988192 w 12192614"/>
              <a:gd name="connsiteY252" fmla="*/ 2636279 h 6940094"/>
              <a:gd name="connsiteX253" fmla="*/ 3059815 w 12192614"/>
              <a:gd name="connsiteY253" fmla="*/ 2728367 h 6940094"/>
              <a:gd name="connsiteX254" fmla="*/ 3304452 w 12192614"/>
              <a:gd name="connsiteY254" fmla="*/ 2760923 h 6940094"/>
              <a:gd name="connsiteX255" fmla="*/ 3577458 w 12192614"/>
              <a:gd name="connsiteY255" fmla="*/ 2728832 h 6940094"/>
              <a:gd name="connsiteX256" fmla="*/ 3661639 w 12192614"/>
              <a:gd name="connsiteY256" fmla="*/ 2626047 h 6940094"/>
              <a:gd name="connsiteX257" fmla="*/ 3626292 w 12192614"/>
              <a:gd name="connsiteY257" fmla="*/ 2566516 h 6940094"/>
              <a:gd name="connsiteX258" fmla="*/ 3567691 w 12192614"/>
              <a:gd name="connsiteY258" fmla="*/ 2529309 h 6940094"/>
              <a:gd name="connsiteX259" fmla="*/ 3550948 w 12192614"/>
              <a:gd name="connsiteY259" fmla="*/ 2492102 h 6940094"/>
              <a:gd name="connsiteX260" fmla="*/ 3536995 w 12192614"/>
              <a:gd name="connsiteY260" fmla="*/ 2252117 h 6940094"/>
              <a:gd name="connsiteX261" fmla="*/ 3542576 w 12192614"/>
              <a:gd name="connsiteY261" fmla="*/ 1960972 h 6940094"/>
              <a:gd name="connsiteX262" fmla="*/ 3551878 w 12192614"/>
              <a:gd name="connsiteY262" fmla="*/ 1754473 h 6940094"/>
              <a:gd name="connsiteX263" fmla="*/ 3569552 w 12192614"/>
              <a:gd name="connsiteY263" fmla="*/ 1697267 h 6940094"/>
              <a:gd name="connsiteX264" fmla="*/ 3616990 w 12192614"/>
              <a:gd name="connsiteY264" fmla="*/ 1665176 h 6940094"/>
              <a:gd name="connsiteX265" fmla="*/ 3674661 w 12192614"/>
              <a:gd name="connsiteY265" fmla="*/ 1581460 h 6940094"/>
              <a:gd name="connsiteX266" fmla="*/ 3593271 w 12192614"/>
              <a:gd name="connsiteY266" fmla="*/ 1484256 h 6940094"/>
              <a:gd name="connsiteX267" fmla="*/ 3340728 w 12192614"/>
              <a:gd name="connsiteY267" fmla="*/ 1453096 h 6940094"/>
              <a:gd name="connsiteX268" fmla="*/ 3097953 w 12192614"/>
              <a:gd name="connsiteY268" fmla="*/ 1476350 h 6940094"/>
              <a:gd name="connsiteX269" fmla="*/ 3022608 w 12192614"/>
              <a:gd name="connsiteY269" fmla="*/ 1518673 h 6940094"/>
              <a:gd name="connsiteX270" fmla="*/ 2993773 w 12192614"/>
              <a:gd name="connsiteY270" fmla="*/ 1587971 h 6940094"/>
              <a:gd name="connsiteX271" fmla="*/ 3006795 w 12192614"/>
              <a:gd name="connsiteY271" fmla="*/ 1631224 h 6940094"/>
              <a:gd name="connsiteX272" fmla="*/ 3060745 w 12192614"/>
              <a:gd name="connsiteY272" fmla="*/ 1670757 h 6940094"/>
              <a:gd name="connsiteX273" fmla="*/ 3090363 w 12192614"/>
              <a:gd name="connsiteY273" fmla="*/ 1992841 h 6940094"/>
              <a:gd name="connsiteX274" fmla="*/ 3115626 w 12192614"/>
              <a:gd name="connsiteY274" fmla="*/ 1907952 h 6940094"/>
              <a:gd name="connsiteX275" fmla="*/ 3092372 w 12192614"/>
              <a:gd name="connsiteY275" fmla="*/ 1959111 h 6940094"/>
              <a:gd name="connsiteX276" fmla="*/ 2973309 w 12192614"/>
              <a:gd name="connsiteY276" fmla="*/ 1969343 h 6940094"/>
              <a:gd name="connsiteX277" fmla="*/ 2839829 w 12192614"/>
              <a:gd name="connsiteY277" fmla="*/ 1967483 h 6940094"/>
              <a:gd name="connsiteX278" fmla="*/ 2797506 w 12192614"/>
              <a:gd name="connsiteY278" fmla="*/ 1956321 h 6940094"/>
              <a:gd name="connsiteX279" fmla="*/ 2773321 w 12192614"/>
              <a:gd name="connsiteY279" fmla="*/ 1876326 h 6940094"/>
              <a:gd name="connsiteX280" fmla="*/ 2783088 w 12192614"/>
              <a:gd name="connsiteY280" fmla="*/ 1729358 h 6940094"/>
              <a:gd name="connsiteX281" fmla="*/ 2829132 w 12192614"/>
              <a:gd name="connsiteY281" fmla="*/ 1670757 h 6940094"/>
              <a:gd name="connsiteX282" fmla="*/ 2885873 w 12192614"/>
              <a:gd name="connsiteY282" fmla="*/ 1625178 h 6940094"/>
              <a:gd name="connsiteX283" fmla="*/ 2900755 w 12192614"/>
              <a:gd name="connsiteY283" fmla="*/ 1572158 h 6940094"/>
              <a:gd name="connsiteX284" fmla="*/ 2610540 w 12192614"/>
              <a:gd name="connsiteY284" fmla="*/ 1452165 h 6940094"/>
              <a:gd name="connsiteX285" fmla="*/ 1957929 w 12192614"/>
              <a:gd name="connsiteY285" fmla="*/ 1443794 h 6940094"/>
              <a:gd name="connsiteX286" fmla="*/ 1908630 w 12192614"/>
              <a:gd name="connsiteY286" fmla="*/ 1451235 h 6940094"/>
              <a:gd name="connsiteX287" fmla="*/ 1764452 w 12192614"/>
              <a:gd name="connsiteY287" fmla="*/ 1472629 h 6940094"/>
              <a:gd name="connsiteX288" fmla="*/ 1274249 w 12192614"/>
              <a:gd name="connsiteY288" fmla="*/ 1472629 h 6940094"/>
              <a:gd name="connsiteX289" fmla="*/ 1200301 w 12192614"/>
              <a:gd name="connsiteY289" fmla="*/ 1468909 h 6940094"/>
              <a:gd name="connsiteX290" fmla="*/ 1117980 w 12192614"/>
              <a:gd name="connsiteY290" fmla="*/ 1454956 h 6940094"/>
              <a:gd name="connsiteX291" fmla="*/ 1075192 w 12192614"/>
              <a:gd name="connsiteY291" fmla="*/ 1449375 h 6940094"/>
              <a:gd name="connsiteX292" fmla="*/ 935666 w 12192614"/>
              <a:gd name="connsiteY292" fmla="*/ 1544253 h 6940094"/>
              <a:gd name="connsiteX293" fmla="*/ 865902 w 12192614"/>
              <a:gd name="connsiteY293" fmla="*/ 1672152 h 6940094"/>
              <a:gd name="connsiteX294" fmla="*/ 839857 w 12192614"/>
              <a:gd name="connsiteY294" fmla="*/ 1799121 h 6940094"/>
              <a:gd name="connsiteX295" fmla="*/ 872414 w 12192614"/>
              <a:gd name="connsiteY295" fmla="*/ 1895394 h 6940094"/>
              <a:gd name="connsiteX296" fmla="*/ 955199 w 12192614"/>
              <a:gd name="connsiteY296" fmla="*/ 1933066 h 6940094"/>
              <a:gd name="connsiteX297" fmla="*/ 1047287 w 12192614"/>
              <a:gd name="connsiteY297" fmla="*/ 1896789 h 6940094"/>
              <a:gd name="connsiteX298" fmla="*/ 1149606 w 12192614"/>
              <a:gd name="connsiteY298" fmla="*/ 1771216 h 6940094"/>
              <a:gd name="connsiteX299" fmla="*/ 1220299 w 12192614"/>
              <a:gd name="connsiteY299" fmla="*/ 1719126 h 6940094"/>
              <a:gd name="connsiteX300" fmla="*/ 1263088 w 12192614"/>
              <a:gd name="connsiteY300" fmla="*/ 1754473 h 6940094"/>
              <a:gd name="connsiteX301" fmla="*/ 1276110 w 12192614"/>
              <a:gd name="connsiteY301" fmla="*/ 1873535 h 6940094"/>
              <a:gd name="connsiteX302" fmla="*/ 1269599 w 12192614"/>
              <a:gd name="connsiteY302" fmla="*/ 2154913 h 6940094"/>
              <a:gd name="connsiteX303" fmla="*/ 1255646 w 12192614"/>
              <a:gd name="connsiteY303" fmla="*/ 2389783 h 6940094"/>
              <a:gd name="connsiteX304" fmla="*/ 1233787 w 12192614"/>
              <a:gd name="connsiteY304" fmla="*/ 2500474 h 6940094"/>
              <a:gd name="connsiteX305" fmla="*/ 1184953 w 12192614"/>
              <a:gd name="connsiteY305" fmla="*/ 2539541 h 6940094"/>
              <a:gd name="connsiteX306" fmla="*/ 1118910 w 12192614"/>
              <a:gd name="connsiteY306" fmla="*/ 2561865 h 6940094"/>
              <a:gd name="connsiteX307" fmla="*/ 1085424 w 12192614"/>
              <a:gd name="connsiteY307" fmla="*/ 2621396 h 6940094"/>
              <a:gd name="connsiteX308" fmla="*/ 1179372 w 12192614"/>
              <a:gd name="connsiteY308" fmla="*/ 2723716 h 6940094"/>
              <a:gd name="connsiteX309" fmla="*/ 1521676 w 12192614"/>
              <a:gd name="connsiteY309" fmla="*/ 2761853 h 6940094"/>
              <a:gd name="connsiteX310" fmla="*/ 1800264 w 12192614"/>
              <a:gd name="connsiteY310" fmla="*/ 2729297 h 6940094"/>
              <a:gd name="connsiteX311" fmla="*/ 1890956 w 12192614"/>
              <a:gd name="connsiteY311" fmla="*/ 2629768 h 6940094"/>
              <a:gd name="connsiteX312" fmla="*/ 1872818 w 12192614"/>
              <a:gd name="connsiteY312" fmla="*/ 2577213 h 6940094"/>
              <a:gd name="connsiteX313" fmla="*/ 1804450 w 12192614"/>
              <a:gd name="connsiteY313" fmla="*/ 2536750 h 6940094"/>
              <a:gd name="connsiteX314" fmla="*/ 1741198 w 12192614"/>
              <a:gd name="connsiteY314" fmla="*/ 2480940 h 6940094"/>
              <a:gd name="connsiteX315" fmla="*/ 1724455 w 12192614"/>
              <a:gd name="connsiteY315" fmla="*/ 2364668 h 6940094"/>
              <a:gd name="connsiteX316" fmla="*/ 1724455 w 12192614"/>
              <a:gd name="connsiteY316" fmla="*/ 1843770 h 6940094"/>
              <a:gd name="connsiteX317" fmla="*/ 1739338 w 12192614"/>
              <a:gd name="connsiteY317" fmla="*/ 1748891 h 6940094"/>
              <a:gd name="connsiteX318" fmla="*/ 1788637 w 12192614"/>
              <a:gd name="connsiteY318" fmla="*/ 1720056 h 6940094"/>
              <a:gd name="connsiteX319" fmla="*/ 1831425 w 12192614"/>
              <a:gd name="connsiteY319" fmla="*/ 1737729 h 6940094"/>
              <a:gd name="connsiteX320" fmla="*/ 1879794 w 12192614"/>
              <a:gd name="connsiteY320" fmla="*/ 1813074 h 6940094"/>
              <a:gd name="connsiteX321" fmla="*/ 1951418 w 12192614"/>
              <a:gd name="connsiteY321" fmla="*/ 1903766 h 6940094"/>
              <a:gd name="connsiteX322" fmla="*/ 2036994 w 12192614"/>
              <a:gd name="connsiteY322" fmla="*/ 1931206 h 6940094"/>
              <a:gd name="connsiteX323" fmla="*/ 2126291 w 12192614"/>
              <a:gd name="connsiteY323" fmla="*/ 1903301 h 6940094"/>
              <a:gd name="connsiteX324" fmla="*/ 2175590 w 12192614"/>
              <a:gd name="connsiteY324" fmla="*/ 1785168 h 6940094"/>
              <a:gd name="connsiteX325" fmla="*/ 2104431 w 12192614"/>
              <a:gd name="connsiteY325" fmla="*/ 1555415 h 6940094"/>
              <a:gd name="connsiteX326" fmla="*/ 1957929 w 12192614"/>
              <a:gd name="connsiteY326" fmla="*/ 1443794 h 6940094"/>
              <a:gd name="connsiteX327" fmla="*/ 4410802 w 12192614"/>
              <a:gd name="connsiteY327" fmla="*/ 1441003 h 6940094"/>
              <a:gd name="connsiteX328" fmla="*/ 4247091 w 12192614"/>
              <a:gd name="connsiteY328" fmla="*/ 1506116 h 6940094"/>
              <a:gd name="connsiteX329" fmla="*/ 4207559 w 12192614"/>
              <a:gd name="connsiteY329" fmla="*/ 1567042 h 6940094"/>
              <a:gd name="connsiteX330" fmla="*/ 4197792 w 12192614"/>
              <a:gd name="connsiteY330" fmla="*/ 1678198 h 6940094"/>
              <a:gd name="connsiteX331" fmla="*/ 4172212 w 12192614"/>
              <a:gd name="connsiteY331" fmla="*/ 1832142 h 6940094"/>
              <a:gd name="connsiteX332" fmla="*/ 4075009 w 12192614"/>
              <a:gd name="connsiteY332" fmla="*/ 2068872 h 6940094"/>
              <a:gd name="connsiteX333" fmla="*/ 3943854 w 12192614"/>
              <a:gd name="connsiteY333" fmla="*/ 2356296 h 6940094"/>
              <a:gd name="connsiteX334" fmla="*/ 3855023 w 12192614"/>
              <a:gd name="connsiteY334" fmla="*/ 2521402 h 6940094"/>
              <a:gd name="connsiteX335" fmla="*/ 3763400 w 12192614"/>
              <a:gd name="connsiteY335" fmla="*/ 2581399 h 6940094"/>
              <a:gd name="connsiteX336" fmla="*/ 3711775 w 12192614"/>
              <a:gd name="connsiteY336" fmla="*/ 2610234 h 6940094"/>
              <a:gd name="connsiteX337" fmla="*/ 3697358 w 12192614"/>
              <a:gd name="connsiteY337" fmla="*/ 2654883 h 6940094"/>
              <a:gd name="connsiteX338" fmla="*/ 3762470 w 12192614"/>
              <a:gd name="connsiteY338" fmla="*/ 2740459 h 6940094"/>
              <a:gd name="connsiteX339" fmla="*/ 3983852 w 12192614"/>
              <a:gd name="connsiteY339" fmla="*/ 2760923 h 6940094"/>
              <a:gd name="connsiteX340" fmla="*/ 4248951 w 12192614"/>
              <a:gd name="connsiteY340" fmla="*/ 2650232 h 6940094"/>
              <a:gd name="connsiteX341" fmla="*/ 4192211 w 12192614"/>
              <a:gd name="connsiteY341" fmla="*/ 2583259 h 6940094"/>
              <a:gd name="connsiteX342" fmla="*/ 4140586 w 12192614"/>
              <a:gd name="connsiteY342" fmla="*/ 2563260 h 6940094"/>
              <a:gd name="connsiteX343" fmla="*/ 4132680 w 12192614"/>
              <a:gd name="connsiteY343" fmla="*/ 2536750 h 6940094"/>
              <a:gd name="connsiteX344" fmla="*/ 4143842 w 12192614"/>
              <a:gd name="connsiteY344" fmla="*/ 2490242 h 6940094"/>
              <a:gd name="connsiteX345" fmla="*/ 4169887 w 12192614"/>
              <a:gd name="connsiteY345" fmla="*/ 2456755 h 6940094"/>
              <a:gd name="connsiteX346" fmla="*/ 4317785 w 12192614"/>
              <a:gd name="connsiteY346" fmla="*/ 2441872 h 6940094"/>
              <a:gd name="connsiteX347" fmla="*/ 4545677 w 12192614"/>
              <a:gd name="connsiteY347" fmla="*/ 2453035 h 6940094"/>
              <a:gd name="connsiteX348" fmla="*/ 4621022 w 12192614"/>
              <a:gd name="connsiteY348" fmla="*/ 2526519 h 6940094"/>
              <a:gd name="connsiteX349" fmla="*/ 4577303 w 12192614"/>
              <a:gd name="connsiteY349" fmla="*/ 2576748 h 6940094"/>
              <a:gd name="connsiteX350" fmla="*/ 4523819 w 12192614"/>
              <a:gd name="connsiteY350" fmla="*/ 2605118 h 6940094"/>
              <a:gd name="connsiteX351" fmla="*/ 4509401 w 12192614"/>
              <a:gd name="connsiteY351" fmla="*/ 2648371 h 6940094"/>
              <a:gd name="connsiteX352" fmla="*/ 4536841 w 12192614"/>
              <a:gd name="connsiteY352" fmla="*/ 2710228 h 6940094"/>
              <a:gd name="connsiteX353" fmla="*/ 4610791 w 12192614"/>
              <a:gd name="connsiteY353" fmla="*/ 2744180 h 6940094"/>
              <a:gd name="connsiteX354" fmla="*/ 4922399 w 12192614"/>
              <a:gd name="connsiteY354" fmla="*/ 2761853 h 6940094"/>
              <a:gd name="connsiteX355" fmla="*/ 5190289 w 12192614"/>
              <a:gd name="connsiteY355" fmla="*/ 2732087 h 6940094"/>
              <a:gd name="connsiteX356" fmla="*/ 5272145 w 12192614"/>
              <a:gd name="connsiteY356" fmla="*/ 2634419 h 6940094"/>
              <a:gd name="connsiteX357" fmla="*/ 5205172 w 12192614"/>
              <a:gd name="connsiteY357" fmla="*/ 2566516 h 6940094"/>
              <a:gd name="connsiteX358" fmla="*/ 5154013 w 12192614"/>
              <a:gd name="connsiteY358" fmla="*/ 2544657 h 6940094"/>
              <a:gd name="connsiteX359" fmla="*/ 5112155 w 12192614"/>
              <a:gd name="connsiteY359" fmla="*/ 2476289 h 6940094"/>
              <a:gd name="connsiteX360" fmla="*/ 4936351 w 12192614"/>
              <a:gd name="connsiteY360" fmla="*/ 2099568 h 6940094"/>
              <a:gd name="connsiteX361" fmla="*/ 4590326 w 12192614"/>
              <a:gd name="connsiteY361" fmla="*/ 1514487 h 6940094"/>
              <a:gd name="connsiteX362" fmla="*/ 4410802 w 12192614"/>
              <a:gd name="connsiteY362" fmla="*/ 1441003 h 6940094"/>
              <a:gd name="connsiteX363" fmla="*/ 0 w 12192614"/>
              <a:gd name="connsiteY363" fmla="*/ 0 h 6940094"/>
              <a:gd name="connsiteX364" fmla="*/ 12192614 w 12192614"/>
              <a:gd name="connsiteY364" fmla="*/ 82094 h 6940094"/>
              <a:gd name="connsiteX365" fmla="*/ 12192614 w 12192614"/>
              <a:gd name="connsiteY365" fmla="*/ 6940094 h 6940094"/>
              <a:gd name="connsiteX366" fmla="*/ 614 w 12192614"/>
              <a:gd name="connsiteY366" fmla="*/ 6940094 h 6940094"/>
              <a:gd name="connsiteX367" fmla="*/ 0 w 12192614"/>
              <a:gd name="connsiteY367" fmla="*/ 0 h 6940094"/>
              <a:gd name="connsiteX0" fmla="*/ 9084972 w 12192614"/>
              <a:gd name="connsiteY0" fmla="*/ 3999545 h 6940094"/>
              <a:gd name="connsiteX1" fmla="*/ 846099 w 12192614"/>
              <a:gd name="connsiteY1" fmla="*/ 431229 h 6940094"/>
              <a:gd name="connsiteX2" fmla="*/ 9178920 w 12192614"/>
              <a:gd name="connsiteY2" fmla="*/ 4033961 h 6940094"/>
              <a:gd name="connsiteX3" fmla="*/ 9260775 w 12192614"/>
              <a:gd name="connsiteY3" fmla="*/ 4123258 h 6940094"/>
              <a:gd name="connsiteX4" fmla="*/ 9354723 w 12192614"/>
              <a:gd name="connsiteY4" fmla="*/ 4345570 h 6940094"/>
              <a:gd name="connsiteX5" fmla="*/ 9391000 w 12192614"/>
              <a:gd name="connsiteY5" fmla="*/ 4588346 h 6940094"/>
              <a:gd name="connsiteX6" fmla="*/ 9347747 w 12192614"/>
              <a:gd name="connsiteY6" fmla="*/ 4727872 h 6940094"/>
              <a:gd name="connsiteX7" fmla="*/ 9233801 w 12192614"/>
              <a:gd name="connsiteY7" fmla="*/ 4780892 h 6940094"/>
              <a:gd name="connsiteX8" fmla="*/ 9147760 w 12192614"/>
              <a:gd name="connsiteY8" fmla="*/ 4753917 h 6940094"/>
              <a:gd name="connsiteX9" fmla="*/ 9076600 w 12192614"/>
              <a:gd name="connsiteY9" fmla="*/ 4681363 h 6940094"/>
              <a:gd name="connsiteX10" fmla="*/ 8968700 w 12192614"/>
              <a:gd name="connsiteY10" fmla="*/ 4436262 h 6940094"/>
              <a:gd name="connsiteX11" fmla="*/ 8925912 w 12192614"/>
              <a:gd name="connsiteY11" fmla="*/ 4193021 h 6940094"/>
              <a:gd name="connsiteX12" fmla="*/ 8961260 w 12192614"/>
              <a:gd name="connsiteY12" fmla="*/ 4069308 h 6940094"/>
              <a:gd name="connsiteX13" fmla="*/ 9084972 w 12192614"/>
              <a:gd name="connsiteY13" fmla="*/ 3999545 h 6940094"/>
              <a:gd name="connsiteX14" fmla="*/ 10287168 w 12192614"/>
              <a:gd name="connsiteY14" fmla="*/ 3740026 h 6940094"/>
              <a:gd name="connsiteX15" fmla="*/ 10045323 w 12192614"/>
              <a:gd name="connsiteY15" fmla="*/ 3760489 h 6940094"/>
              <a:gd name="connsiteX16" fmla="*/ 9963002 w 12192614"/>
              <a:gd name="connsiteY16" fmla="*/ 3798627 h 6940094"/>
              <a:gd name="connsiteX17" fmla="*/ 9931841 w 12192614"/>
              <a:gd name="connsiteY17" fmla="*/ 3862809 h 6940094"/>
              <a:gd name="connsiteX18" fmla="*/ 9993233 w 12192614"/>
              <a:gd name="connsiteY18" fmla="*/ 3952106 h 6940094"/>
              <a:gd name="connsiteX19" fmla="*/ 10043928 w 12192614"/>
              <a:gd name="connsiteY19" fmla="*/ 4007916 h 6940094"/>
              <a:gd name="connsiteX20" fmla="*/ 10055555 w 12192614"/>
              <a:gd name="connsiteY20" fmla="*/ 4114886 h 6940094"/>
              <a:gd name="connsiteX21" fmla="*/ 10052764 w 12192614"/>
              <a:gd name="connsiteY21" fmla="*/ 4259994 h 6940094"/>
              <a:gd name="connsiteX22" fmla="*/ 10048113 w 12192614"/>
              <a:gd name="connsiteY22" fmla="*/ 4483236 h 6940094"/>
              <a:gd name="connsiteX23" fmla="*/ 10081600 w 12192614"/>
              <a:gd name="connsiteY23" fmla="*/ 4749266 h 6940094"/>
              <a:gd name="connsiteX24" fmla="*/ 10202522 w 12192614"/>
              <a:gd name="connsiteY24" fmla="*/ 4911117 h 6940094"/>
              <a:gd name="connsiteX25" fmla="*/ 10680633 w 12192614"/>
              <a:gd name="connsiteY25" fmla="*/ 5053434 h 6940094"/>
              <a:gd name="connsiteX26" fmla="*/ 10987591 w 12192614"/>
              <a:gd name="connsiteY26" fmla="*/ 5003204 h 6940094"/>
              <a:gd name="connsiteX27" fmla="*/ 11277806 w 12192614"/>
              <a:gd name="connsiteY27" fmla="*/ 4741825 h 6940094"/>
              <a:gd name="connsiteX28" fmla="*/ 11308501 w 12192614"/>
              <a:gd name="connsiteY28" fmla="*/ 4450680 h 6940094"/>
              <a:gd name="connsiteX29" fmla="*/ 11308501 w 12192614"/>
              <a:gd name="connsiteY29" fmla="*/ 4223717 h 6940094"/>
              <a:gd name="connsiteX30" fmla="*/ 11317338 w 12192614"/>
              <a:gd name="connsiteY30" fmla="*/ 3985127 h 6940094"/>
              <a:gd name="connsiteX31" fmla="*/ 11373614 w 12192614"/>
              <a:gd name="connsiteY31" fmla="*/ 3925131 h 6940094"/>
              <a:gd name="connsiteX32" fmla="*/ 11432215 w 12192614"/>
              <a:gd name="connsiteY32" fmla="*/ 3885133 h 6940094"/>
              <a:gd name="connsiteX33" fmla="*/ 11443377 w 12192614"/>
              <a:gd name="connsiteY33" fmla="*/ 3845135 h 6940094"/>
              <a:gd name="connsiteX34" fmla="*/ 11378730 w 12192614"/>
              <a:gd name="connsiteY34" fmla="*/ 3765140 h 6940094"/>
              <a:gd name="connsiteX35" fmla="*/ 11169905 w 12192614"/>
              <a:gd name="connsiteY35" fmla="*/ 3740026 h 6940094"/>
              <a:gd name="connsiteX36" fmla="*/ 10956430 w 12192614"/>
              <a:gd name="connsiteY36" fmla="*/ 3765605 h 6940094"/>
              <a:gd name="connsiteX37" fmla="*/ 10889922 w 12192614"/>
              <a:gd name="connsiteY37" fmla="*/ 3846996 h 6940094"/>
              <a:gd name="connsiteX38" fmla="*/ 10907596 w 12192614"/>
              <a:gd name="connsiteY38" fmla="*/ 3890714 h 6940094"/>
              <a:gd name="connsiteX39" fmla="*/ 10973638 w 12192614"/>
              <a:gd name="connsiteY39" fmla="*/ 3929781 h 6940094"/>
              <a:gd name="connsiteX40" fmla="*/ 11033635 w 12192614"/>
              <a:gd name="connsiteY40" fmla="*/ 3993498 h 6940094"/>
              <a:gd name="connsiteX41" fmla="*/ 11047122 w 12192614"/>
              <a:gd name="connsiteY41" fmla="*/ 4269296 h 6940094"/>
              <a:gd name="connsiteX42" fmla="*/ 11047122 w 12192614"/>
              <a:gd name="connsiteY42" fmla="*/ 4473934 h 6940094"/>
              <a:gd name="connsiteX43" fmla="*/ 11037820 w 12192614"/>
              <a:gd name="connsiteY43" fmla="*/ 4595787 h 6940094"/>
              <a:gd name="connsiteX44" fmla="*/ 11003404 w 12192614"/>
              <a:gd name="connsiteY44" fmla="*/ 4676713 h 6940094"/>
              <a:gd name="connsiteX45" fmla="*/ 10911316 w 12192614"/>
              <a:gd name="connsiteY45" fmla="*/ 4751592 h 6940094"/>
              <a:gd name="connsiteX46" fmla="*/ 10776441 w 12192614"/>
              <a:gd name="connsiteY46" fmla="*/ 4779032 h 6940094"/>
              <a:gd name="connsiteX47" fmla="*/ 10584825 w 12192614"/>
              <a:gd name="connsiteY47" fmla="*/ 4710199 h 6940094"/>
              <a:gd name="connsiteX48" fmla="*/ 10498318 w 12192614"/>
              <a:gd name="connsiteY48" fmla="*/ 4466493 h 6940094"/>
              <a:gd name="connsiteX49" fmla="*/ 10505760 w 12192614"/>
              <a:gd name="connsiteY49" fmla="*/ 4116747 h 6940094"/>
              <a:gd name="connsiteX50" fmla="*/ 10516457 w 12192614"/>
              <a:gd name="connsiteY50" fmla="*/ 4003265 h 6940094"/>
              <a:gd name="connsiteX51" fmla="*/ 10556919 w 12192614"/>
              <a:gd name="connsiteY51" fmla="*/ 3955826 h 6940094"/>
              <a:gd name="connsiteX52" fmla="*/ 10612730 w 12192614"/>
              <a:gd name="connsiteY52" fmla="*/ 3926991 h 6940094"/>
              <a:gd name="connsiteX53" fmla="*/ 10641565 w 12192614"/>
              <a:gd name="connsiteY53" fmla="*/ 3864669 h 6940094"/>
              <a:gd name="connsiteX54" fmla="*/ 10542037 w 12192614"/>
              <a:gd name="connsiteY54" fmla="*/ 3763280 h 6940094"/>
              <a:gd name="connsiteX55" fmla="*/ 10287168 w 12192614"/>
              <a:gd name="connsiteY55" fmla="*/ 3740026 h 6940094"/>
              <a:gd name="connsiteX56" fmla="*/ 7439455 w 12192614"/>
              <a:gd name="connsiteY56" fmla="*/ 3739095 h 6940094"/>
              <a:gd name="connsiteX57" fmla="*/ 7125055 w 12192614"/>
              <a:gd name="connsiteY57" fmla="*/ 3766536 h 6940094"/>
              <a:gd name="connsiteX58" fmla="*/ 7031108 w 12192614"/>
              <a:gd name="connsiteY58" fmla="*/ 3856298 h 6940094"/>
              <a:gd name="connsiteX59" fmla="*/ 7057153 w 12192614"/>
              <a:gd name="connsiteY59" fmla="*/ 3915829 h 6940094"/>
              <a:gd name="connsiteX60" fmla="*/ 7133426 w 12192614"/>
              <a:gd name="connsiteY60" fmla="*/ 3950245 h 6940094"/>
              <a:gd name="connsiteX61" fmla="*/ 7226444 w 12192614"/>
              <a:gd name="connsiteY61" fmla="*/ 4014427 h 6940094"/>
              <a:gd name="connsiteX62" fmla="*/ 7443175 w 12192614"/>
              <a:gd name="connsiteY62" fmla="*/ 4260924 h 6940094"/>
              <a:gd name="connsiteX63" fmla="*/ 7508287 w 12192614"/>
              <a:gd name="connsiteY63" fmla="*/ 4368359 h 6940094"/>
              <a:gd name="connsiteX64" fmla="*/ 7523171 w 12192614"/>
              <a:gd name="connsiteY64" fmla="*/ 4484166 h 6940094"/>
              <a:gd name="connsiteX65" fmla="*/ 7493405 w 12192614"/>
              <a:gd name="connsiteY65" fmla="*/ 4787403 h 6940094"/>
              <a:gd name="connsiteX66" fmla="*/ 7427362 w 12192614"/>
              <a:gd name="connsiteY66" fmla="*/ 4834842 h 6940094"/>
              <a:gd name="connsiteX67" fmla="*/ 7356669 w 12192614"/>
              <a:gd name="connsiteY67" fmla="*/ 4917628 h 6940094"/>
              <a:gd name="connsiteX68" fmla="*/ 7472011 w 12192614"/>
              <a:gd name="connsiteY68" fmla="*/ 5017157 h 6940094"/>
              <a:gd name="connsiteX69" fmla="*/ 7762226 w 12192614"/>
              <a:gd name="connsiteY69" fmla="*/ 5046923 h 6940094"/>
              <a:gd name="connsiteX70" fmla="*/ 8136156 w 12192614"/>
              <a:gd name="connsiteY70" fmla="*/ 4920419 h 6940094"/>
              <a:gd name="connsiteX71" fmla="*/ 8068253 w 12192614"/>
              <a:gd name="connsiteY71" fmla="*/ 4832052 h 6940094"/>
              <a:gd name="connsiteX72" fmla="*/ 8014303 w 12192614"/>
              <a:gd name="connsiteY72" fmla="*/ 4788799 h 6940094"/>
              <a:gd name="connsiteX73" fmla="*/ 7996630 w 12192614"/>
              <a:gd name="connsiteY73" fmla="*/ 4710199 h 6940094"/>
              <a:gd name="connsiteX74" fmla="*/ 7988258 w 12192614"/>
              <a:gd name="connsiteY74" fmla="*/ 4510211 h 6940094"/>
              <a:gd name="connsiteX75" fmla="*/ 8019419 w 12192614"/>
              <a:gd name="connsiteY75" fmla="*/ 4317200 h 6940094"/>
              <a:gd name="connsiteX76" fmla="*/ 8177084 w 12192614"/>
              <a:gd name="connsiteY76" fmla="*/ 4115817 h 6940094"/>
              <a:gd name="connsiteX77" fmla="*/ 8320331 w 12192614"/>
              <a:gd name="connsiteY77" fmla="*/ 3973965 h 6940094"/>
              <a:gd name="connsiteX78" fmla="*/ 8412418 w 12192614"/>
              <a:gd name="connsiteY78" fmla="*/ 3933502 h 6940094"/>
              <a:gd name="connsiteX79" fmla="*/ 8493343 w 12192614"/>
              <a:gd name="connsiteY79" fmla="*/ 3903736 h 6940094"/>
              <a:gd name="connsiteX80" fmla="*/ 8516598 w 12192614"/>
              <a:gd name="connsiteY80" fmla="*/ 3846066 h 6940094"/>
              <a:gd name="connsiteX81" fmla="*/ 8496598 w 12192614"/>
              <a:gd name="connsiteY81" fmla="*/ 3790255 h 6940094"/>
              <a:gd name="connsiteX82" fmla="*/ 8445904 w 12192614"/>
              <a:gd name="connsiteY82" fmla="*/ 3754908 h 6940094"/>
              <a:gd name="connsiteX83" fmla="*/ 8236615 w 12192614"/>
              <a:gd name="connsiteY83" fmla="*/ 3740026 h 6940094"/>
              <a:gd name="connsiteX84" fmla="*/ 7951982 w 12192614"/>
              <a:gd name="connsiteY84" fmla="*/ 3845135 h 6940094"/>
              <a:gd name="connsiteX85" fmla="*/ 7970585 w 12192614"/>
              <a:gd name="connsiteY85" fmla="*/ 3902806 h 6940094"/>
              <a:gd name="connsiteX86" fmla="*/ 8000816 w 12192614"/>
              <a:gd name="connsiteY86" fmla="*/ 3942804 h 6940094"/>
              <a:gd name="connsiteX87" fmla="*/ 8005002 w 12192614"/>
              <a:gd name="connsiteY87" fmla="*/ 3967919 h 6940094"/>
              <a:gd name="connsiteX88" fmla="*/ 7968725 w 12192614"/>
              <a:gd name="connsiteY88" fmla="*/ 4040472 h 6940094"/>
              <a:gd name="connsiteX89" fmla="*/ 7920356 w 12192614"/>
              <a:gd name="connsiteY89" fmla="*/ 4092097 h 6940094"/>
              <a:gd name="connsiteX90" fmla="*/ 7882218 w 12192614"/>
              <a:gd name="connsiteY90" fmla="*/ 4106515 h 6940094"/>
              <a:gd name="connsiteX91" fmla="*/ 7817106 w 12192614"/>
              <a:gd name="connsiteY91" fmla="*/ 4059076 h 6940094"/>
              <a:gd name="connsiteX92" fmla="*/ 7764086 w 12192614"/>
              <a:gd name="connsiteY92" fmla="*/ 3952106 h 6940094"/>
              <a:gd name="connsiteX93" fmla="*/ 7793852 w 12192614"/>
              <a:gd name="connsiteY93" fmla="*/ 3897225 h 6940094"/>
              <a:gd name="connsiteX94" fmla="*/ 7814316 w 12192614"/>
              <a:gd name="connsiteY94" fmla="*/ 3847926 h 6940094"/>
              <a:gd name="connsiteX95" fmla="*/ 7787806 w 12192614"/>
              <a:gd name="connsiteY95" fmla="*/ 3791650 h 6940094"/>
              <a:gd name="connsiteX96" fmla="*/ 7717577 w 12192614"/>
              <a:gd name="connsiteY96" fmla="*/ 3758629 h 6940094"/>
              <a:gd name="connsiteX97" fmla="*/ 7439455 w 12192614"/>
              <a:gd name="connsiteY97" fmla="*/ 3739095 h 6940094"/>
              <a:gd name="connsiteX98" fmla="*/ 9173339 w 12192614"/>
              <a:gd name="connsiteY98" fmla="*/ 3732584 h 6940094"/>
              <a:gd name="connsiteX99" fmla="*/ 8892426 w 12192614"/>
              <a:gd name="connsiteY99" fmla="*/ 3780953 h 6940094"/>
              <a:gd name="connsiteX100" fmla="*/ 8591979 w 12192614"/>
              <a:gd name="connsiteY100" fmla="*/ 4002335 h 6940094"/>
              <a:gd name="connsiteX101" fmla="*/ 8466406 w 12192614"/>
              <a:gd name="connsiteY101" fmla="*/ 4393009 h 6940094"/>
              <a:gd name="connsiteX102" fmla="*/ 8564074 w 12192614"/>
              <a:gd name="connsiteY102" fmla="*/ 4741825 h 6940094"/>
              <a:gd name="connsiteX103" fmla="*/ 8842197 w 12192614"/>
              <a:gd name="connsiteY103" fmla="*/ 4986461 h 6940094"/>
              <a:gd name="connsiteX104" fmla="*/ 9150085 w 12192614"/>
              <a:gd name="connsiteY104" fmla="*/ 5053434 h 6940094"/>
              <a:gd name="connsiteX105" fmla="*/ 9394721 w 12192614"/>
              <a:gd name="connsiteY105" fmla="*/ 5014366 h 6940094"/>
              <a:gd name="connsiteX106" fmla="*/ 9715631 w 12192614"/>
              <a:gd name="connsiteY106" fmla="*/ 4803216 h 6940094"/>
              <a:gd name="connsiteX107" fmla="*/ 9860739 w 12192614"/>
              <a:gd name="connsiteY107" fmla="*/ 4410682 h 6940094"/>
              <a:gd name="connsiteX108" fmla="*/ 9787255 w 12192614"/>
              <a:gd name="connsiteY108" fmla="*/ 4113026 h 6940094"/>
              <a:gd name="connsiteX109" fmla="*/ 9590988 w 12192614"/>
              <a:gd name="connsiteY109" fmla="*/ 3869320 h 6940094"/>
              <a:gd name="connsiteX110" fmla="*/ 9173339 w 12192614"/>
              <a:gd name="connsiteY110" fmla="*/ 3732584 h 6940094"/>
              <a:gd name="connsiteX111" fmla="*/ 4368014 w 12192614"/>
              <a:gd name="connsiteY111" fmla="*/ 1951670 h 6940094"/>
              <a:gd name="connsiteX112" fmla="*/ 4403361 w 12192614"/>
              <a:gd name="connsiteY112" fmla="*/ 1970273 h 6940094"/>
              <a:gd name="connsiteX113" fmla="*/ 4451730 w 12192614"/>
              <a:gd name="connsiteY113" fmla="*/ 2043757 h 6940094"/>
              <a:gd name="connsiteX114" fmla="*/ 4521493 w 12192614"/>
              <a:gd name="connsiteY114" fmla="*/ 2194446 h 6940094"/>
              <a:gd name="connsiteX115" fmla="*/ 4471264 w 12192614"/>
              <a:gd name="connsiteY115" fmla="*/ 2216770 h 6940094"/>
              <a:gd name="connsiteX116" fmla="*/ 4288950 w 12192614"/>
              <a:gd name="connsiteY116" fmla="*/ 2216770 h 6940094"/>
              <a:gd name="connsiteX117" fmla="*/ 4246161 w 12192614"/>
              <a:gd name="connsiteY117" fmla="*/ 2193516 h 6940094"/>
              <a:gd name="connsiteX118" fmla="*/ 4285228 w 12192614"/>
              <a:gd name="connsiteY118" fmla="*/ 2080034 h 6940094"/>
              <a:gd name="connsiteX119" fmla="*/ 4312203 w 12192614"/>
              <a:gd name="connsiteY119" fmla="*/ 2013992 h 6940094"/>
              <a:gd name="connsiteX120" fmla="*/ 4368014 w 12192614"/>
              <a:gd name="connsiteY120" fmla="*/ 1951670 h 6940094"/>
              <a:gd name="connsiteX121" fmla="*/ 7250108 w 12192614"/>
              <a:gd name="connsiteY121" fmla="*/ 1453096 h 6940094"/>
              <a:gd name="connsiteX122" fmla="*/ 7011983 w 12192614"/>
              <a:gd name="connsiteY122" fmla="*/ 1471699 h 6940094"/>
              <a:gd name="connsiteX123" fmla="*/ 6907803 w 12192614"/>
              <a:gd name="connsiteY123" fmla="*/ 1512627 h 6940094"/>
              <a:gd name="connsiteX124" fmla="*/ 6875247 w 12192614"/>
              <a:gd name="connsiteY124" fmla="*/ 1584250 h 6940094"/>
              <a:gd name="connsiteX125" fmla="*/ 6927337 w 12192614"/>
              <a:gd name="connsiteY125" fmla="*/ 1667036 h 6940094"/>
              <a:gd name="connsiteX126" fmla="*/ 6972915 w 12192614"/>
              <a:gd name="connsiteY126" fmla="*/ 1705173 h 6940094"/>
              <a:gd name="connsiteX127" fmla="*/ 6993379 w 12192614"/>
              <a:gd name="connsiteY127" fmla="*/ 1769356 h 6940094"/>
              <a:gd name="connsiteX128" fmla="*/ 7012913 w 12192614"/>
              <a:gd name="connsiteY128" fmla="*/ 2138635 h 6940094"/>
              <a:gd name="connsiteX129" fmla="*/ 6994309 w 12192614"/>
              <a:gd name="connsiteY129" fmla="*/ 2462336 h 6940094"/>
              <a:gd name="connsiteX130" fmla="*/ 6974310 w 12192614"/>
              <a:gd name="connsiteY130" fmla="*/ 2529774 h 6940094"/>
              <a:gd name="connsiteX131" fmla="*/ 6938499 w 12192614"/>
              <a:gd name="connsiteY131" fmla="*/ 2566516 h 6940094"/>
              <a:gd name="connsiteX132" fmla="*/ 6882688 w 12192614"/>
              <a:gd name="connsiteY132" fmla="*/ 2651162 h 6940094"/>
              <a:gd name="connsiteX133" fmla="*/ 6903617 w 12192614"/>
              <a:gd name="connsiteY133" fmla="*/ 2706508 h 6940094"/>
              <a:gd name="connsiteX134" fmla="*/ 6958032 w 12192614"/>
              <a:gd name="connsiteY134" fmla="*/ 2740459 h 6940094"/>
              <a:gd name="connsiteX135" fmla="*/ 7209180 w 12192614"/>
              <a:gd name="connsiteY135" fmla="*/ 2760923 h 6940094"/>
              <a:gd name="connsiteX136" fmla="*/ 7484512 w 12192614"/>
              <a:gd name="connsiteY136" fmla="*/ 2734413 h 6940094"/>
              <a:gd name="connsiteX137" fmla="*/ 7566367 w 12192614"/>
              <a:gd name="connsiteY137" fmla="*/ 2646511 h 6940094"/>
              <a:gd name="connsiteX138" fmla="*/ 7516138 w 12192614"/>
              <a:gd name="connsiteY138" fmla="*/ 2565586 h 6940094"/>
              <a:gd name="connsiteX139" fmla="*/ 7486372 w 12192614"/>
              <a:gd name="connsiteY139" fmla="*/ 2545122 h 6940094"/>
              <a:gd name="connsiteX140" fmla="*/ 7451026 w 12192614"/>
              <a:gd name="connsiteY140" fmla="*/ 2430710 h 6940094"/>
              <a:gd name="connsiteX141" fmla="*/ 7504976 w 12192614"/>
              <a:gd name="connsiteY141" fmla="*/ 2329321 h 6940094"/>
              <a:gd name="connsiteX142" fmla="*/ 7543578 w 12192614"/>
              <a:gd name="connsiteY142" fmla="*/ 2346530 h 6940094"/>
              <a:gd name="connsiteX143" fmla="*/ 7616597 w 12192614"/>
              <a:gd name="connsiteY143" fmla="*/ 2419548 h 6940094"/>
              <a:gd name="connsiteX144" fmla="*/ 7808213 w 12192614"/>
              <a:gd name="connsiteY144" fmla="*/ 2648371 h 6940094"/>
              <a:gd name="connsiteX145" fmla="*/ 7874721 w 12192614"/>
              <a:gd name="connsiteY145" fmla="*/ 2726506 h 6940094"/>
              <a:gd name="connsiteX146" fmla="*/ 7931926 w 12192614"/>
              <a:gd name="connsiteY146" fmla="*/ 2742319 h 6940094"/>
              <a:gd name="connsiteX147" fmla="*/ 8284463 w 12192614"/>
              <a:gd name="connsiteY147" fmla="*/ 2742319 h 6940094"/>
              <a:gd name="connsiteX148" fmla="*/ 8424920 w 12192614"/>
              <a:gd name="connsiteY148" fmla="*/ 2643721 h 6940094"/>
              <a:gd name="connsiteX149" fmla="*/ 8403990 w 12192614"/>
              <a:gd name="connsiteY149" fmla="*/ 2575818 h 6940094"/>
              <a:gd name="connsiteX150" fmla="*/ 8332832 w 12192614"/>
              <a:gd name="connsiteY150" fmla="*/ 2528379 h 6940094"/>
              <a:gd name="connsiteX151" fmla="*/ 8279812 w 12192614"/>
              <a:gd name="connsiteY151" fmla="*/ 2498148 h 6940094"/>
              <a:gd name="connsiteX152" fmla="*/ 8215630 w 12192614"/>
              <a:gd name="connsiteY152" fmla="*/ 2429780 h 6940094"/>
              <a:gd name="connsiteX153" fmla="*/ 7867744 w 12192614"/>
              <a:gd name="connsiteY153" fmla="*/ 2027014 h 6940094"/>
              <a:gd name="connsiteX154" fmla="*/ 7820770 w 12192614"/>
              <a:gd name="connsiteY154" fmla="*/ 1963762 h 6940094"/>
              <a:gd name="connsiteX155" fmla="*/ 7808213 w 12192614"/>
              <a:gd name="connsiteY155" fmla="*/ 1917253 h 6940094"/>
              <a:gd name="connsiteX156" fmla="*/ 7863093 w 12192614"/>
              <a:gd name="connsiteY156" fmla="*/ 1822375 h 6940094"/>
              <a:gd name="connsiteX157" fmla="*/ 7962622 w 12192614"/>
              <a:gd name="connsiteY157" fmla="*/ 1726567 h 6940094"/>
              <a:gd name="connsiteX158" fmla="*/ 8026339 w 12192614"/>
              <a:gd name="connsiteY158" fmla="*/ 1678663 h 6940094"/>
              <a:gd name="connsiteX159" fmla="*/ 8100288 w 12192614"/>
              <a:gd name="connsiteY159" fmla="*/ 1667036 h 6940094"/>
              <a:gd name="connsiteX160" fmla="*/ 8190515 w 12192614"/>
              <a:gd name="connsiteY160" fmla="*/ 1659595 h 6940094"/>
              <a:gd name="connsiteX161" fmla="*/ 8234234 w 12192614"/>
              <a:gd name="connsiteY161" fmla="*/ 1626574 h 6940094"/>
              <a:gd name="connsiteX162" fmla="*/ 8251907 w 12192614"/>
              <a:gd name="connsiteY162" fmla="*/ 1571228 h 6940094"/>
              <a:gd name="connsiteX163" fmla="*/ 8167261 w 12192614"/>
              <a:gd name="connsiteY163" fmla="*/ 1472629 h 6940094"/>
              <a:gd name="connsiteX164" fmla="*/ 7955181 w 12192614"/>
              <a:gd name="connsiteY164" fmla="*/ 1454026 h 6940094"/>
              <a:gd name="connsiteX165" fmla="*/ 7701243 w 12192614"/>
              <a:gd name="connsiteY165" fmla="*/ 1482396 h 6940094"/>
              <a:gd name="connsiteX166" fmla="*/ 7626829 w 12192614"/>
              <a:gd name="connsiteY166" fmla="*/ 1579599 h 6940094"/>
              <a:gd name="connsiteX167" fmla="*/ 7638921 w 12192614"/>
              <a:gd name="connsiteY167" fmla="*/ 1622388 h 6940094"/>
              <a:gd name="connsiteX168" fmla="*/ 7656594 w 12192614"/>
              <a:gd name="connsiteY168" fmla="*/ 1672617 h 6940094"/>
              <a:gd name="connsiteX169" fmla="*/ 7586831 w 12192614"/>
              <a:gd name="connsiteY169" fmla="*/ 1790749 h 6940094"/>
              <a:gd name="connsiteX170" fmla="*/ 7506371 w 12192614"/>
              <a:gd name="connsiteY170" fmla="*/ 1883767 h 6940094"/>
              <a:gd name="connsiteX171" fmla="*/ 7464978 w 12192614"/>
              <a:gd name="connsiteY171" fmla="*/ 1902370 h 6940094"/>
              <a:gd name="connsiteX172" fmla="*/ 7429632 w 12192614"/>
              <a:gd name="connsiteY172" fmla="*/ 1824236 h 6940094"/>
              <a:gd name="connsiteX173" fmla="*/ 7442189 w 12192614"/>
              <a:gd name="connsiteY173" fmla="*/ 1727497 h 6940094"/>
              <a:gd name="connsiteX174" fmla="*/ 7469629 w 12192614"/>
              <a:gd name="connsiteY174" fmla="*/ 1665176 h 6940094"/>
              <a:gd name="connsiteX175" fmla="*/ 7520324 w 12192614"/>
              <a:gd name="connsiteY175" fmla="*/ 1617272 h 6940094"/>
              <a:gd name="connsiteX176" fmla="*/ 7530091 w 12192614"/>
              <a:gd name="connsiteY176" fmla="*/ 1574019 h 6940094"/>
              <a:gd name="connsiteX177" fmla="*/ 7466839 w 12192614"/>
              <a:gd name="connsiteY177" fmla="*/ 1481001 h 6940094"/>
              <a:gd name="connsiteX178" fmla="*/ 7250108 w 12192614"/>
              <a:gd name="connsiteY178" fmla="*/ 1453096 h 6940094"/>
              <a:gd name="connsiteX179" fmla="*/ 5628960 w 12192614"/>
              <a:gd name="connsiteY179" fmla="*/ 1453096 h 6940094"/>
              <a:gd name="connsiteX180" fmla="*/ 5446646 w 12192614"/>
              <a:gd name="connsiteY180" fmla="*/ 1460537 h 6940094"/>
              <a:gd name="connsiteX181" fmla="*/ 5293167 w 12192614"/>
              <a:gd name="connsiteY181" fmla="*/ 1573088 h 6940094"/>
              <a:gd name="connsiteX182" fmla="*/ 5309445 w 12192614"/>
              <a:gd name="connsiteY182" fmla="*/ 1620527 h 6940094"/>
              <a:gd name="connsiteX183" fmla="*/ 5367581 w 12192614"/>
              <a:gd name="connsiteY183" fmla="*/ 1660525 h 6940094"/>
              <a:gd name="connsiteX184" fmla="*/ 5419671 w 12192614"/>
              <a:gd name="connsiteY184" fmla="*/ 1697732 h 6940094"/>
              <a:gd name="connsiteX185" fmla="*/ 5445716 w 12192614"/>
              <a:gd name="connsiteY185" fmla="*/ 1757263 h 6940094"/>
              <a:gd name="connsiteX186" fmla="*/ 5473621 w 12192614"/>
              <a:gd name="connsiteY186" fmla="*/ 2107009 h 6940094"/>
              <a:gd name="connsiteX187" fmla="*/ 5457808 w 12192614"/>
              <a:gd name="connsiteY187" fmla="*/ 2452104 h 6940094"/>
              <a:gd name="connsiteX188" fmla="*/ 5404788 w 12192614"/>
              <a:gd name="connsiteY188" fmla="*/ 2544192 h 6940094"/>
              <a:gd name="connsiteX189" fmla="*/ 5346187 w 12192614"/>
              <a:gd name="connsiteY189" fmla="*/ 2586980 h 6940094"/>
              <a:gd name="connsiteX190" fmla="*/ 5333164 w 12192614"/>
              <a:gd name="connsiteY190" fmla="*/ 2634419 h 6940094"/>
              <a:gd name="connsiteX191" fmla="*/ 5402463 w 12192614"/>
              <a:gd name="connsiteY191" fmla="*/ 2727901 h 6940094"/>
              <a:gd name="connsiteX192" fmla="*/ 5597334 w 12192614"/>
              <a:gd name="connsiteY192" fmla="*/ 2760923 h 6940094"/>
              <a:gd name="connsiteX193" fmla="*/ 5875457 w 12192614"/>
              <a:gd name="connsiteY193" fmla="*/ 2631628 h 6940094"/>
              <a:gd name="connsiteX194" fmla="*/ 5813135 w 12192614"/>
              <a:gd name="connsiteY194" fmla="*/ 2551633 h 6940094"/>
              <a:gd name="connsiteX195" fmla="*/ 5754069 w 12192614"/>
              <a:gd name="connsiteY195" fmla="*/ 2481870 h 6940094"/>
              <a:gd name="connsiteX196" fmla="*/ 5739651 w 12192614"/>
              <a:gd name="connsiteY196" fmla="*/ 2305137 h 6940094"/>
              <a:gd name="connsiteX197" fmla="*/ 5796392 w 12192614"/>
              <a:gd name="connsiteY197" fmla="*/ 2147937 h 6940094"/>
              <a:gd name="connsiteX198" fmla="*/ 5892200 w 12192614"/>
              <a:gd name="connsiteY198" fmla="*/ 2200027 h 6940094"/>
              <a:gd name="connsiteX199" fmla="*/ 6443794 w 12192614"/>
              <a:gd name="connsiteY199" fmla="*/ 2693950 h 6940094"/>
              <a:gd name="connsiteX200" fmla="*/ 6513092 w 12192614"/>
              <a:gd name="connsiteY200" fmla="*/ 2749761 h 6940094"/>
              <a:gd name="connsiteX201" fmla="*/ 6562857 w 12192614"/>
              <a:gd name="connsiteY201" fmla="*/ 2761853 h 6940094"/>
              <a:gd name="connsiteX202" fmla="*/ 6654014 w 12192614"/>
              <a:gd name="connsiteY202" fmla="*/ 2671626 h 6940094"/>
              <a:gd name="connsiteX203" fmla="*/ 6673547 w 12192614"/>
              <a:gd name="connsiteY203" fmla="*/ 2435361 h 6940094"/>
              <a:gd name="connsiteX204" fmla="*/ 6672617 w 12192614"/>
              <a:gd name="connsiteY204" fmla="*/ 2244675 h 6940094"/>
              <a:gd name="connsiteX205" fmla="*/ 6672617 w 12192614"/>
              <a:gd name="connsiteY205" fmla="*/ 1941438 h 6940094"/>
              <a:gd name="connsiteX206" fmla="*/ 6698662 w 12192614"/>
              <a:gd name="connsiteY206" fmla="*/ 1708894 h 6940094"/>
              <a:gd name="connsiteX207" fmla="*/ 6716336 w 12192614"/>
              <a:gd name="connsiteY207" fmla="*/ 1680989 h 6940094"/>
              <a:gd name="connsiteX208" fmla="*/ 6754473 w 12192614"/>
              <a:gd name="connsiteY208" fmla="*/ 1659595 h 6940094"/>
              <a:gd name="connsiteX209" fmla="*/ 6824236 w 12192614"/>
              <a:gd name="connsiteY209" fmla="*/ 1568437 h 6940094"/>
              <a:gd name="connsiteX210" fmla="*/ 6738660 w 12192614"/>
              <a:gd name="connsiteY210" fmla="*/ 1469839 h 6940094"/>
              <a:gd name="connsiteX211" fmla="*/ 6544253 w 12192614"/>
              <a:gd name="connsiteY211" fmla="*/ 1453096 h 6940094"/>
              <a:gd name="connsiteX212" fmla="*/ 6391704 w 12192614"/>
              <a:gd name="connsiteY212" fmla="*/ 1462397 h 6940094"/>
              <a:gd name="connsiteX213" fmla="*/ 6284734 w 12192614"/>
              <a:gd name="connsiteY213" fmla="*/ 1562856 h 6940094"/>
              <a:gd name="connsiteX214" fmla="*/ 6299617 w 12192614"/>
              <a:gd name="connsiteY214" fmla="*/ 1614481 h 6940094"/>
              <a:gd name="connsiteX215" fmla="*/ 6350776 w 12192614"/>
              <a:gd name="connsiteY215" fmla="*/ 1652153 h 6940094"/>
              <a:gd name="connsiteX216" fmla="*/ 6409378 w 12192614"/>
              <a:gd name="connsiteY216" fmla="*/ 1716335 h 6940094"/>
              <a:gd name="connsiteX217" fmla="*/ 6423330 w 12192614"/>
              <a:gd name="connsiteY217" fmla="*/ 1876326 h 6940094"/>
              <a:gd name="connsiteX218" fmla="*/ 6374961 w 12192614"/>
              <a:gd name="connsiteY218" fmla="*/ 1979575 h 6940094"/>
              <a:gd name="connsiteX219" fmla="*/ 6281013 w 12192614"/>
              <a:gd name="connsiteY219" fmla="*/ 1922834 h 6940094"/>
              <a:gd name="connsiteX220" fmla="*/ 5817786 w 12192614"/>
              <a:gd name="connsiteY220" fmla="*/ 1517278 h 6940094"/>
              <a:gd name="connsiteX221" fmla="*/ 5737326 w 12192614"/>
              <a:gd name="connsiteY221" fmla="*/ 1464723 h 6940094"/>
              <a:gd name="connsiteX222" fmla="*/ 5628960 w 12192614"/>
              <a:gd name="connsiteY222" fmla="*/ 1453096 h 6940094"/>
              <a:gd name="connsiteX223" fmla="*/ 2610540 w 12192614"/>
              <a:gd name="connsiteY223" fmla="*/ 1452165 h 6940094"/>
              <a:gd name="connsiteX224" fmla="*/ 2392879 w 12192614"/>
              <a:gd name="connsiteY224" fmla="*/ 1473559 h 6940094"/>
              <a:gd name="connsiteX225" fmla="*/ 2210565 w 12192614"/>
              <a:gd name="connsiteY225" fmla="*/ 1603784 h 6940094"/>
              <a:gd name="connsiteX226" fmla="*/ 2251492 w 12192614"/>
              <a:gd name="connsiteY226" fmla="*/ 1662385 h 6940094"/>
              <a:gd name="connsiteX227" fmla="*/ 2327302 w 12192614"/>
              <a:gd name="connsiteY227" fmla="*/ 1718661 h 6940094"/>
              <a:gd name="connsiteX228" fmla="*/ 2340790 w 12192614"/>
              <a:gd name="connsiteY228" fmla="*/ 1824236 h 6940094"/>
              <a:gd name="connsiteX229" fmla="*/ 2344510 w 12192614"/>
              <a:gd name="connsiteY229" fmla="*/ 2079104 h 6940094"/>
              <a:gd name="connsiteX230" fmla="*/ 2345440 w 12192614"/>
              <a:gd name="connsiteY230" fmla="*/ 2156308 h 6940094"/>
              <a:gd name="connsiteX231" fmla="*/ 2331487 w 12192614"/>
              <a:gd name="connsiteY231" fmla="*/ 2440942 h 6940094"/>
              <a:gd name="connsiteX232" fmla="*/ 2315209 w 12192614"/>
              <a:gd name="connsiteY232" fmla="*/ 2509775 h 6940094"/>
              <a:gd name="connsiteX233" fmla="*/ 2278468 w 12192614"/>
              <a:gd name="connsiteY233" fmla="*/ 2543262 h 6940094"/>
              <a:gd name="connsiteX234" fmla="*/ 2213355 w 12192614"/>
              <a:gd name="connsiteY234" fmla="*/ 2586050 h 6940094"/>
              <a:gd name="connsiteX235" fmla="*/ 2198473 w 12192614"/>
              <a:gd name="connsiteY235" fmla="*/ 2633489 h 6940094"/>
              <a:gd name="connsiteX236" fmla="*/ 2222192 w 12192614"/>
              <a:gd name="connsiteY236" fmla="*/ 2689764 h 6940094"/>
              <a:gd name="connsiteX237" fmla="*/ 2287769 w 12192614"/>
              <a:gd name="connsiteY237" fmla="*/ 2729297 h 6940094"/>
              <a:gd name="connsiteX238" fmla="*/ 2537057 w 12192614"/>
              <a:gd name="connsiteY238" fmla="*/ 2760923 h 6940094"/>
              <a:gd name="connsiteX239" fmla="*/ 2794715 w 12192614"/>
              <a:gd name="connsiteY239" fmla="*/ 2726506 h 6940094"/>
              <a:gd name="connsiteX240" fmla="*/ 2884942 w 12192614"/>
              <a:gd name="connsiteY240" fmla="*/ 2626977 h 6940094"/>
              <a:gd name="connsiteX241" fmla="*/ 2845875 w 12192614"/>
              <a:gd name="connsiteY241" fmla="*/ 2553494 h 6940094"/>
              <a:gd name="connsiteX242" fmla="*/ 2797506 w 12192614"/>
              <a:gd name="connsiteY242" fmla="*/ 2515356 h 6940094"/>
              <a:gd name="connsiteX243" fmla="*/ 2767740 w 12192614"/>
              <a:gd name="connsiteY243" fmla="*/ 2362807 h 6940094"/>
              <a:gd name="connsiteX244" fmla="*/ 2773321 w 12192614"/>
              <a:gd name="connsiteY244" fmla="*/ 2253047 h 6940094"/>
              <a:gd name="connsiteX245" fmla="*/ 2796576 w 12192614"/>
              <a:gd name="connsiteY245" fmla="*/ 2209328 h 6940094"/>
              <a:gd name="connsiteX246" fmla="*/ 3008656 w 12192614"/>
              <a:gd name="connsiteY246" fmla="*/ 2190725 h 6940094"/>
              <a:gd name="connsiteX247" fmla="*/ 3098418 w 12192614"/>
              <a:gd name="connsiteY247" fmla="*/ 2204678 h 6940094"/>
              <a:gd name="connsiteX248" fmla="*/ 3115626 w 12192614"/>
              <a:gd name="connsiteY248" fmla="*/ 2277231 h 6940094"/>
              <a:gd name="connsiteX249" fmla="*/ 3098883 w 12192614"/>
              <a:gd name="connsiteY249" fmla="*/ 2468848 h 6940094"/>
              <a:gd name="connsiteX250" fmla="*/ 3079814 w 12192614"/>
              <a:gd name="connsiteY250" fmla="*/ 2523728 h 6940094"/>
              <a:gd name="connsiteX251" fmla="*/ 3043072 w 12192614"/>
              <a:gd name="connsiteY251" fmla="*/ 2553494 h 6940094"/>
              <a:gd name="connsiteX252" fmla="*/ 2988192 w 12192614"/>
              <a:gd name="connsiteY252" fmla="*/ 2636279 h 6940094"/>
              <a:gd name="connsiteX253" fmla="*/ 3059815 w 12192614"/>
              <a:gd name="connsiteY253" fmla="*/ 2728367 h 6940094"/>
              <a:gd name="connsiteX254" fmla="*/ 3304452 w 12192614"/>
              <a:gd name="connsiteY254" fmla="*/ 2760923 h 6940094"/>
              <a:gd name="connsiteX255" fmla="*/ 3577458 w 12192614"/>
              <a:gd name="connsiteY255" fmla="*/ 2728832 h 6940094"/>
              <a:gd name="connsiteX256" fmla="*/ 3661639 w 12192614"/>
              <a:gd name="connsiteY256" fmla="*/ 2626047 h 6940094"/>
              <a:gd name="connsiteX257" fmla="*/ 3626292 w 12192614"/>
              <a:gd name="connsiteY257" fmla="*/ 2566516 h 6940094"/>
              <a:gd name="connsiteX258" fmla="*/ 3567691 w 12192614"/>
              <a:gd name="connsiteY258" fmla="*/ 2529309 h 6940094"/>
              <a:gd name="connsiteX259" fmla="*/ 3550948 w 12192614"/>
              <a:gd name="connsiteY259" fmla="*/ 2492102 h 6940094"/>
              <a:gd name="connsiteX260" fmla="*/ 3536995 w 12192614"/>
              <a:gd name="connsiteY260" fmla="*/ 2252117 h 6940094"/>
              <a:gd name="connsiteX261" fmla="*/ 3542576 w 12192614"/>
              <a:gd name="connsiteY261" fmla="*/ 1960972 h 6940094"/>
              <a:gd name="connsiteX262" fmla="*/ 3551878 w 12192614"/>
              <a:gd name="connsiteY262" fmla="*/ 1754473 h 6940094"/>
              <a:gd name="connsiteX263" fmla="*/ 3569552 w 12192614"/>
              <a:gd name="connsiteY263" fmla="*/ 1697267 h 6940094"/>
              <a:gd name="connsiteX264" fmla="*/ 3616990 w 12192614"/>
              <a:gd name="connsiteY264" fmla="*/ 1665176 h 6940094"/>
              <a:gd name="connsiteX265" fmla="*/ 3674661 w 12192614"/>
              <a:gd name="connsiteY265" fmla="*/ 1581460 h 6940094"/>
              <a:gd name="connsiteX266" fmla="*/ 3593271 w 12192614"/>
              <a:gd name="connsiteY266" fmla="*/ 1484256 h 6940094"/>
              <a:gd name="connsiteX267" fmla="*/ 3340728 w 12192614"/>
              <a:gd name="connsiteY267" fmla="*/ 1453096 h 6940094"/>
              <a:gd name="connsiteX268" fmla="*/ 3097953 w 12192614"/>
              <a:gd name="connsiteY268" fmla="*/ 1476350 h 6940094"/>
              <a:gd name="connsiteX269" fmla="*/ 3022608 w 12192614"/>
              <a:gd name="connsiteY269" fmla="*/ 1518673 h 6940094"/>
              <a:gd name="connsiteX270" fmla="*/ 2993773 w 12192614"/>
              <a:gd name="connsiteY270" fmla="*/ 1587971 h 6940094"/>
              <a:gd name="connsiteX271" fmla="*/ 3006795 w 12192614"/>
              <a:gd name="connsiteY271" fmla="*/ 1631224 h 6940094"/>
              <a:gd name="connsiteX272" fmla="*/ 3060745 w 12192614"/>
              <a:gd name="connsiteY272" fmla="*/ 1670757 h 6940094"/>
              <a:gd name="connsiteX273" fmla="*/ 3090363 w 12192614"/>
              <a:gd name="connsiteY273" fmla="*/ 1992841 h 6940094"/>
              <a:gd name="connsiteX274" fmla="*/ 3115626 w 12192614"/>
              <a:gd name="connsiteY274" fmla="*/ 1907952 h 6940094"/>
              <a:gd name="connsiteX275" fmla="*/ 3092372 w 12192614"/>
              <a:gd name="connsiteY275" fmla="*/ 1959111 h 6940094"/>
              <a:gd name="connsiteX276" fmla="*/ 2973309 w 12192614"/>
              <a:gd name="connsiteY276" fmla="*/ 1969343 h 6940094"/>
              <a:gd name="connsiteX277" fmla="*/ 2839829 w 12192614"/>
              <a:gd name="connsiteY277" fmla="*/ 1967483 h 6940094"/>
              <a:gd name="connsiteX278" fmla="*/ 2797506 w 12192614"/>
              <a:gd name="connsiteY278" fmla="*/ 1956321 h 6940094"/>
              <a:gd name="connsiteX279" fmla="*/ 2773321 w 12192614"/>
              <a:gd name="connsiteY279" fmla="*/ 1876326 h 6940094"/>
              <a:gd name="connsiteX280" fmla="*/ 2783088 w 12192614"/>
              <a:gd name="connsiteY280" fmla="*/ 1729358 h 6940094"/>
              <a:gd name="connsiteX281" fmla="*/ 2829132 w 12192614"/>
              <a:gd name="connsiteY281" fmla="*/ 1670757 h 6940094"/>
              <a:gd name="connsiteX282" fmla="*/ 2885873 w 12192614"/>
              <a:gd name="connsiteY282" fmla="*/ 1625178 h 6940094"/>
              <a:gd name="connsiteX283" fmla="*/ 2900755 w 12192614"/>
              <a:gd name="connsiteY283" fmla="*/ 1572158 h 6940094"/>
              <a:gd name="connsiteX284" fmla="*/ 2610540 w 12192614"/>
              <a:gd name="connsiteY284" fmla="*/ 1452165 h 6940094"/>
              <a:gd name="connsiteX285" fmla="*/ 1957929 w 12192614"/>
              <a:gd name="connsiteY285" fmla="*/ 1443794 h 6940094"/>
              <a:gd name="connsiteX286" fmla="*/ 1908630 w 12192614"/>
              <a:gd name="connsiteY286" fmla="*/ 1451235 h 6940094"/>
              <a:gd name="connsiteX287" fmla="*/ 1764452 w 12192614"/>
              <a:gd name="connsiteY287" fmla="*/ 1472629 h 6940094"/>
              <a:gd name="connsiteX288" fmla="*/ 1274249 w 12192614"/>
              <a:gd name="connsiteY288" fmla="*/ 1472629 h 6940094"/>
              <a:gd name="connsiteX289" fmla="*/ 1200301 w 12192614"/>
              <a:gd name="connsiteY289" fmla="*/ 1468909 h 6940094"/>
              <a:gd name="connsiteX290" fmla="*/ 1117980 w 12192614"/>
              <a:gd name="connsiteY290" fmla="*/ 1454956 h 6940094"/>
              <a:gd name="connsiteX291" fmla="*/ 1075192 w 12192614"/>
              <a:gd name="connsiteY291" fmla="*/ 1449375 h 6940094"/>
              <a:gd name="connsiteX292" fmla="*/ 935666 w 12192614"/>
              <a:gd name="connsiteY292" fmla="*/ 1544253 h 6940094"/>
              <a:gd name="connsiteX293" fmla="*/ 865902 w 12192614"/>
              <a:gd name="connsiteY293" fmla="*/ 1672152 h 6940094"/>
              <a:gd name="connsiteX294" fmla="*/ 839857 w 12192614"/>
              <a:gd name="connsiteY294" fmla="*/ 1799121 h 6940094"/>
              <a:gd name="connsiteX295" fmla="*/ 872414 w 12192614"/>
              <a:gd name="connsiteY295" fmla="*/ 1895394 h 6940094"/>
              <a:gd name="connsiteX296" fmla="*/ 955199 w 12192614"/>
              <a:gd name="connsiteY296" fmla="*/ 1933066 h 6940094"/>
              <a:gd name="connsiteX297" fmla="*/ 1047287 w 12192614"/>
              <a:gd name="connsiteY297" fmla="*/ 1896789 h 6940094"/>
              <a:gd name="connsiteX298" fmla="*/ 1149606 w 12192614"/>
              <a:gd name="connsiteY298" fmla="*/ 1771216 h 6940094"/>
              <a:gd name="connsiteX299" fmla="*/ 1220299 w 12192614"/>
              <a:gd name="connsiteY299" fmla="*/ 1719126 h 6940094"/>
              <a:gd name="connsiteX300" fmla="*/ 1263088 w 12192614"/>
              <a:gd name="connsiteY300" fmla="*/ 1754473 h 6940094"/>
              <a:gd name="connsiteX301" fmla="*/ 1276110 w 12192614"/>
              <a:gd name="connsiteY301" fmla="*/ 1873535 h 6940094"/>
              <a:gd name="connsiteX302" fmla="*/ 1269599 w 12192614"/>
              <a:gd name="connsiteY302" fmla="*/ 2154913 h 6940094"/>
              <a:gd name="connsiteX303" fmla="*/ 1255646 w 12192614"/>
              <a:gd name="connsiteY303" fmla="*/ 2389783 h 6940094"/>
              <a:gd name="connsiteX304" fmla="*/ 1233787 w 12192614"/>
              <a:gd name="connsiteY304" fmla="*/ 2500474 h 6940094"/>
              <a:gd name="connsiteX305" fmla="*/ 1184953 w 12192614"/>
              <a:gd name="connsiteY305" fmla="*/ 2539541 h 6940094"/>
              <a:gd name="connsiteX306" fmla="*/ 1118910 w 12192614"/>
              <a:gd name="connsiteY306" fmla="*/ 2561865 h 6940094"/>
              <a:gd name="connsiteX307" fmla="*/ 1085424 w 12192614"/>
              <a:gd name="connsiteY307" fmla="*/ 2621396 h 6940094"/>
              <a:gd name="connsiteX308" fmla="*/ 1179372 w 12192614"/>
              <a:gd name="connsiteY308" fmla="*/ 2723716 h 6940094"/>
              <a:gd name="connsiteX309" fmla="*/ 1521676 w 12192614"/>
              <a:gd name="connsiteY309" fmla="*/ 2761853 h 6940094"/>
              <a:gd name="connsiteX310" fmla="*/ 1800264 w 12192614"/>
              <a:gd name="connsiteY310" fmla="*/ 2729297 h 6940094"/>
              <a:gd name="connsiteX311" fmla="*/ 1890956 w 12192614"/>
              <a:gd name="connsiteY311" fmla="*/ 2629768 h 6940094"/>
              <a:gd name="connsiteX312" fmla="*/ 1872818 w 12192614"/>
              <a:gd name="connsiteY312" fmla="*/ 2577213 h 6940094"/>
              <a:gd name="connsiteX313" fmla="*/ 1804450 w 12192614"/>
              <a:gd name="connsiteY313" fmla="*/ 2536750 h 6940094"/>
              <a:gd name="connsiteX314" fmla="*/ 1741198 w 12192614"/>
              <a:gd name="connsiteY314" fmla="*/ 2480940 h 6940094"/>
              <a:gd name="connsiteX315" fmla="*/ 1724455 w 12192614"/>
              <a:gd name="connsiteY315" fmla="*/ 2364668 h 6940094"/>
              <a:gd name="connsiteX316" fmla="*/ 1724455 w 12192614"/>
              <a:gd name="connsiteY316" fmla="*/ 1843770 h 6940094"/>
              <a:gd name="connsiteX317" fmla="*/ 1739338 w 12192614"/>
              <a:gd name="connsiteY317" fmla="*/ 1748891 h 6940094"/>
              <a:gd name="connsiteX318" fmla="*/ 1788637 w 12192614"/>
              <a:gd name="connsiteY318" fmla="*/ 1720056 h 6940094"/>
              <a:gd name="connsiteX319" fmla="*/ 1831425 w 12192614"/>
              <a:gd name="connsiteY319" fmla="*/ 1737729 h 6940094"/>
              <a:gd name="connsiteX320" fmla="*/ 1879794 w 12192614"/>
              <a:gd name="connsiteY320" fmla="*/ 1813074 h 6940094"/>
              <a:gd name="connsiteX321" fmla="*/ 1951418 w 12192614"/>
              <a:gd name="connsiteY321" fmla="*/ 1903766 h 6940094"/>
              <a:gd name="connsiteX322" fmla="*/ 2036994 w 12192614"/>
              <a:gd name="connsiteY322" fmla="*/ 1931206 h 6940094"/>
              <a:gd name="connsiteX323" fmla="*/ 2126291 w 12192614"/>
              <a:gd name="connsiteY323" fmla="*/ 1903301 h 6940094"/>
              <a:gd name="connsiteX324" fmla="*/ 2175590 w 12192614"/>
              <a:gd name="connsiteY324" fmla="*/ 1785168 h 6940094"/>
              <a:gd name="connsiteX325" fmla="*/ 2104431 w 12192614"/>
              <a:gd name="connsiteY325" fmla="*/ 1555415 h 6940094"/>
              <a:gd name="connsiteX326" fmla="*/ 1957929 w 12192614"/>
              <a:gd name="connsiteY326" fmla="*/ 1443794 h 6940094"/>
              <a:gd name="connsiteX327" fmla="*/ 4410802 w 12192614"/>
              <a:gd name="connsiteY327" fmla="*/ 1441003 h 6940094"/>
              <a:gd name="connsiteX328" fmla="*/ 4247091 w 12192614"/>
              <a:gd name="connsiteY328" fmla="*/ 1506116 h 6940094"/>
              <a:gd name="connsiteX329" fmla="*/ 4207559 w 12192614"/>
              <a:gd name="connsiteY329" fmla="*/ 1567042 h 6940094"/>
              <a:gd name="connsiteX330" fmla="*/ 4197792 w 12192614"/>
              <a:gd name="connsiteY330" fmla="*/ 1678198 h 6940094"/>
              <a:gd name="connsiteX331" fmla="*/ 4172212 w 12192614"/>
              <a:gd name="connsiteY331" fmla="*/ 1832142 h 6940094"/>
              <a:gd name="connsiteX332" fmla="*/ 4075009 w 12192614"/>
              <a:gd name="connsiteY332" fmla="*/ 2068872 h 6940094"/>
              <a:gd name="connsiteX333" fmla="*/ 3943854 w 12192614"/>
              <a:gd name="connsiteY333" fmla="*/ 2356296 h 6940094"/>
              <a:gd name="connsiteX334" fmla="*/ 3855023 w 12192614"/>
              <a:gd name="connsiteY334" fmla="*/ 2521402 h 6940094"/>
              <a:gd name="connsiteX335" fmla="*/ 3763400 w 12192614"/>
              <a:gd name="connsiteY335" fmla="*/ 2581399 h 6940094"/>
              <a:gd name="connsiteX336" fmla="*/ 3711775 w 12192614"/>
              <a:gd name="connsiteY336" fmla="*/ 2610234 h 6940094"/>
              <a:gd name="connsiteX337" fmla="*/ 3697358 w 12192614"/>
              <a:gd name="connsiteY337" fmla="*/ 2654883 h 6940094"/>
              <a:gd name="connsiteX338" fmla="*/ 3762470 w 12192614"/>
              <a:gd name="connsiteY338" fmla="*/ 2740459 h 6940094"/>
              <a:gd name="connsiteX339" fmla="*/ 3983852 w 12192614"/>
              <a:gd name="connsiteY339" fmla="*/ 2760923 h 6940094"/>
              <a:gd name="connsiteX340" fmla="*/ 4248951 w 12192614"/>
              <a:gd name="connsiteY340" fmla="*/ 2650232 h 6940094"/>
              <a:gd name="connsiteX341" fmla="*/ 4192211 w 12192614"/>
              <a:gd name="connsiteY341" fmla="*/ 2583259 h 6940094"/>
              <a:gd name="connsiteX342" fmla="*/ 4140586 w 12192614"/>
              <a:gd name="connsiteY342" fmla="*/ 2563260 h 6940094"/>
              <a:gd name="connsiteX343" fmla="*/ 4132680 w 12192614"/>
              <a:gd name="connsiteY343" fmla="*/ 2536750 h 6940094"/>
              <a:gd name="connsiteX344" fmla="*/ 4143842 w 12192614"/>
              <a:gd name="connsiteY344" fmla="*/ 2490242 h 6940094"/>
              <a:gd name="connsiteX345" fmla="*/ 4169887 w 12192614"/>
              <a:gd name="connsiteY345" fmla="*/ 2456755 h 6940094"/>
              <a:gd name="connsiteX346" fmla="*/ 4317785 w 12192614"/>
              <a:gd name="connsiteY346" fmla="*/ 2441872 h 6940094"/>
              <a:gd name="connsiteX347" fmla="*/ 4545677 w 12192614"/>
              <a:gd name="connsiteY347" fmla="*/ 2453035 h 6940094"/>
              <a:gd name="connsiteX348" fmla="*/ 4621022 w 12192614"/>
              <a:gd name="connsiteY348" fmla="*/ 2526519 h 6940094"/>
              <a:gd name="connsiteX349" fmla="*/ 4577303 w 12192614"/>
              <a:gd name="connsiteY349" fmla="*/ 2576748 h 6940094"/>
              <a:gd name="connsiteX350" fmla="*/ 4523819 w 12192614"/>
              <a:gd name="connsiteY350" fmla="*/ 2605118 h 6940094"/>
              <a:gd name="connsiteX351" fmla="*/ 4509401 w 12192614"/>
              <a:gd name="connsiteY351" fmla="*/ 2648371 h 6940094"/>
              <a:gd name="connsiteX352" fmla="*/ 4536841 w 12192614"/>
              <a:gd name="connsiteY352" fmla="*/ 2710228 h 6940094"/>
              <a:gd name="connsiteX353" fmla="*/ 4610791 w 12192614"/>
              <a:gd name="connsiteY353" fmla="*/ 2744180 h 6940094"/>
              <a:gd name="connsiteX354" fmla="*/ 4922399 w 12192614"/>
              <a:gd name="connsiteY354" fmla="*/ 2761853 h 6940094"/>
              <a:gd name="connsiteX355" fmla="*/ 5190289 w 12192614"/>
              <a:gd name="connsiteY355" fmla="*/ 2732087 h 6940094"/>
              <a:gd name="connsiteX356" fmla="*/ 5272145 w 12192614"/>
              <a:gd name="connsiteY356" fmla="*/ 2634419 h 6940094"/>
              <a:gd name="connsiteX357" fmla="*/ 5205172 w 12192614"/>
              <a:gd name="connsiteY357" fmla="*/ 2566516 h 6940094"/>
              <a:gd name="connsiteX358" fmla="*/ 5154013 w 12192614"/>
              <a:gd name="connsiteY358" fmla="*/ 2544657 h 6940094"/>
              <a:gd name="connsiteX359" fmla="*/ 5112155 w 12192614"/>
              <a:gd name="connsiteY359" fmla="*/ 2476289 h 6940094"/>
              <a:gd name="connsiteX360" fmla="*/ 4936351 w 12192614"/>
              <a:gd name="connsiteY360" fmla="*/ 2099568 h 6940094"/>
              <a:gd name="connsiteX361" fmla="*/ 4590326 w 12192614"/>
              <a:gd name="connsiteY361" fmla="*/ 1514487 h 6940094"/>
              <a:gd name="connsiteX362" fmla="*/ 4410802 w 12192614"/>
              <a:gd name="connsiteY362" fmla="*/ 1441003 h 6940094"/>
              <a:gd name="connsiteX363" fmla="*/ 0 w 12192614"/>
              <a:gd name="connsiteY363" fmla="*/ 0 h 6940094"/>
              <a:gd name="connsiteX364" fmla="*/ 12192614 w 12192614"/>
              <a:gd name="connsiteY364" fmla="*/ 82094 h 6940094"/>
              <a:gd name="connsiteX365" fmla="*/ 12192614 w 12192614"/>
              <a:gd name="connsiteY365" fmla="*/ 6940094 h 6940094"/>
              <a:gd name="connsiteX366" fmla="*/ 614 w 12192614"/>
              <a:gd name="connsiteY366" fmla="*/ 6940094 h 6940094"/>
              <a:gd name="connsiteX367" fmla="*/ 0 w 12192614"/>
              <a:gd name="connsiteY367" fmla="*/ 0 h 6940094"/>
              <a:gd name="connsiteX0" fmla="*/ 9084972 w 12192614"/>
              <a:gd name="connsiteY0" fmla="*/ 3999545 h 6940094"/>
              <a:gd name="connsiteX1" fmla="*/ 846099 w 12192614"/>
              <a:gd name="connsiteY1" fmla="*/ 431229 h 6940094"/>
              <a:gd name="connsiteX2" fmla="*/ 9178920 w 12192614"/>
              <a:gd name="connsiteY2" fmla="*/ 4033961 h 6940094"/>
              <a:gd name="connsiteX3" fmla="*/ 9260775 w 12192614"/>
              <a:gd name="connsiteY3" fmla="*/ 4123258 h 6940094"/>
              <a:gd name="connsiteX4" fmla="*/ 9354723 w 12192614"/>
              <a:gd name="connsiteY4" fmla="*/ 4345570 h 6940094"/>
              <a:gd name="connsiteX5" fmla="*/ 9391000 w 12192614"/>
              <a:gd name="connsiteY5" fmla="*/ 4588346 h 6940094"/>
              <a:gd name="connsiteX6" fmla="*/ 9347747 w 12192614"/>
              <a:gd name="connsiteY6" fmla="*/ 4727872 h 6940094"/>
              <a:gd name="connsiteX7" fmla="*/ 9233801 w 12192614"/>
              <a:gd name="connsiteY7" fmla="*/ 4780892 h 6940094"/>
              <a:gd name="connsiteX8" fmla="*/ 9147760 w 12192614"/>
              <a:gd name="connsiteY8" fmla="*/ 4753917 h 6940094"/>
              <a:gd name="connsiteX9" fmla="*/ 9076600 w 12192614"/>
              <a:gd name="connsiteY9" fmla="*/ 4681363 h 6940094"/>
              <a:gd name="connsiteX10" fmla="*/ 8968700 w 12192614"/>
              <a:gd name="connsiteY10" fmla="*/ 4436262 h 6940094"/>
              <a:gd name="connsiteX11" fmla="*/ 8925912 w 12192614"/>
              <a:gd name="connsiteY11" fmla="*/ 4193021 h 6940094"/>
              <a:gd name="connsiteX12" fmla="*/ 8961260 w 12192614"/>
              <a:gd name="connsiteY12" fmla="*/ 4069308 h 6940094"/>
              <a:gd name="connsiteX13" fmla="*/ 9084972 w 12192614"/>
              <a:gd name="connsiteY13" fmla="*/ 3999545 h 6940094"/>
              <a:gd name="connsiteX14" fmla="*/ 10287168 w 12192614"/>
              <a:gd name="connsiteY14" fmla="*/ 3740026 h 6940094"/>
              <a:gd name="connsiteX15" fmla="*/ 10045323 w 12192614"/>
              <a:gd name="connsiteY15" fmla="*/ 3760489 h 6940094"/>
              <a:gd name="connsiteX16" fmla="*/ 9963002 w 12192614"/>
              <a:gd name="connsiteY16" fmla="*/ 3798627 h 6940094"/>
              <a:gd name="connsiteX17" fmla="*/ 9931841 w 12192614"/>
              <a:gd name="connsiteY17" fmla="*/ 3862809 h 6940094"/>
              <a:gd name="connsiteX18" fmla="*/ 9993233 w 12192614"/>
              <a:gd name="connsiteY18" fmla="*/ 3952106 h 6940094"/>
              <a:gd name="connsiteX19" fmla="*/ 10043928 w 12192614"/>
              <a:gd name="connsiteY19" fmla="*/ 4007916 h 6940094"/>
              <a:gd name="connsiteX20" fmla="*/ 10055555 w 12192614"/>
              <a:gd name="connsiteY20" fmla="*/ 4114886 h 6940094"/>
              <a:gd name="connsiteX21" fmla="*/ 10052764 w 12192614"/>
              <a:gd name="connsiteY21" fmla="*/ 4259994 h 6940094"/>
              <a:gd name="connsiteX22" fmla="*/ 10048113 w 12192614"/>
              <a:gd name="connsiteY22" fmla="*/ 4483236 h 6940094"/>
              <a:gd name="connsiteX23" fmla="*/ 10081600 w 12192614"/>
              <a:gd name="connsiteY23" fmla="*/ 4749266 h 6940094"/>
              <a:gd name="connsiteX24" fmla="*/ 10202522 w 12192614"/>
              <a:gd name="connsiteY24" fmla="*/ 4911117 h 6940094"/>
              <a:gd name="connsiteX25" fmla="*/ 10680633 w 12192614"/>
              <a:gd name="connsiteY25" fmla="*/ 5053434 h 6940094"/>
              <a:gd name="connsiteX26" fmla="*/ 10987591 w 12192614"/>
              <a:gd name="connsiteY26" fmla="*/ 5003204 h 6940094"/>
              <a:gd name="connsiteX27" fmla="*/ 11277806 w 12192614"/>
              <a:gd name="connsiteY27" fmla="*/ 4741825 h 6940094"/>
              <a:gd name="connsiteX28" fmla="*/ 11308501 w 12192614"/>
              <a:gd name="connsiteY28" fmla="*/ 4450680 h 6940094"/>
              <a:gd name="connsiteX29" fmla="*/ 11308501 w 12192614"/>
              <a:gd name="connsiteY29" fmla="*/ 4223717 h 6940094"/>
              <a:gd name="connsiteX30" fmla="*/ 11317338 w 12192614"/>
              <a:gd name="connsiteY30" fmla="*/ 3985127 h 6940094"/>
              <a:gd name="connsiteX31" fmla="*/ 11373614 w 12192614"/>
              <a:gd name="connsiteY31" fmla="*/ 3925131 h 6940094"/>
              <a:gd name="connsiteX32" fmla="*/ 11432215 w 12192614"/>
              <a:gd name="connsiteY32" fmla="*/ 3885133 h 6940094"/>
              <a:gd name="connsiteX33" fmla="*/ 11443377 w 12192614"/>
              <a:gd name="connsiteY33" fmla="*/ 3845135 h 6940094"/>
              <a:gd name="connsiteX34" fmla="*/ 11378730 w 12192614"/>
              <a:gd name="connsiteY34" fmla="*/ 3765140 h 6940094"/>
              <a:gd name="connsiteX35" fmla="*/ 11169905 w 12192614"/>
              <a:gd name="connsiteY35" fmla="*/ 3740026 h 6940094"/>
              <a:gd name="connsiteX36" fmla="*/ 10956430 w 12192614"/>
              <a:gd name="connsiteY36" fmla="*/ 3765605 h 6940094"/>
              <a:gd name="connsiteX37" fmla="*/ 10889922 w 12192614"/>
              <a:gd name="connsiteY37" fmla="*/ 3846996 h 6940094"/>
              <a:gd name="connsiteX38" fmla="*/ 10907596 w 12192614"/>
              <a:gd name="connsiteY38" fmla="*/ 3890714 h 6940094"/>
              <a:gd name="connsiteX39" fmla="*/ 10973638 w 12192614"/>
              <a:gd name="connsiteY39" fmla="*/ 3929781 h 6940094"/>
              <a:gd name="connsiteX40" fmla="*/ 11033635 w 12192614"/>
              <a:gd name="connsiteY40" fmla="*/ 3993498 h 6940094"/>
              <a:gd name="connsiteX41" fmla="*/ 11047122 w 12192614"/>
              <a:gd name="connsiteY41" fmla="*/ 4269296 h 6940094"/>
              <a:gd name="connsiteX42" fmla="*/ 11047122 w 12192614"/>
              <a:gd name="connsiteY42" fmla="*/ 4473934 h 6940094"/>
              <a:gd name="connsiteX43" fmla="*/ 11037820 w 12192614"/>
              <a:gd name="connsiteY43" fmla="*/ 4595787 h 6940094"/>
              <a:gd name="connsiteX44" fmla="*/ 11003404 w 12192614"/>
              <a:gd name="connsiteY44" fmla="*/ 4676713 h 6940094"/>
              <a:gd name="connsiteX45" fmla="*/ 10911316 w 12192614"/>
              <a:gd name="connsiteY45" fmla="*/ 4751592 h 6940094"/>
              <a:gd name="connsiteX46" fmla="*/ 10776441 w 12192614"/>
              <a:gd name="connsiteY46" fmla="*/ 4779032 h 6940094"/>
              <a:gd name="connsiteX47" fmla="*/ 10584825 w 12192614"/>
              <a:gd name="connsiteY47" fmla="*/ 4710199 h 6940094"/>
              <a:gd name="connsiteX48" fmla="*/ 10498318 w 12192614"/>
              <a:gd name="connsiteY48" fmla="*/ 4466493 h 6940094"/>
              <a:gd name="connsiteX49" fmla="*/ 10505760 w 12192614"/>
              <a:gd name="connsiteY49" fmla="*/ 4116747 h 6940094"/>
              <a:gd name="connsiteX50" fmla="*/ 10516457 w 12192614"/>
              <a:gd name="connsiteY50" fmla="*/ 4003265 h 6940094"/>
              <a:gd name="connsiteX51" fmla="*/ 10556919 w 12192614"/>
              <a:gd name="connsiteY51" fmla="*/ 3955826 h 6940094"/>
              <a:gd name="connsiteX52" fmla="*/ 10612730 w 12192614"/>
              <a:gd name="connsiteY52" fmla="*/ 3926991 h 6940094"/>
              <a:gd name="connsiteX53" fmla="*/ 10641565 w 12192614"/>
              <a:gd name="connsiteY53" fmla="*/ 3864669 h 6940094"/>
              <a:gd name="connsiteX54" fmla="*/ 10542037 w 12192614"/>
              <a:gd name="connsiteY54" fmla="*/ 3763280 h 6940094"/>
              <a:gd name="connsiteX55" fmla="*/ 10287168 w 12192614"/>
              <a:gd name="connsiteY55" fmla="*/ 3740026 h 6940094"/>
              <a:gd name="connsiteX56" fmla="*/ 7439455 w 12192614"/>
              <a:gd name="connsiteY56" fmla="*/ 3739095 h 6940094"/>
              <a:gd name="connsiteX57" fmla="*/ 7125055 w 12192614"/>
              <a:gd name="connsiteY57" fmla="*/ 3766536 h 6940094"/>
              <a:gd name="connsiteX58" fmla="*/ 7031108 w 12192614"/>
              <a:gd name="connsiteY58" fmla="*/ 3856298 h 6940094"/>
              <a:gd name="connsiteX59" fmla="*/ 7057153 w 12192614"/>
              <a:gd name="connsiteY59" fmla="*/ 3915829 h 6940094"/>
              <a:gd name="connsiteX60" fmla="*/ 7133426 w 12192614"/>
              <a:gd name="connsiteY60" fmla="*/ 3950245 h 6940094"/>
              <a:gd name="connsiteX61" fmla="*/ 7226444 w 12192614"/>
              <a:gd name="connsiteY61" fmla="*/ 4014427 h 6940094"/>
              <a:gd name="connsiteX62" fmla="*/ 7443175 w 12192614"/>
              <a:gd name="connsiteY62" fmla="*/ 4260924 h 6940094"/>
              <a:gd name="connsiteX63" fmla="*/ 7508287 w 12192614"/>
              <a:gd name="connsiteY63" fmla="*/ 4368359 h 6940094"/>
              <a:gd name="connsiteX64" fmla="*/ 7523171 w 12192614"/>
              <a:gd name="connsiteY64" fmla="*/ 4484166 h 6940094"/>
              <a:gd name="connsiteX65" fmla="*/ 7493405 w 12192614"/>
              <a:gd name="connsiteY65" fmla="*/ 4787403 h 6940094"/>
              <a:gd name="connsiteX66" fmla="*/ 7427362 w 12192614"/>
              <a:gd name="connsiteY66" fmla="*/ 4834842 h 6940094"/>
              <a:gd name="connsiteX67" fmla="*/ 7356669 w 12192614"/>
              <a:gd name="connsiteY67" fmla="*/ 4917628 h 6940094"/>
              <a:gd name="connsiteX68" fmla="*/ 7472011 w 12192614"/>
              <a:gd name="connsiteY68" fmla="*/ 5017157 h 6940094"/>
              <a:gd name="connsiteX69" fmla="*/ 7762226 w 12192614"/>
              <a:gd name="connsiteY69" fmla="*/ 5046923 h 6940094"/>
              <a:gd name="connsiteX70" fmla="*/ 8136156 w 12192614"/>
              <a:gd name="connsiteY70" fmla="*/ 4920419 h 6940094"/>
              <a:gd name="connsiteX71" fmla="*/ 8068253 w 12192614"/>
              <a:gd name="connsiteY71" fmla="*/ 4832052 h 6940094"/>
              <a:gd name="connsiteX72" fmla="*/ 8014303 w 12192614"/>
              <a:gd name="connsiteY72" fmla="*/ 4788799 h 6940094"/>
              <a:gd name="connsiteX73" fmla="*/ 7996630 w 12192614"/>
              <a:gd name="connsiteY73" fmla="*/ 4710199 h 6940094"/>
              <a:gd name="connsiteX74" fmla="*/ 7988258 w 12192614"/>
              <a:gd name="connsiteY74" fmla="*/ 4510211 h 6940094"/>
              <a:gd name="connsiteX75" fmla="*/ 8019419 w 12192614"/>
              <a:gd name="connsiteY75" fmla="*/ 4317200 h 6940094"/>
              <a:gd name="connsiteX76" fmla="*/ 8177084 w 12192614"/>
              <a:gd name="connsiteY76" fmla="*/ 4115817 h 6940094"/>
              <a:gd name="connsiteX77" fmla="*/ 8320331 w 12192614"/>
              <a:gd name="connsiteY77" fmla="*/ 3973965 h 6940094"/>
              <a:gd name="connsiteX78" fmla="*/ 8412418 w 12192614"/>
              <a:gd name="connsiteY78" fmla="*/ 3933502 h 6940094"/>
              <a:gd name="connsiteX79" fmla="*/ 8493343 w 12192614"/>
              <a:gd name="connsiteY79" fmla="*/ 3903736 h 6940094"/>
              <a:gd name="connsiteX80" fmla="*/ 8516598 w 12192614"/>
              <a:gd name="connsiteY80" fmla="*/ 3846066 h 6940094"/>
              <a:gd name="connsiteX81" fmla="*/ 8496598 w 12192614"/>
              <a:gd name="connsiteY81" fmla="*/ 3790255 h 6940094"/>
              <a:gd name="connsiteX82" fmla="*/ 8445904 w 12192614"/>
              <a:gd name="connsiteY82" fmla="*/ 3754908 h 6940094"/>
              <a:gd name="connsiteX83" fmla="*/ 8236615 w 12192614"/>
              <a:gd name="connsiteY83" fmla="*/ 3740026 h 6940094"/>
              <a:gd name="connsiteX84" fmla="*/ 7951982 w 12192614"/>
              <a:gd name="connsiteY84" fmla="*/ 3845135 h 6940094"/>
              <a:gd name="connsiteX85" fmla="*/ 7970585 w 12192614"/>
              <a:gd name="connsiteY85" fmla="*/ 3902806 h 6940094"/>
              <a:gd name="connsiteX86" fmla="*/ 8000816 w 12192614"/>
              <a:gd name="connsiteY86" fmla="*/ 3942804 h 6940094"/>
              <a:gd name="connsiteX87" fmla="*/ 8005002 w 12192614"/>
              <a:gd name="connsiteY87" fmla="*/ 3967919 h 6940094"/>
              <a:gd name="connsiteX88" fmla="*/ 7968725 w 12192614"/>
              <a:gd name="connsiteY88" fmla="*/ 4040472 h 6940094"/>
              <a:gd name="connsiteX89" fmla="*/ 7920356 w 12192614"/>
              <a:gd name="connsiteY89" fmla="*/ 4092097 h 6940094"/>
              <a:gd name="connsiteX90" fmla="*/ 7882218 w 12192614"/>
              <a:gd name="connsiteY90" fmla="*/ 4106515 h 6940094"/>
              <a:gd name="connsiteX91" fmla="*/ 7817106 w 12192614"/>
              <a:gd name="connsiteY91" fmla="*/ 4059076 h 6940094"/>
              <a:gd name="connsiteX92" fmla="*/ 7764086 w 12192614"/>
              <a:gd name="connsiteY92" fmla="*/ 3952106 h 6940094"/>
              <a:gd name="connsiteX93" fmla="*/ 7793852 w 12192614"/>
              <a:gd name="connsiteY93" fmla="*/ 3897225 h 6940094"/>
              <a:gd name="connsiteX94" fmla="*/ 7814316 w 12192614"/>
              <a:gd name="connsiteY94" fmla="*/ 3847926 h 6940094"/>
              <a:gd name="connsiteX95" fmla="*/ 7787806 w 12192614"/>
              <a:gd name="connsiteY95" fmla="*/ 3791650 h 6940094"/>
              <a:gd name="connsiteX96" fmla="*/ 7717577 w 12192614"/>
              <a:gd name="connsiteY96" fmla="*/ 3758629 h 6940094"/>
              <a:gd name="connsiteX97" fmla="*/ 7439455 w 12192614"/>
              <a:gd name="connsiteY97" fmla="*/ 3739095 h 6940094"/>
              <a:gd name="connsiteX98" fmla="*/ 9173339 w 12192614"/>
              <a:gd name="connsiteY98" fmla="*/ 3732584 h 6940094"/>
              <a:gd name="connsiteX99" fmla="*/ 8892426 w 12192614"/>
              <a:gd name="connsiteY99" fmla="*/ 3780953 h 6940094"/>
              <a:gd name="connsiteX100" fmla="*/ 8591979 w 12192614"/>
              <a:gd name="connsiteY100" fmla="*/ 4002335 h 6940094"/>
              <a:gd name="connsiteX101" fmla="*/ 8466406 w 12192614"/>
              <a:gd name="connsiteY101" fmla="*/ 4393009 h 6940094"/>
              <a:gd name="connsiteX102" fmla="*/ 8564074 w 12192614"/>
              <a:gd name="connsiteY102" fmla="*/ 4741825 h 6940094"/>
              <a:gd name="connsiteX103" fmla="*/ 8842197 w 12192614"/>
              <a:gd name="connsiteY103" fmla="*/ 4986461 h 6940094"/>
              <a:gd name="connsiteX104" fmla="*/ 9150085 w 12192614"/>
              <a:gd name="connsiteY104" fmla="*/ 5053434 h 6940094"/>
              <a:gd name="connsiteX105" fmla="*/ 9394721 w 12192614"/>
              <a:gd name="connsiteY105" fmla="*/ 5014366 h 6940094"/>
              <a:gd name="connsiteX106" fmla="*/ 9715631 w 12192614"/>
              <a:gd name="connsiteY106" fmla="*/ 4803216 h 6940094"/>
              <a:gd name="connsiteX107" fmla="*/ 9860739 w 12192614"/>
              <a:gd name="connsiteY107" fmla="*/ 4410682 h 6940094"/>
              <a:gd name="connsiteX108" fmla="*/ 9787255 w 12192614"/>
              <a:gd name="connsiteY108" fmla="*/ 4113026 h 6940094"/>
              <a:gd name="connsiteX109" fmla="*/ 9590988 w 12192614"/>
              <a:gd name="connsiteY109" fmla="*/ 3869320 h 6940094"/>
              <a:gd name="connsiteX110" fmla="*/ 9173339 w 12192614"/>
              <a:gd name="connsiteY110" fmla="*/ 3732584 h 6940094"/>
              <a:gd name="connsiteX111" fmla="*/ 4368014 w 12192614"/>
              <a:gd name="connsiteY111" fmla="*/ 1951670 h 6940094"/>
              <a:gd name="connsiteX112" fmla="*/ 4403361 w 12192614"/>
              <a:gd name="connsiteY112" fmla="*/ 1970273 h 6940094"/>
              <a:gd name="connsiteX113" fmla="*/ 4451730 w 12192614"/>
              <a:gd name="connsiteY113" fmla="*/ 2043757 h 6940094"/>
              <a:gd name="connsiteX114" fmla="*/ 4521493 w 12192614"/>
              <a:gd name="connsiteY114" fmla="*/ 2194446 h 6940094"/>
              <a:gd name="connsiteX115" fmla="*/ 4471264 w 12192614"/>
              <a:gd name="connsiteY115" fmla="*/ 2216770 h 6940094"/>
              <a:gd name="connsiteX116" fmla="*/ 4288950 w 12192614"/>
              <a:gd name="connsiteY116" fmla="*/ 2216770 h 6940094"/>
              <a:gd name="connsiteX117" fmla="*/ 4246161 w 12192614"/>
              <a:gd name="connsiteY117" fmla="*/ 2193516 h 6940094"/>
              <a:gd name="connsiteX118" fmla="*/ 4285228 w 12192614"/>
              <a:gd name="connsiteY118" fmla="*/ 2080034 h 6940094"/>
              <a:gd name="connsiteX119" fmla="*/ 4312203 w 12192614"/>
              <a:gd name="connsiteY119" fmla="*/ 2013992 h 6940094"/>
              <a:gd name="connsiteX120" fmla="*/ 4368014 w 12192614"/>
              <a:gd name="connsiteY120" fmla="*/ 1951670 h 6940094"/>
              <a:gd name="connsiteX121" fmla="*/ 7250108 w 12192614"/>
              <a:gd name="connsiteY121" fmla="*/ 1453096 h 6940094"/>
              <a:gd name="connsiteX122" fmla="*/ 7011983 w 12192614"/>
              <a:gd name="connsiteY122" fmla="*/ 1471699 h 6940094"/>
              <a:gd name="connsiteX123" fmla="*/ 6907803 w 12192614"/>
              <a:gd name="connsiteY123" fmla="*/ 1512627 h 6940094"/>
              <a:gd name="connsiteX124" fmla="*/ 6875247 w 12192614"/>
              <a:gd name="connsiteY124" fmla="*/ 1584250 h 6940094"/>
              <a:gd name="connsiteX125" fmla="*/ 6927337 w 12192614"/>
              <a:gd name="connsiteY125" fmla="*/ 1667036 h 6940094"/>
              <a:gd name="connsiteX126" fmla="*/ 6972915 w 12192614"/>
              <a:gd name="connsiteY126" fmla="*/ 1705173 h 6940094"/>
              <a:gd name="connsiteX127" fmla="*/ 6993379 w 12192614"/>
              <a:gd name="connsiteY127" fmla="*/ 1769356 h 6940094"/>
              <a:gd name="connsiteX128" fmla="*/ 7012913 w 12192614"/>
              <a:gd name="connsiteY128" fmla="*/ 2138635 h 6940094"/>
              <a:gd name="connsiteX129" fmla="*/ 6994309 w 12192614"/>
              <a:gd name="connsiteY129" fmla="*/ 2462336 h 6940094"/>
              <a:gd name="connsiteX130" fmla="*/ 6974310 w 12192614"/>
              <a:gd name="connsiteY130" fmla="*/ 2529774 h 6940094"/>
              <a:gd name="connsiteX131" fmla="*/ 6938499 w 12192614"/>
              <a:gd name="connsiteY131" fmla="*/ 2566516 h 6940094"/>
              <a:gd name="connsiteX132" fmla="*/ 6882688 w 12192614"/>
              <a:gd name="connsiteY132" fmla="*/ 2651162 h 6940094"/>
              <a:gd name="connsiteX133" fmla="*/ 6903617 w 12192614"/>
              <a:gd name="connsiteY133" fmla="*/ 2706508 h 6940094"/>
              <a:gd name="connsiteX134" fmla="*/ 6958032 w 12192614"/>
              <a:gd name="connsiteY134" fmla="*/ 2740459 h 6940094"/>
              <a:gd name="connsiteX135" fmla="*/ 7209180 w 12192614"/>
              <a:gd name="connsiteY135" fmla="*/ 2760923 h 6940094"/>
              <a:gd name="connsiteX136" fmla="*/ 7484512 w 12192614"/>
              <a:gd name="connsiteY136" fmla="*/ 2734413 h 6940094"/>
              <a:gd name="connsiteX137" fmla="*/ 7566367 w 12192614"/>
              <a:gd name="connsiteY137" fmla="*/ 2646511 h 6940094"/>
              <a:gd name="connsiteX138" fmla="*/ 7516138 w 12192614"/>
              <a:gd name="connsiteY138" fmla="*/ 2565586 h 6940094"/>
              <a:gd name="connsiteX139" fmla="*/ 7486372 w 12192614"/>
              <a:gd name="connsiteY139" fmla="*/ 2545122 h 6940094"/>
              <a:gd name="connsiteX140" fmla="*/ 7451026 w 12192614"/>
              <a:gd name="connsiteY140" fmla="*/ 2430710 h 6940094"/>
              <a:gd name="connsiteX141" fmla="*/ 7504976 w 12192614"/>
              <a:gd name="connsiteY141" fmla="*/ 2329321 h 6940094"/>
              <a:gd name="connsiteX142" fmla="*/ 7543578 w 12192614"/>
              <a:gd name="connsiteY142" fmla="*/ 2346530 h 6940094"/>
              <a:gd name="connsiteX143" fmla="*/ 7616597 w 12192614"/>
              <a:gd name="connsiteY143" fmla="*/ 2419548 h 6940094"/>
              <a:gd name="connsiteX144" fmla="*/ 7808213 w 12192614"/>
              <a:gd name="connsiteY144" fmla="*/ 2648371 h 6940094"/>
              <a:gd name="connsiteX145" fmla="*/ 7874721 w 12192614"/>
              <a:gd name="connsiteY145" fmla="*/ 2726506 h 6940094"/>
              <a:gd name="connsiteX146" fmla="*/ 7931926 w 12192614"/>
              <a:gd name="connsiteY146" fmla="*/ 2742319 h 6940094"/>
              <a:gd name="connsiteX147" fmla="*/ 8284463 w 12192614"/>
              <a:gd name="connsiteY147" fmla="*/ 2742319 h 6940094"/>
              <a:gd name="connsiteX148" fmla="*/ 8424920 w 12192614"/>
              <a:gd name="connsiteY148" fmla="*/ 2643721 h 6940094"/>
              <a:gd name="connsiteX149" fmla="*/ 8403990 w 12192614"/>
              <a:gd name="connsiteY149" fmla="*/ 2575818 h 6940094"/>
              <a:gd name="connsiteX150" fmla="*/ 8332832 w 12192614"/>
              <a:gd name="connsiteY150" fmla="*/ 2528379 h 6940094"/>
              <a:gd name="connsiteX151" fmla="*/ 8279812 w 12192614"/>
              <a:gd name="connsiteY151" fmla="*/ 2498148 h 6940094"/>
              <a:gd name="connsiteX152" fmla="*/ 8215630 w 12192614"/>
              <a:gd name="connsiteY152" fmla="*/ 2429780 h 6940094"/>
              <a:gd name="connsiteX153" fmla="*/ 7867744 w 12192614"/>
              <a:gd name="connsiteY153" fmla="*/ 2027014 h 6940094"/>
              <a:gd name="connsiteX154" fmla="*/ 7820770 w 12192614"/>
              <a:gd name="connsiteY154" fmla="*/ 1963762 h 6940094"/>
              <a:gd name="connsiteX155" fmla="*/ 7808213 w 12192614"/>
              <a:gd name="connsiteY155" fmla="*/ 1917253 h 6940094"/>
              <a:gd name="connsiteX156" fmla="*/ 7863093 w 12192614"/>
              <a:gd name="connsiteY156" fmla="*/ 1822375 h 6940094"/>
              <a:gd name="connsiteX157" fmla="*/ 7962622 w 12192614"/>
              <a:gd name="connsiteY157" fmla="*/ 1726567 h 6940094"/>
              <a:gd name="connsiteX158" fmla="*/ 8026339 w 12192614"/>
              <a:gd name="connsiteY158" fmla="*/ 1678663 h 6940094"/>
              <a:gd name="connsiteX159" fmla="*/ 8100288 w 12192614"/>
              <a:gd name="connsiteY159" fmla="*/ 1667036 h 6940094"/>
              <a:gd name="connsiteX160" fmla="*/ 8190515 w 12192614"/>
              <a:gd name="connsiteY160" fmla="*/ 1659595 h 6940094"/>
              <a:gd name="connsiteX161" fmla="*/ 8234234 w 12192614"/>
              <a:gd name="connsiteY161" fmla="*/ 1626574 h 6940094"/>
              <a:gd name="connsiteX162" fmla="*/ 8251907 w 12192614"/>
              <a:gd name="connsiteY162" fmla="*/ 1571228 h 6940094"/>
              <a:gd name="connsiteX163" fmla="*/ 8167261 w 12192614"/>
              <a:gd name="connsiteY163" fmla="*/ 1472629 h 6940094"/>
              <a:gd name="connsiteX164" fmla="*/ 7955181 w 12192614"/>
              <a:gd name="connsiteY164" fmla="*/ 1454026 h 6940094"/>
              <a:gd name="connsiteX165" fmla="*/ 7701243 w 12192614"/>
              <a:gd name="connsiteY165" fmla="*/ 1482396 h 6940094"/>
              <a:gd name="connsiteX166" fmla="*/ 7626829 w 12192614"/>
              <a:gd name="connsiteY166" fmla="*/ 1579599 h 6940094"/>
              <a:gd name="connsiteX167" fmla="*/ 7638921 w 12192614"/>
              <a:gd name="connsiteY167" fmla="*/ 1622388 h 6940094"/>
              <a:gd name="connsiteX168" fmla="*/ 7656594 w 12192614"/>
              <a:gd name="connsiteY168" fmla="*/ 1672617 h 6940094"/>
              <a:gd name="connsiteX169" fmla="*/ 7586831 w 12192614"/>
              <a:gd name="connsiteY169" fmla="*/ 1790749 h 6940094"/>
              <a:gd name="connsiteX170" fmla="*/ 7506371 w 12192614"/>
              <a:gd name="connsiteY170" fmla="*/ 1883767 h 6940094"/>
              <a:gd name="connsiteX171" fmla="*/ 7464978 w 12192614"/>
              <a:gd name="connsiteY171" fmla="*/ 1902370 h 6940094"/>
              <a:gd name="connsiteX172" fmla="*/ 7429632 w 12192614"/>
              <a:gd name="connsiteY172" fmla="*/ 1824236 h 6940094"/>
              <a:gd name="connsiteX173" fmla="*/ 7442189 w 12192614"/>
              <a:gd name="connsiteY173" fmla="*/ 1727497 h 6940094"/>
              <a:gd name="connsiteX174" fmla="*/ 7469629 w 12192614"/>
              <a:gd name="connsiteY174" fmla="*/ 1665176 h 6940094"/>
              <a:gd name="connsiteX175" fmla="*/ 7520324 w 12192614"/>
              <a:gd name="connsiteY175" fmla="*/ 1617272 h 6940094"/>
              <a:gd name="connsiteX176" fmla="*/ 7530091 w 12192614"/>
              <a:gd name="connsiteY176" fmla="*/ 1574019 h 6940094"/>
              <a:gd name="connsiteX177" fmla="*/ 7466839 w 12192614"/>
              <a:gd name="connsiteY177" fmla="*/ 1481001 h 6940094"/>
              <a:gd name="connsiteX178" fmla="*/ 7250108 w 12192614"/>
              <a:gd name="connsiteY178" fmla="*/ 1453096 h 6940094"/>
              <a:gd name="connsiteX179" fmla="*/ 5628960 w 12192614"/>
              <a:gd name="connsiteY179" fmla="*/ 1453096 h 6940094"/>
              <a:gd name="connsiteX180" fmla="*/ 5446646 w 12192614"/>
              <a:gd name="connsiteY180" fmla="*/ 1460537 h 6940094"/>
              <a:gd name="connsiteX181" fmla="*/ 5293167 w 12192614"/>
              <a:gd name="connsiteY181" fmla="*/ 1573088 h 6940094"/>
              <a:gd name="connsiteX182" fmla="*/ 5309445 w 12192614"/>
              <a:gd name="connsiteY182" fmla="*/ 1620527 h 6940094"/>
              <a:gd name="connsiteX183" fmla="*/ 5367581 w 12192614"/>
              <a:gd name="connsiteY183" fmla="*/ 1660525 h 6940094"/>
              <a:gd name="connsiteX184" fmla="*/ 5419671 w 12192614"/>
              <a:gd name="connsiteY184" fmla="*/ 1697732 h 6940094"/>
              <a:gd name="connsiteX185" fmla="*/ 5445716 w 12192614"/>
              <a:gd name="connsiteY185" fmla="*/ 1757263 h 6940094"/>
              <a:gd name="connsiteX186" fmla="*/ 5473621 w 12192614"/>
              <a:gd name="connsiteY186" fmla="*/ 2107009 h 6940094"/>
              <a:gd name="connsiteX187" fmla="*/ 5457808 w 12192614"/>
              <a:gd name="connsiteY187" fmla="*/ 2452104 h 6940094"/>
              <a:gd name="connsiteX188" fmla="*/ 5404788 w 12192614"/>
              <a:gd name="connsiteY188" fmla="*/ 2544192 h 6940094"/>
              <a:gd name="connsiteX189" fmla="*/ 5346187 w 12192614"/>
              <a:gd name="connsiteY189" fmla="*/ 2586980 h 6940094"/>
              <a:gd name="connsiteX190" fmla="*/ 5333164 w 12192614"/>
              <a:gd name="connsiteY190" fmla="*/ 2634419 h 6940094"/>
              <a:gd name="connsiteX191" fmla="*/ 5402463 w 12192614"/>
              <a:gd name="connsiteY191" fmla="*/ 2727901 h 6940094"/>
              <a:gd name="connsiteX192" fmla="*/ 5597334 w 12192614"/>
              <a:gd name="connsiteY192" fmla="*/ 2760923 h 6940094"/>
              <a:gd name="connsiteX193" fmla="*/ 5875457 w 12192614"/>
              <a:gd name="connsiteY193" fmla="*/ 2631628 h 6940094"/>
              <a:gd name="connsiteX194" fmla="*/ 5813135 w 12192614"/>
              <a:gd name="connsiteY194" fmla="*/ 2551633 h 6940094"/>
              <a:gd name="connsiteX195" fmla="*/ 5754069 w 12192614"/>
              <a:gd name="connsiteY195" fmla="*/ 2481870 h 6940094"/>
              <a:gd name="connsiteX196" fmla="*/ 5739651 w 12192614"/>
              <a:gd name="connsiteY196" fmla="*/ 2305137 h 6940094"/>
              <a:gd name="connsiteX197" fmla="*/ 5796392 w 12192614"/>
              <a:gd name="connsiteY197" fmla="*/ 2147937 h 6940094"/>
              <a:gd name="connsiteX198" fmla="*/ 5892200 w 12192614"/>
              <a:gd name="connsiteY198" fmla="*/ 2200027 h 6940094"/>
              <a:gd name="connsiteX199" fmla="*/ 6443794 w 12192614"/>
              <a:gd name="connsiteY199" fmla="*/ 2693950 h 6940094"/>
              <a:gd name="connsiteX200" fmla="*/ 6513092 w 12192614"/>
              <a:gd name="connsiteY200" fmla="*/ 2749761 h 6940094"/>
              <a:gd name="connsiteX201" fmla="*/ 6562857 w 12192614"/>
              <a:gd name="connsiteY201" fmla="*/ 2761853 h 6940094"/>
              <a:gd name="connsiteX202" fmla="*/ 6654014 w 12192614"/>
              <a:gd name="connsiteY202" fmla="*/ 2671626 h 6940094"/>
              <a:gd name="connsiteX203" fmla="*/ 6673547 w 12192614"/>
              <a:gd name="connsiteY203" fmla="*/ 2435361 h 6940094"/>
              <a:gd name="connsiteX204" fmla="*/ 6672617 w 12192614"/>
              <a:gd name="connsiteY204" fmla="*/ 2244675 h 6940094"/>
              <a:gd name="connsiteX205" fmla="*/ 6672617 w 12192614"/>
              <a:gd name="connsiteY205" fmla="*/ 1941438 h 6940094"/>
              <a:gd name="connsiteX206" fmla="*/ 6698662 w 12192614"/>
              <a:gd name="connsiteY206" fmla="*/ 1708894 h 6940094"/>
              <a:gd name="connsiteX207" fmla="*/ 6716336 w 12192614"/>
              <a:gd name="connsiteY207" fmla="*/ 1680989 h 6940094"/>
              <a:gd name="connsiteX208" fmla="*/ 6754473 w 12192614"/>
              <a:gd name="connsiteY208" fmla="*/ 1659595 h 6940094"/>
              <a:gd name="connsiteX209" fmla="*/ 6824236 w 12192614"/>
              <a:gd name="connsiteY209" fmla="*/ 1568437 h 6940094"/>
              <a:gd name="connsiteX210" fmla="*/ 6738660 w 12192614"/>
              <a:gd name="connsiteY210" fmla="*/ 1469839 h 6940094"/>
              <a:gd name="connsiteX211" fmla="*/ 6544253 w 12192614"/>
              <a:gd name="connsiteY211" fmla="*/ 1453096 h 6940094"/>
              <a:gd name="connsiteX212" fmla="*/ 6391704 w 12192614"/>
              <a:gd name="connsiteY212" fmla="*/ 1462397 h 6940094"/>
              <a:gd name="connsiteX213" fmla="*/ 6284734 w 12192614"/>
              <a:gd name="connsiteY213" fmla="*/ 1562856 h 6940094"/>
              <a:gd name="connsiteX214" fmla="*/ 6299617 w 12192614"/>
              <a:gd name="connsiteY214" fmla="*/ 1614481 h 6940094"/>
              <a:gd name="connsiteX215" fmla="*/ 6350776 w 12192614"/>
              <a:gd name="connsiteY215" fmla="*/ 1652153 h 6940094"/>
              <a:gd name="connsiteX216" fmla="*/ 6409378 w 12192614"/>
              <a:gd name="connsiteY216" fmla="*/ 1716335 h 6940094"/>
              <a:gd name="connsiteX217" fmla="*/ 6423330 w 12192614"/>
              <a:gd name="connsiteY217" fmla="*/ 1876326 h 6940094"/>
              <a:gd name="connsiteX218" fmla="*/ 6374961 w 12192614"/>
              <a:gd name="connsiteY218" fmla="*/ 1979575 h 6940094"/>
              <a:gd name="connsiteX219" fmla="*/ 6281013 w 12192614"/>
              <a:gd name="connsiteY219" fmla="*/ 1922834 h 6940094"/>
              <a:gd name="connsiteX220" fmla="*/ 5817786 w 12192614"/>
              <a:gd name="connsiteY220" fmla="*/ 1517278 h 6940094"/>
              <a:gd name="connsiteX221" fmla="*/ 5737326 w 12192614"/>
              <a:gd name="connsiteY221" fmla="*/ 1464723 h 6940094"/>
              <a:gd name="connsiteX222" fmla="*/ 5628960 w 12192614"/>
              <a:gd name="connsiteY222" fmla="*/ 1453096 h 6940094"/>
              <a:gd name="connsiteX223" fmla="*/ 2610540 w 12192614"/>
              <a:gd name="connsiteY223" fmla="*/ 1452165 h 6940094"/>
              <a:gd name="connsiteX224" fmla="*/ 2392879 w 12192614"/>
              <a:gd name="connsiteY224" fmla="*/ 1473559 h 6940094"/>
              <a:gd name="connsiteX225" fmla="*/ 2210565 w 12192614"/>
              <a:gd name="connsiteY225" fmla="*/ 1603784 h 6940094"/>
              <a:gd name="connsiteX226" fmla="*/ 2251492 w 12192614"/>
              <a:gd name="connsiteY226" fmla="*/ 1662385 h 6940094"/>
              <a:gd name="connsiteX227" fmla="*/ 2327302 w 12192614"/>
              <a:gd name="connsiteY227" fmla="*/ 1718661 h 6940094"/>
              <a:gd name="connsiteX228" fmla="*/ 2340790 w 12192614"/>
              <a:gd name="connsiteY228" fmla="*/ 1824236 h 6940094"/>
              <a:gd name="connsiteX229" fmla="*/ 2344510 w 12192614"/>
              <a:gd name="connsiteY229" fmla="*/ 2079104 h 6940094"/>
              <a:gd name="connsiteX230" fmla="*/ 2345440 w 12192614"/>
              <a:gd name="connsiteY230" fmla="*/ 2156308 h 6940094"/>
              <a:gd name="connsiteX231" fmla="*/ 2331487 w 12192614"/>
              <a:gd name="connsiteY231" fmla="*/ 2440942 h 6940094"/>
              <a:gd name="connsiteX232" fmla="*/ 2315209 w 12192614"/>
              <a:gd name="connsiteY232" fmla="*/ 2509775 h 6940094"/>
              <a:gd name="connsiteX233" fmla="*/ 2278468 w 12192614"/>
              <a:gd name="connsiteY233" fmla="*/ 2543262 h 6940094"/>
              <a:gd name="connsiteX234" fmla="*/ 2213355 w 12192614"/>
              <a:gd name="connsiteY234" fmla="*/ 2586050 h 6940094"/>
              <a:gd name="connsiteX235" fmla="*/ 2198473 w 12192614"/>
              <a:gd name="connsiteY235" fmla="*/ 2633489 h 6940094"/>
              <a:gd name="connsiteX236" fmla="*/ 2222192 w 12192614"/>
              <a:gd name="connsiteY236" fmla="*/ 2689764 h 6940094"/>
              <a:gd name="connsiteX237" fmla="*/ 2287769 w 12192614"/>
              <a:gd name="connsiteY237" fmla="*/ 2729297 h 6940094"/>
              <a:gd name="connsiteX238" fmla="*/ 2537057 w 12192614"/>
              <a:gd name="connsiteY238" fmla="*/ 2760923 h 6940094"/>
              <a:gd name="connsiteX239" fmla="*/ 2794715 w 12192614"/>
              <a:gd name="connsiteY239" fmla="*/ 2726506 h 6940094"/>
              <a:gd name="connsiteX240" fmla="*/ 2884942 w 12192614"/>
              <a:gd name="connsiteY240" fmla="*/ 2626977 h 6940094"/>
              <a:gd name="connsiteX241" fmla="*/ 2845875 w 12192614"/>
              <a:gd name="connsiteY241" fmla="*/ 2553494 h 6940094"/>
              <a:gd name="connsiteX242" fmla="*/ 2797506 w 12192614"/>
              <a:gd name="connsiteY242" fmla="*/ 2515356 h 6940094"/>
              <a:gd name="connsiteX243" fmla="*/ 2767740 w 12192614"/>
              <a:gd name="connsiteY243" fmla="*/ 2362807 h 6940094"/>
              <a:gd name="connsiteX244" fmla="*/ 2773321 w 12192614"/>
              <a:gd name="connsiteY244" fmla="*/ 2253047 h 6940094"/>
              <a:gd name="connsiteX245" fmla="*/ 2796576 w 12192614"/>
              <a:gd name="connsiteY245" fmla="*/ 2209328 h 6940094"/>
              <a:gd name="connsiteX246" fmla="*/ 3008656 w 12192614"/>
              <a:gd name="connsiteY246" fmla="*/ 2190725 h 6940094"/>
              <a:gd name="connsiteX247" fmla="*/ 3098418 w 12192614"/>
              <a:gd name="connsiteY247" fmla="*/ 2204678 h 6940094"/>
              <a:gd name="connsiteX248" fmla="*/ 3115626 w 12192614"/>
              <a:gd name="connsiteY248" fmla="*/ 2277231 h 6940094"/>
              <a:gd name="connsiteX249" fmla="*/ 3098883 w 12192614"/>
              <a:gd name="connsiteY249" fmla="*/ 2468848 h 6940094"/>
              <a:gd name="connsiteX250" fmla="*/ 3079814 w 12192614"/>
              <a:gd name="connsiteY250" fmla="*/ 2523728 h 6940094"/>
              <a:gd name="connsiteX251" fmla="*/ 3043072 w 12192614"/>
              <a:gd name="connsiteY251" fmla="*/ 2553494 h 6940094"/>
              <a:gd name="connsiteX252" fmla="*/ 2988192 w 12192614"/>
              <a:gd name="connsiteY252" fmla="*/ 2636279 h 6940094"/>
              <a:gd name="connsiteX253" fmla="*/ 3059815 w 12192614"/>
              <a:gd name="connsiteY253" fmla="*/ 2728367 h 6940094"/>
              <a:gd name="connsiteX254" fmla="*/ 3304452 w 12192614"/>
              <a:gd name="connsiteY254" fmla="*/ 2760923 h 6940094"/>
              <a:gd name="connsiteX255" fmla="*/ 3577458 w 12192614"/>
              <a:gd name="connsiteY255" fmla="*/ 2728832 h 6940094"/>
              <a:gd name="connsiteX256" fmla="*/ 3661639 w 12192614"/>
              <a:gd name="connsiteY256" fmla="*/ 2626047 h 6940094"/>
              <a:gd name="connsiteX257" fmla="*/ 3626292 w 12192614"/>
              <a:gd name="connsiteY257" fmla="*/ 2566516 h 6940094"/>
              <a:gd name="connsiteX258" fmla="*/ 3567691 w 12192614"/>
              <a:gd name="connsiteY258" fmla="*/ 2529309 h 6940094"/>
              <a:gd name="connsiteX259" fmla="*/ 3550948 w 12192614"/>
              <a:gd name="connsiteY259" fmla="*/ 2492102 h 6940094"/>
              <a:gd name="connsiteX260" fmla="*/ 3536995 w 12192614"/>
              <a:gd name="connsiteY260" fmla="*/ 2252117 h 6940094"/>
              <a:gd name="connsiteX261" fmla="*/ 3542576 w 12192614"/>
              <a:gd name="connsiteY261" fmla="*/ 1960972 h 6940094"/>
              <a:gd name="connsiteX262" fmla="*/ 3551878 w 12192614"/>
              <a:gd name="connsiteY262" fmla="*/ 1754473 h 6940094"/>
              <a:gd name="connsiteX263" fmla="*/ 3569552 w 12192614"/>
              <a:gd name="connsiteY263" fmla="*/ 1697267 h 6940094"/>
              <a:gd name="connsiteX264" fmla="*/ 3616990 w 12192614"/>
              <a:gd name="connsiteY264" fmla="*/ 1665176 h 6940094"/>
              <a:gd name="connsiteX265" fmla="*/ 3674661 w 12192614"/>
              <a:gd name="connsiteY265" fmla="*/ 1581460 h 6940094"/>
              <a:gd name="connsiteX266" fmla="*/ 3593271 w 12192614"/>
              <a:gd name="connsiteY266" fmla="*/ 1484256 h 6940094"/>
              <a:gd name="connsiteX267" fmla="*/ 3340728 w 12192614"/>
              <a:gd name="connsiteY267" fmla="*/ 1453096 h 6940094"/>
              <a:gd name="connsiteX268" fmla="*/ 3097953 w 12192614"/>
              <a:gd name="connsiteY268" fmla="*/ 1476350 h 6940094"/>
              <a:gd name="connsiteX269" fmla="*/ 3022608 w 12192614"/>
              <a:gd name="connsiteY269" fmla="*/ 1518673 h 6940094"/>
              <a:gd name="connsiteX270" fmla="*/ 2993773 w 12192614"/>
              <a:gd name="connsiteY270" fmla="*/ 1587971 h 6940094"/>
              <a:gd name="connsiteX271" fmla="*/ 3006795 w 12192614"/>
              <a:gd name="connsiteY271" fmla="*/ 1631224 h 6940094"/>
              <a:gd name="connsiteX272" fmla="*/ 3060745 w 12192614"/>
              <a:gd name="connsiteY272" fmla="*/ 1670757 h 6940094"/>
              <a:gd name="connsiteX273" fmla="*/ 3090363 w 12192614"/>
              <a:gd name="connsiteY273" fmla="*/ 1992841 h 6940094"/>
              <a:gd name="connsiteX274" fmla="*/ 3115626 w 12192614"/>
              <a:gd name="connsiteY274" fmla="*/ 1907952 h 6940094"/>
              <a:gd name="connsiteX275" fmla="*/ 3092372 w 12192614"/>
              <a:gd name="connsiteY275" fmla="*/ 1959111 h 6940094"/>
              <a:gd name="connsiteX276" fmla="*/ 2973309 w 12192614"/>
              <a:gd name="connsiteY276" fmla="*/ 1969343 h 6940094"/>
              <a:gd name="connsiteX277" fmla="*/ 2839829 w 12192614"/>
              <a:gd name="connsiteY277" fmla="*/ 1967483 h 6940094"/>
              <a:gd name="connsiteX278" fmla="*/ 2797506 w 12192614"/>
              <a:gd name="connsiteY278" fmla="*/ 1956321 h 6940094"/>
              <a:gd name="connsiteX279" fmla="*/ 2773321 w 12192614"/>
              <a:gd name="connsiteY279" fmla="*/ 1876326 h 6940094"/>
              <a:gd name="connsiteX280" fmla="*/ 2783088 w 12192614"/>
              <a:gd name="connsiteY280" fmla="*/ 1729358 h 6940094"/>
              <a:gd name="connsiteX281" fmla="*/ 2829132 w 12192614"/>
              <a:gd name="connsiteY281" fmla="*/ 1670757 h 6940094"/>
              <a:gd name="connsiteX282" fmla="*/ 2885873 w 12192614"/>
              <a:gd name="connsiteY282" fmla="*/ 1625178 h 6940094"/>
              <a:gd name="connsiteX283" fmla="*/ 2900755 w 12192614"/>
              <a:gd name="connsiteY283" fmla="*/ 1572158 h 6940094"/>
              <a:gd name="connsiteX284" fmla="*/ 2610540 w 12192614"/>
              <a:gd name="connsiteY284" fmla="*/ 1452165 h 6940094"/>
              <a:gd name="connsiteX285" fmla="*/ 1957929 w 12192614"/>
              <a:gd name="connsiteY285" fmla="*/ 1443794 h 6940094"/>
              <a:gd name="connsiteX286" fmla="*/ 1908630 w 12192614"/>
              <a:gd name="connsiteY286" fmla="*/ 1451235 h 6940094"/>
              <a:gd name="connsiteX287" fmla="*/ 1764452 w 12192614"/>
              <a:gd name="connsiteY287" fmla="*/ 1472629 h 6940094"/>
              <a:gd name="connsiteX288" fmla="*/ 1274249 w 12192614"/>
              <a:gd name="connsiteY288" fmla="*/ 1472629 h 6940094"/>
              <a:gd name="connsiteX289" fmla="*/ 1200301 w 12192614"/>
              <a:gd name="connsiteY289" fmla="*/ 1468909 h 6940094"/>
              <a:gd name="connsiteX290" fmla="*/ 1117980 w 12192614"/>
              <a:gd name="connsiteY290" fmla="*/ 1454956 h 6940094"/>
              <a:gd name="connsiteX291" fmla="*/ 1075192 w 12192614"/>
              <a:gd name="connsiteY291" fmla="*/ 1449375 h 6940094"/>
              <a:gd name="connsiteX292" fmla="*/ 935666 w 12192614"/>
              <a:gd name="connsiteY292" fmla="*/ 1544253 h 6940094"/>
              <a:gd name="connsiteX293" fmla="*/ 865902 w 12192614"/>
              <a:gd name="connsiteY293" fmla="*/ 1672152 h 6940094"/>
              <a:gd name="connsiteX294" fmla="*/ 839857 w 12192614"/>
              <a:gd name="connsiteY294" fmla="*/ 1799121 h 6940094"/>
              <a:gd name="connsiteX295" fmla="*/ 872414 w 12192614"/>
              <a:gd name="connsiteY295" fmla="*/ 1895394 h 6940094"/>
              <a:gd name="connsiteX296" fmla="*/ 955199 w 12192614"/>
              <a:gd name="connsiteY296" fmla="*/ 1933066 h 6940094"/>
              <a:gd name="connsiteX297" fmla="*/ 1047287 w 12192614"/>
              <a:gd name="connsiteY297" fmla="*/ 1896789 h 6940094"/>
              <a:gd name="connsiteX298" fmla="*/ 1149606 w 12192614"/>
              <a:gd name="connsiteY298" fmla="*/ 1771216 h 6940094"/>
              <a:gd name="connsiteX299" fmla="*/ 1220299 w 12192614"/>
              <a:gd name="connsiteY299" fmla="*/ 1719126 h 6940094"/>
              <a:gd name="connsiteX300" fmla="*/ 1263088 w 12192614"/>
              <a:gd name="connsiteY300" fmla="*/ 1754473 h 6940094"/>
              <a:gd name="connsiteX301" fmla="*/ 1276110 w 12192614"/>
              <a:gd name="connsiteY301" fmla="*/ 1873535 h 6940094"/>
              <a:gd name="connsiteX302" fmla="*/ 1269599 w 12192614"/>
              <a:gd name="connsiteY302" fmla="*/ 2154913 h 6940094"/>
              <a:gd name="connsiteX303" fmla="*/ 1255646 w 12192614"/>
              <a:gd name="connsiteY303" fmla="*/ 2389783 h 6940094"/>
              <a:gd name="connsiteX304" fmla="*/ 1233787 w 12192614"/>
              <a:gd name="connsiteY304" fmla="*/ 2500474 h 6940094"/>
              <a:gd name="connsiteX305" fmla="*/ 1184953 w 12192614"/>
              <a:gd name="connsiteY305" fmla="*/ 2539541 h 6940094"/>
              <a:gd name="connsiteX306" fmla="*/ 1118910 w 12192614"/>
              <a:gd name="connsiteY306" fmla="*/ 2561865 h 6940094"/>
              <a:gd name="connsiteX307" fmla="*/ 1085424 w 12192614"/>
              <a:gd name="connsiteY307" fmla="*/ 2621396 h 6940094"/>
              <a:gd name="connsiteX308" fmla="*/ 1179372 w 12192614"/>
              <a:gd name="connsiteY308" fmla="*/ 2723716 h 6940094"/>
              <a:gd name="connsiteX309" fmla="*/ 1521676 w 12192614"/>
              <a:gd name="connsiteY309" fmla="*/ 2761853 h 6940094"/>
              <a:gd name="connsiteX310" fmla="*/ 1800264 w 12192614"/>
              <a:gd name="connsiteY310" fmla="*/ 2729297 h 6940094"/>
              <a:gd name="connsiteX311" fmla="*/ 1890956 w 12192614"/>
              <a:gd name="connsiteY311" fmla="*/ 2629768 h 6940094"/>
              <a:gd name="connsiteX312" fmla="*/ 1872818 w 12192614"/>
              <a:gd name="connsiteY312" fmla="*/ 2577213 h 6940094"/>
              <a:gd name="connsiteX313" fmla="*/ 1804450 w 12192614"/>
              <a:gd name="connsiteY313" fmla="*/ 2536750 h 6940094"/>
              <a:gd name="connsiteX314" fmla="*/ 1741198 w 12192614"/>
              <a:gd name="connsiteY314" fmla="*/ 2480940 h 6940094"/>
              <a:gd name="connsiteX315" fmla="*/ 1724455 w 12192614"/>
              <a:gd name="connsiteY315" fmla="*/ 2364668 h 6940094"/>
              <a:gd name="connsiteX316" fmla="*/ 1724455 w 12192614"/>
              <a:gd name="connsiteY316" fmla="*/ 1843770 h 6940094"/>
              <a:gd name="connsiteX317" fmla="*/ 1739338 w 12192614"/>
              <a:gd name="connsiteY317" fmla="*/ 1748891 h 6940094"/>
              <a:gd name="connsiteX318" fmla="*/ 1788637 w 12192614"/>
              <a:gd name="connsiteY318" fmla="*/ 1720056 h 6940094"/>
              <a:gd name="connsiteX319" fmla="*/ 1831425 w 12192614"/>
              <a:gd name="connsiteY319" fmla="*/ 1737729 h 6940094"/>
              <a:gd name="connsiteX320" fmla="*/ 1879794 w 12192614"/>
              <a:gd name="connsiteY320" fmla="*/ 1813074 h 6940094"/>
              <a:gd name="connsiteX321" fmla="*/ 1951418 w 12192614"/>
              <a:gd name="connsiteY321" fmla="*/ 1903766 h 6940094"/>
              <a:gd name="connsiteX322" fmla="*/ 2036994 w 12192614"/>
              <a:gd name="connsiteY322" fmla="*/ 1931206 h 6940094"/>
              <a:gd name="connsiteX323" fmla="*/ 2126291 w 12192614"/>
              <a:gd name="connsiteY323" fmla="*/ 1903301 h 6940094"/>
              <a:gd name="connsiteX324" fmla="*/ 2175590 w 12192614"/>
              <a:gd name="connsiteY324" fmla="*/ 1785168 h 6940094"/>
              <a:gd name="connsiteX325" fmla="*/ 2104431 w 12192614"/>
              <a:gd name="connsiteY325" fmla="*/ 1555415 h 6940094"/>
              <a:gd name="connsiteX326" fmla="*/ 1957929 w 12192614"/>
              <a:gd name="connsiteY326" fmla="*/ 1443794 h 6940094"/>
              <a:gd name="connsiteX327" fmla="*/ 4410802 w 12192614"/>
              <a:gd name="connsiteY327" fmla="*/ 1441003 h 6940094"/>
              <a:gd name="connsiteX328" fmla="*/ 4247091 w 12192614"/>
              <a:gd name="connsiteY328" fmla="*/ 1506116 h 6940094"/>
              <a:gd name="connsiteX329" fmla="*/ 4207559 w 12192614"/>
              <a:gd name="connsiteY329" fmla="*/ 1567042 h 6940094"/>
              <a:gd name="connsiteX330" fmla="*/ 4197792 w 12192614"/>
              <a:gd name="connsiteY330" fmla="*/ 1678198 h 6940094"/>
              <a:gd name="connsiteX331" fmla="*/ 4172212 w 12192614"/>
              <a:gd name="connsiteY331" fmla="*/ 1832142 h 6940094"/>
              <a:gd name="connsiteX332" fmla="*/ 4075009 w 12192614"/>
              <a:gd name="connsiteY332" fmla="*/ 2068872 h 6940094"/>
              <a:gd name="connsiteX333" fmla="*/ 3943854 w 12192614"/>
              <a:gd name="connsiteY333" fmla="*/ 2356296 h 6940094"/>
              <a:gd name="connsiteX334" fmla="*/ 3855023 w 12192614"/>
              <a:gd name="connsiteY334" fmla="*/ 2521402 h 6940094"/>
              <a:gd name="connsiteX335" fmla="*/ 3763400 w 12192614"/>
              <a:gd name="connsiteY335" fmla="*/ 2581399 h 6940094"/>
              <a:gd name="connsiteX336" fmla="*/ 3711775 w 12192614"/>
              <a:gd name="connsiteY336" fmla="*/ 2610234 h 6940094"/>
              <a:gd name="connsiteX337" fmla="*/ 3697358 w 12192614"/>
              <a:gd name="connsiteY337" fmla="*/ 2654883 h 6940094"/>
              <a:gd name="connsiteX338" fmla="*/ 3762470 w 12192614"/>
              <a:gd name="connsiteY338" fmla="*/ 2740459 h 6940094"/>
              <a:gd name="connsiteX339" fmla="*/ 3983852 w 12192614"/>
              <a:gd name="connsiteY339" fmla="*/ 2760923 h 6940094"/>
              <a:gd name="connsiteX340" fmla="*/ 4248951 w 12192614"/>
              <a:gd name="connsiteY340" fmla="*/ 2650232 h 6940094"/>
              <a:gd name="connsiteX341" fmla="*/ 4192211 w 12192614"/>
              <a:gd name="connsiteY341" fmla="*/ 2583259 h 6940094"/>
              <a:gd name="connsiteX342" fmla="*/ 4140586 w 12192614"/>
              <a:gd name="connsiteY342" fmla="*/ 2563260 h 6940094"/>
              <a:gd name="connsiteX343" fmla="*/ 4132680 w 12192614"/>
              <a:gd name="connsiteY343" fmla="*/ 2536750 h 6940094"/>
              <a:gd name="connsiteX344" fmla="*/ 4143842 w 12192614"/>
              <a:gd name="connsiteY344" fmla="*/ 2490242 h 6940094"/>
              <a:gd name="connsiteX345" fmla="*/ 4169887 w 12192614"/>
              <a:gd name="connsiteY345" fmla="*/ 2456755 h 6940094"/>
              <a:gd name="connsiteX346" fmla="*/ 4317785 w 12192614"/>
              <a:gd name="connsiteY346" fmla="*/ 2441872 h 6940094"/>
              <a:gd name="connsiteX347" fmla="*/ 4545677 w 12192614"/>
              <a:gd name="connsiteY347" fmla="*/ 2453035 h 6940094"/>
              <a:gd name="connsiteX348" fmla="*/ 4621022 w 12192614"/>
              <a:gd name="connsiteY348" fmla="*/ 2526519 h 6940094"/>
              <a:gd name="connsiteX349" fmla="*/ 4577303 w 12192614"/>
              <a:gd name="connsiteY349" fmla="*/ 2576748 h 6940094"/>
              <a:gd name="connsiteX350" fmla="*/ 4523819 w 12192614"/>
              <a:gd name="connsiteY350" fmla="*/ 2605118 h 6940094"/>
              <a:gd name="connsiteX351" fmla="*/ 4509401 w 12192614"/>
              <a:gd name="connsiteY351" fmla="*/ 2648371 h 6940094"/>
              <a:gd name="connsiteX352" fmla="*/ 4536841 w 12192614"/>
              <a:gd name="connsiteY352" fmla="*/ 2710228 h 6940094"/>
              <a:gd name="connsiteX353" fmla="*/ 4610791 w 12192614"/>
              <a:gd name="connsiteY353" fmla="*/ 2744180 h 6940094"/>
              <a:gd name="connsiteX354" fmla="*/ 4922399 w 12192614"/>
              <a:gd name="connsiteY354" fmla="*/ 2761853 h 6940094"/>
              <a:gd name="connsiteX355" fmla="*/ 5190289 w 12192614"/>
              <a:gd name="connsiteY355" fmla="*/ 2732087 h 6940094"/>
              <a:gd name="connsiteX356" fmla="*/ 5272145 w 12192614"/>
              <a:gd name="connsiteY356" fmla="*/ 2634419 h 6940094"/>
              <a:gd name="connsiteX357" fmla="*/ 5205172 w 12192614"/>
              <a:gd name="connsiteY357" fmla="*/ 2566516 h 6940094"/>
              <a:gd name="connsiteX358" fmla="*/ 5154013 w 12192614"/>
              <a:gd name="connsiteY358" fmla="*/ 2544657 h 6940094"/>
              <a:gd name="connsiteX359" fmla="*/ 5112155 w 12192614"/>
              <a:gd name="connsiteY359" fmla="*/ 2476289 h 6940094"/>
              <a:gd name="connsiteX360" fmla="*/ 4936351 w 12192614"/>
              <a:gd name="connsiteY360" fmla="*/ 2099568 h 6940094"/>
              <a:gd name="connsiteX361" fmla="*/ 4590326 w 12192614"/>
              <a:gd name="connsiteY361" fmla="*/ 1514487 h 6940094"/>
              <a:gd name="connsiteX362" fmla="*/ 4410802 w 12192614"/>
              <a:gd name="connsiteY362" fmla="*/ 1441003 h 6940094"/>
              <a:gd name="connsiteX363" fmla="*/ 0 w 12192614"/>
              <a:gd name="connsiteY363" fmla="*/ 0 h 6940094"/>
              <a:gd name="connsiteX364" fmla="*/ 12192614 w 12192614"/>
              <a:gd name="connsiteY364" fmla="*/ 82094 h 6940094"/>
              <a:gd name="connsiteX365" fmla="*/ 12192614 w 12192614"/>
              <a:gd name="connsiteY365" fmla="*/ 6940094 h 6940094"/>
              <a:gd name="connsiteX366" fmla="*/ 614 w 12192614"/>
              <a:gd name="connsiteY366" fmla="*/ 6940094 h 6940094"/>
              <a:gd name="connsiteX367" fmla="*/ 0 w 12192614"/>
              <a:gd name="connsiteY367" fmla="*/ 0 h 6940094"/>
              <a:gd name="connsiteX0" fmla="*/ 9084972 w 12192614"/>
              <a:gd name="connsiteY0" fmla="*/ 3999545 h 6940094"/>
              <a:gd name="connsiteX1" fmla="*/ 846099 w 12192614"/>
              <a:gd name="connsiteY1" fmla="*/ 431229 h 6940094"/>
              <a:gd name="connsiteX2" fmla="*/ 9178920 w 12192614"/>
              <a:gd name="connsiteY2" fmla="*/ 4033961 h 6940094"/>
              <a:gd name="connsiteX3" fmla="*/ 9260775 w 12192614"/>
              <a:gd name="connsiteY3" fmla="*/ 4123258 h 6940094"/>
              <a:gd name="connsiteX4" fmla="*/ 9354723 w 12192614"/>
              <a:gd name="connsiteY4" fmla="*/ 4345570 h 6940094"/>
              <a:gd name="connsiteX5" fmla="*/ 9391000 w 12192614"/>
              <a:gd name="connsiteY5" fmla="*/ 4588346 h 6940094"/>
              <a:gd name="connsiteX6" fmla="*/ 9347747 w 12192614"/>
              <a:gd name="connsiteY6" fmla="*/ 4727872 h 6940094"/>
              <a:gd name="connsiteX7" fmla="*/ 9233801 w 12192614"/>
              <a:gd name="connsiteY7" fmla="*/ 4780892 h 6940094"/>
              <a:gd name="connsiteX8" fmla="*/ 9147760 w 12192614"/>
              <a:gd name="connsiteY8" fmla="*/ 4753917 h 6940094"/>
              <a:gd name="connsiteX9" fmla="*/ 9076600 w 12192614"/>
              <a:gd name="connsiteY9" fmla="*/ 4681363 h 6940094"/>
              <a:gd name="connsiteX10" fmla="*/ 8968700 w 12192614"/>
              <a:gd name="connsiteY10" fmla="*/ 4436262 h 6940094"/>
              <a:gd name="connsiteX11" fmla="*/ 8925912 w 12192614"/>
              <a:gd name="connsiteY11" fmla="*/ 4193021 h 6940094"/>
              <a:gd name="connsiteX12" fmla="*/ 8961260 w 12192614"/>
              <a:gd name="connsiteY12" fmla="*/ 4069308 h 6940094"/>
              <a:gd name="connsiteX13" fmla="*/ 9084972 w 12192614"/>
              <a:gd name="connsiteY13" fmla="*/ 3999545 h 6940094"/>
              <a:gd name="connsiteX14" fmla="*/ 10287168 w 12192614"/>
              <a:gd name="connsiteY14" fmla="*/ 3740026 h 6940094"/>
              <a:gd name="connsiteX15" fmla="*/ 10045323 w 12192614"/>
              <a:gd name="connsiteY15" fmla="*/ 3760489 h 6940094"/>
              <a:gd name="connsiteX16" fmla="*/ 9963002 w 12192614"/>
              <a:gd name="connsiteY16" fmla="*/ 3798627 h 6940094"/>
              <a:gd name="connsiteX17" fmla="*/ 9931841 w 12192614"/>
              <a:gd name="connsiteY17" fmla="*/ 3862809 h 6940094"/>
              <a:gd name="connsiteX18" fmla="*/ 9993233 w 12192614"/>
              <a:gd name="connsiteY18" fmla="*/ 3952106 h 6940094"/>
              <a:gd name="connsiteX19" fmla="*/ 10043928 w 12192614"/>
              <a:gd name="connsiteY19" fmla="*/ 4007916 h 6940094"/>
              <a:gd name="connsiteX20" fmla="*/ 10055555 w 12192614"/>
              <a:gd name="connsiteY20" fmla="*/ 4114886 h 6940094"/>
              <a:gd name="connsiteX21" fmla="*/ 10052764 w 12192614"/>
              <a:gd name="connsiteY21" fmla="*/ 4259994 h 6940094"/>
              <a:gd name="connsiteX22" fmla="*/ 10048113 w 12192614"/>
              <a:gd name="connsiteY22" fmla="*/ 4483236 h 6940094"/>
              <a:gd name="connsiteX23" fmla="*/ 10081600 w 12192614"/>
              <a:gd name="connsiteY23" fmla="*/ 4749266 h 6940094"/>
              <a:gd name="connsiteX24" fmla="*/ 10202522 w 12192614"/>
              <a:gd name="connsiteY24" fmla="*/ 4911117 h 6940094"/>
              <a:gd name="connsiteX25" fmla="*/ 10680633 w 12192614"/>
              <a:gd name="connsiteY25" fmla="*/ 5053434 h 6940094"/>
              <a:gd name="connsiteX26" fmla="*/ 10987591 w 12192614"/>
              <a:gd name="connsiteY26" fmla="*/ 5003204 h 6940094"/>
              <a:gd name="connsiteX27" fmla="*/ 11277806 w 12192614"/>
              <a:gd name="connsiteY27" fmla="*/ 4741825 h 6940094"/>
              <a:gd name="connsiteX28" fmla="*/ 11308501 w 12192614"/>
              <a:gd name="connsiteY28" fmla="*/ 4450680 h 6940094"/>
              <a:gd name="connsiteX29" fmla="*/ 11308501 w 12192614"/>
              <a:gd name="connsiteY29" fmla="*/ 4223717 h 6940094"/>
              <a:gd name="connsiteX30" fmla="*/ 11317338 w 12192614"/>
              <a:gd name="connsiteY30" fmla="*/ 3985127 h 6940094"/>
              <a:gd name="connsiteX31" fmla="*/ 11373614 w 12192614"/>
              <a:gd name="connsiteY31" fmla="*/ 3925131 h 6940094"/>
              <a:gd name="connsiteX32" fmla="*/ 11432215 w 12192614"/>
              <a:gd name="connsiteY32" fmla="*/ 3885133 h 6940094"/>
              <a:gd name="connsiteX33" fmla="*/ 11443377 w 12192614"/>
              <a:gd name="connsiteY33" fmla="*/ 3845135 h 6940094"/>
              <a:gd name="connsiteX34" fmla="*/ 11378730 w 12192614"/>
              <a:gd name="connsiteY34" fmla="*/ 3765140 h 6940094"/>
              <a:gd name="connsiteX35" fmla="*/ 11169905 w 12192614"/>
              <a:gd name="connsiteY35" fmla="*/ 3740026 h 6940094"/>
              <a:gd name="connsiteX36" fmla="*/ 10956430 w 12192614"/>
              <a:gd name="connsiteY36" fmla="*/ 3765605 h 6940094"/>
              <a:gd name="connsiteX37" fmla="*/ 10889922 w 12192614"/>
              <a:gd name="connsiteY37" fmla="*/ 3846996 h 6940094"/>
              <a:gd name="connsiteX38" fmla="*/ 10907596 w 12192614"/>
              <a:gd name="connsiteY38" fmla="*/ 3890714 h 6940094"/>
              <a:gd name="connsiteX39" fmla="*/ 10973638 w 12192614"/>
              <a:gd name="connsiteY39" fmla="*/ 3929781 h 6940094"/>
              <a:gd name="connsiteX40" fmla="*/ 11033635 w 12192614"/>
              <a:gd name="connsiteY40" fmla="*/ 3993498 h 6940094"/>
              <a:gd name="connsiteX41" fmla="*/ 11047122 w 12192614"/>
              <a:gd name="connsiteY41" fmla="*/ 4269296 h 6940094"/>
              <a:gd name="connsiteX42" fmla="*/ 11047122 w 12192614"/>
              <a:gd name="connsiteY42" fmla="*/ 4473934 h 6940094"/>
              <a:gd name="connsiteX43" fmla="*/ 11037820 w 12192614"/>
              <a:gd name="connsiteY43" fmla="*/ 4595787 h 6940094"/>
              <a:gd name="connsiteX44" fmla="*/ 11003404 w 12192614"/>
              <a:gd name="connsiteY44" fmla="*/ 4676713 h 6940094"/>
              <a:gd name="connsiteX45" fmla="*/ 10911316 w 12192614"/>
              <a:gd name="connsiteY45" fmla="*/ 4751592 h 6940094"/>
              <a:gd name="connsiteX46" fmla="*/ 10776441 w 12192614"/>
              <a:gd name="connsiteY46" fmla="*/ 4779032 h 6940094"/>
              <a:gd name="connsiteX47" fmla="*/ 10584825 w 12192614"/>
              <a:gd name="connsiteY47" fmla="*/ 4710199 h 6940094"/>
              <a:gd name="connsiteX48" fmla="*/ 10498318 w 12192614"/>
              <a:gd name="connsiteY48" fmla="*/ 4466493 h 6940094"/>
              <a:gd name="connsiteX49" fmla="*/ 10505760 w 12192614"/>
              <a:gd name="connsiteY49" fmla="*/ 4116747 h 6940094"/>
              <a:gd name="connsiteX50" fmla="*/ 10516457 w 12192614"/>
              <a:gd name="connsiteY50" fmla="*/ 4003265 h 6940094"/>
              <a:gd name="connsiteX51" fmla="*/ 10556919 w 12192614"/>
              <a:gd name="connsiteY51" fmla="*/ 3955826 h 6940094"/>
              <a:gd name="connsiteX52" fmla="*/ 10612730 w 12192614"/>
              <a:gd name="connsiteY52" fmla="*/ 3926991 h 6940094"/>
              <a:gd name="connsiteX53" fmla="*/ 10641565 w 12192614"/>
              <a:gd name="connsiteY53" fmla="*/ 3864669 h 6940094"/>
              <a:gd name="connsiteX54" fmla="*/ 10542037 w 12192614"/>
              <a:gd name="connsiteY54" fmla="*/ 3763280 h 6940094"/>
              <a:gd name="connsiteX55" fmla="*/ 10287168 w 12192614"/>
              <a:gd name="connsiteY55" fmla="*/ 3740026 h 6940094"/>
              <a:gd name="connsiteX56" fmla="*/ 7439455 w 12192614"/>
              <a:gd name="connsiteY56" fmla="*/ 3739095 h 6940094"/>
              <a:gd name="connsiteX57" fmla="*/ 7125055 w 12192614"/>
              <a:gd name="connsiteY57" fmla="*/ 3766536 h 6940094"/>
              <a:gd name="connsiteX58" fmla="*/ 7031108 w 12192614"/>
              <a:gd name="connsiteY58" fmla="*/ 3856298 h 6940094"/>
              <a:gd name="connsiteX59" fmla="*/ 7057153 w 12192614"/>
              <a:gd name="connsiteY59" fmla="*/ 3915829 h 6940094"/>
              <a:gd name="connsiteX60" fmla="*/ 7133426 w 12192614"/>
              <a:gd name="connsiteY60" fmla="*/ 3950245 h 6940094"/>
              <a:gd name="connsiteX61" fmla="*/ 7226444 w 12192614"/>
              <a:gd name="connsiteY61" fmla="*/ 4014427 h 6940094"/>
              <a:gd name="connsiteX62" fmla="*/ 7443175 w 12192614"/>
              <a:gd name="connsiteY62" fmla="*/ 4260924 h 6940094"/>
              <a:gd name="connsiteX63" fmla="*/ 7508287 w 12192614"/>
              <a:gd name="connsiteY63" fmla="*/ 4368359 h 6940094"/>
              <a:gd name="connsiteX64" fmla="*/ 7523171 w 12192614"/>
              <a:gd name="connsiteY64" fmla="*/ 4484166 h 6940094"/>
              <a:gd name="connsiteX65" fmla="*/ 7493405 w 12192614"/>
              <a:gd name="connsiteY65" fmla="*/ 4787403 h 6940094"/>
              <a:gd name="connsiteX66" fmla="*/ 7427362 w 12192614"/>
              <a:gd name="connsiteY66" fmla="*/ 4834842 h 6940094"/>
              <a:gd name="connsiteX67" fmla="*/ 7356669 w 12192614"/>
              <a:gd name="connsiteY67" fmla="*/ 4917628 h 6940094"/>
              <a:gd name="connsiteX68" fmla="*/ 7472011 w 12192614"/>
              <a:gd name="connsiteY68" fmla="*/ 5017157 h 6940094"/>
              <a:gd name="connsiteX69" fmla="*/ 7762226 w 12192614"/>
              <a:gd name="connsiteY69" fmla="*/ 5046923 h 6940094"/>
              <a:gd name="connsiteX70" fmla="*/ 8136156 w 12192614"/>
              <a:gd name="connsiteY70" fmla="*/ 4920419 h 6940094"/>
              <a:gd name="connsiteX71" fmla="*/ 8068253 w 12192614"/>
              <a:gd name="connsiteY71" fmla="*/ 4832052 h 6940094"/>
              <a:gd name="connsiteX72" fmla="*/ 8014303 w 12192614"/>
              <a:gd name="connsiteY72" fmla="*/ 4788799 h 6940094"/>
              <a:gd name="connsiteX73" fmla="*/ 7996630 w 12192614"/>
              <a:gd name="connsiteY73" fmla="*/ 4710199 h 6940094"/>
              <a:gd name="connsiteX74" fmla="*/ 7988258 w 12192614"/>
              <a:gd name="connsiteY74" fmla="*/ 4510211 h 6940094"/>
              <a:gd name="connsiteX75" fmla="*/ 8019419 w 12192614"/>
              <a:gd name="connsiteY75" fmla="*/ 4317200 h 6940094"/>
              <a:gd name="connsiteX76" fmla="*/ 8177084 w 12192614"/>
              <a:gd name="connsiteY76" fmla="*/ 4115817 h 6940094"/>
              <a:gd name="connsiteX77" fmla="*/ 8320331 w 12192614"/>
              <a:gd name="connsiteY77" fmla="*/ 3973965 h 6940094"/>
              <a:gd name="connsiteX78" fmla="*/ 8412418 w 12192614"/>
              <a:gd name="connsiteY78" fmla="*/ 3933502 h 6940094"/>
              <a:gd name="connsiteX79" fmla="*/ 8493343 w 12192614"/>
              <a:gd name="connsiteY79" fmla="*/ 3903736 h 6940094"/>
              <a:gd name="connsiteX80" fmla="*/ 8516598 w 12192614"/>
              <a:gd name="connsiteY80" fmla="*/ 3846066 h 6940094"/>
              <a:gd name="connsiteX81" fmla="*/ 8496598 w 12192614"/>
              <a:gd name="connsiteY81" fmla="*/ 3790255 h 6940094"/>
              <a:gd name="connsiteX82" fmla="*/ 8445904 w 12192614"/>
              <a:gd name="connsiteY82" fmla="*/ 3754908 h 6940094"/>
              <a:gd name="connsiteX83" fmla="*/ 8236615 w 12192614"/>
              <a:gd name="connsiteY83" fmla="*/ 3740026 h 6940094"/>
              <a:gd name="connsiteX84" fmla="*/ 7951982 w 12192614"/>
              <a:gd name="connsiteY84" fmla="*/ 3845135 h 6940094"/>
              <a:gd name="connsiteX85" fmla="*/ 7970585 w 12192614"/>
              <a:gd name="connsiteY85" fmla="*/ 3902806 h 6940094"/>
              <a:gd name="connsiteX86" fmla="*/ 8000816 w 12192614"/>
              <a:gd name="connsiteY86" fmla="*/ 3942804 h 6940094"/>
              <a:gd name="connsiteX87" fmla="*/ 8005002 w 12192614"/>
              <a:gd name="connsiteY87" fmla="*/ 3967919 h 6940094"/>
              <a:gd name="connsiteX88" fmla="*/ 7968725 w 12192614"/>
              <a:gd name="connsiteY88" fmla="*/ 4040472 h 6940094"/>
              <a:gd name="connsiteX89" fmla="*/ 7920356 w 12192614"/>
              <a:gd name="connsiteY89" fmla="*/ 4092097 h 6940094"/>
              <a:gd name="connsiteX90" fmla="*/ 7882218 w 12192614"/>
              <a:gd name="connsiteY90" fmla="*/ 4106515 h 6940094"/>
              <a:gd name="connsiteX91" fmla="*/ 7817106 w 12192614"/>
              <a:gd name="connsiteY91" fmla="*/ 4059076 h 6940094"/>
              <a:gd name="connsiteX92" fmla="*/ 7764086 w 12192614"/>
              <a:gd name="connsiteY92" fmla="*/ 3952106 h 6940094"/>
              <a:gd name="connsiteX93" fmla="*/ 7793852 w 12192614"/>
              <a:gd name="connsiteY93" fmla="*/ 3897225 h 6940094"/>
              <a:gd name="connsiteX94" fmla="*/ 7814316 w 12192614"/>
              <a:gd name="connsiteY94" fmla="*/ 3847926 h 6940094"/>
              <a:gd name="connsiteX95" fmla="*/ 7787806 w 12192614"/>
              <a:gd name="connsiteY95" fmla="*/ 3791650 h 6940094"/>
              <a:gd name="connsiteX96" fmla="*/ 7717577 w 12192614"/>
              <a:gd name="connsiteY96" fmla="*/ 3758629 h 6940094"/>
              <a:gd name="connsiteX97" fmla="*/ 7439455 w 12192614"/>
              <a:gd name="connsiteY97" fmla="*/ 3739095 h 6940094"/>
              <a:gd name="connsiteX98" fmla="*/ 9173339 w 12192614"/>
              <a:gd name="connsiteY98" fmla="*/ 3732584 h 6940094"/>
              <a:gd name="connsiteX99" fmla="*/ 8892426 w 12192614"/>
              <a:gd name="connsiteY99" fmla="*/ 3780953 h 6940094"/>
              <a:gd name="connsiteX100" fmla="*/ 8591979 w 12192614"/>
              <a:gd name="connsiteY100" fmla="*/ 4002335 h 6940094"/>
              <a:gd name="connsiteX101" fmla="*/ 8466406 w 12192614"/>
              <a:gd name="connsiteY101" fmla="*/ 4393009 h 6940094"/>
              <a:gd name="connsiteX102" fmla="*/ 8564074 w 12192614"/>
              <a:gd name="connsiteY102" fmla="*/ 4741825 h 6940094"/>
              <a:gd name="connsiteX103" fmla="*/ 8842197 w 12192614"/>
              <a:gd name="connsiteY103" fmla="*/ 4986461 h 6940094"/>
              <a:gd name="connsiteX104" fmla="*/ 9150085 w 12192614"/>
              <a:gd name="connsiteY104" fmla="*/ 5053434 h 6940094"/>
              <a:gd name="connsiteX105" fmla="*/ 9394721 w 12192614"/>
              <a:gd name="connsiteY105" fmla="*/ 5014366 h 6940094"/>
              <a:gd name="connsiteX106" fmla="*/ 9715631 w 12192614"/>
              <a:gd name="connsiteY106" fmla="*/ 4803216 h 6940094"/>
              <a:gd name="connsiteX107" fmla="*/ 9860739 w 12192614"/>
              <a:gd name="connsiteY107" fmla="*/ 4410682 h 6940094"/>
              <a:gd name="connsiteX108" fmla="*/ 9787255 w 12192614"/>
              <a:gd name="connsiteY108" fmla="*/ 4113026 h 6940094"/>
              <a:gd name="connsiteX109" fmla="*/ 9590988 w 12192614"/>
              <a:gd name="connsiteY109" fmla="*/ 3869320 h 6940094"/>
              <a:gd name="connsiteX110" fmla="*/ 9173339 w 12192614"/>
              <a:gd name="connsiteY110" fmla="*/ 3732584 h 6940094"/>
              <a:gd name="connsiteX111" fmla="*/ 4368014 w 12192614"/>
              <a:gd name="connsiteY111" fmla="*/ 1951670 h 6940094"/>
              <a:gd name="connsiteX112" fmla="*/ 4403361 w 12192614"/>
              <a:gd name="connsiteY112" fmla="*/ 1970273 h 6940094"/>
              <a:gd name="connsiteX113" fmla="*/ 4451730 w 12192614"/>
              <a:gd name="connsiteY113" fmla="*/ 2043757 h 6940094"/>
              <a:gd name="connsiteX114" fmla="*/ 4521493 w 12192614"/>
              <a:gd name="connsiteY114" fmla="*/ 2194446 h 6940094"/>
              <a:gd name="connsiteX115" fmla="*/ 4471264 w 12192614"/>
              <a:gd name="connsiteY115" fmla="*/ 2216770 h 6940094"/>
              <a:gd name="connsiteX116" fmla="*/ 4288950 w 12192614"/>
              <a:gd name="connsiteY116" fmla="*/ 2216770 h 6940094"/>
              <a:gd name="connsiteX117" fmla="*/ 4246161 w 12192614"/>
              <a:gd name="connsiteY117" fmla="*/ 2193516 h 6940094"/>
              <a:gd name="connsiteX118" fmla="*/ 4285228 w 12192614"/>
              <a:gd name="connsiteY118" fmla="*/ 2080034 h 6940094"/>
              <a:gd name="connsiteX119" fmla="*/ 4312203 w 12192614"/>
              <a:gd name="connsiteY119" fmla="*/ 2013992 h 6940094"/>
              <a:gd name="connsiteX120" fmla="*/ 4368014 w 12192614"/>
              <a:gd name="connsiteY120" fmla="*/ 1951670 h 6940094"/>
              <a:gd name="connsiteX121" fmla="*/ 7250108 w 12192614"/>
              <a:gd name="connsiteY121" fmla="*/ 1453096 h 6940094"/>
              <a:gd name="connsiteX122" fmla="*/ 7011983 w 12192614"/>
              <a:gd name="connsiteY122" fmla="*/ 1471699 h 6940094"/>
              <a:gd name="connsiteX123" fmla="*/ 6907803 w 12192614"/>
              <a:gd name="connsiteY123" fmla="*/ 1512627 h 6940094"/>
              <a:gd name="connsiteX124" fmla="*/ 6875247 w 12192614"/>
              <a:gd name="connsiteY124" fmla="*/ 1584250 h 6940094"/>
              <a:gd name="connsiteX125" fmla="*/ 6927337 w 12192614"/>
              <a:gd name="connsiteY125" fmla="*/ 1667036 h 6940094"/>
              <a:gd name="connsiteX126" fmla="*/ 6972915 w 12192614"/>
              <a:gd name="connsiteY126" fmla="*/ 1705173 h 6940094"/>
              <a:gd name="connsiteX127" fmla="*/ 6993379 w 12192614"/>
              <a:gd name="connsiteY127" fmla="*/ 1769356 h 6940094"/>
              <a:gd name="connsiteX128" fmla="*/ 7012913 w 12192614"/>
              <a:gd name="connsiteY128" fmla="*/ 2138635 h 6940094"/>
              <a:gd name="connsiteX129" fmla="*/ 6994309 w 12192614"/>
              <a:gd name="connsiteY129" fmla="*/ 2462336 h 6940094"/>
              <a:gd name="connsiteX130" fmla="*/ 6974310 w 12192614"/>
              <a:gd name="connsiteY130" fmla="*/ 2529774 h 6940094"/>
              <a:gd name="connsiteX131" fmla="*/ 6938499 w 12192614"/>
              <a:gd name="connsiteY131" fmla="*/ 2566516 h 6940094"/>
              <a:gd name="connsiteX132" fmla="*/ 6882688 w 12192614"/>
              <a:gd name="connsiteY132" fmla="*/ 2651162 h 6940094"/>
              <a:gd name="connsiteX133" fmla="*/ 6903617 w 12192614"/>
              <a:gd name="connsiteY133" fmla="*/ 2706508 h 6940094"/>
              <a:gd name="connsiteX134" fmla="*/ 6958032 w 12192614"/>
              <a:gd name="connsiteY134" fmla="*/ 2740459 h 6940094"/>
              <a:gd name="connsiteX135" fmla="*/ 7209180 w 12192614"/>
              <a:gd name="connsiteY135" fmla="*/ 2760923 h 6940094"/>
              <a:gd name="connsiteX136" fmla="*/ 7484512 w 12192614"/>
              <a:gd name="connsiteY136" fmla="*/ 2734413 h 6940094"/>
              <a:gd name="connsiteX137" fmla="*/ 7566367 w 12192614"/>
              <a:gd name="connsiteY137" fmla="*/ 2646511 h 6940094"/>
              <a:gd name="connsiteX138" fmla="*/ 7516138 w 12192614"/>
              <a:gd name="connsiteY138" fmla="*/ 2565586 h 6940094"/>
              <a:gd name="connsiteX139" fmla="*/ 7486372 w 12192614"/>
              <a:gd name="connsiteY139" fmla="*/ 2545122 h 6940094"/>
              <a:gd name="connsiteX140" fmla="*/ 7451026 w 12192614"/>
              <a:gd name="connsiteY140" fmla="*/ 2430710 h 6940094"/>
              <a:gd name="connsiteX141" fmla="*/ 7504976 w 12192614"/>
              <a:gd name="connsiteY141" fmla="*/ 2329321 h 6940094"/>
              <a:gd name="connsiteX142" fmla="*/ 7543578 w 12192614"/>
              <a:gd name="connsiteY142" fmla="*/ 2346530 h 6940094"/>
              <a:gd name="connsiteX143" fmla="*/ 7616597 w 12192614"/>
              <a:gd name="connsiteY143" fmla="*/ 2419548 h 6940094"/>
              <a:gd name="connsiteX144" fmla="*/ 7808213 w 12192614"/>
              <a:gd name="connsiteY144" fmla="*/ 2648371 h 6940094"/>
              <a:gd name="connsiteX145" fmla="*/ 7874721 w 12192614"/>
              <a:gd name="connsiteY145" fmla="*/ 2726506 h 6940094"/>
              <a:gd name="connsiteX146" fmla="*/ 7931926 w 12192614"/>
              <a:gd name="connsiteY146" fmla="*/ 2742319 h 6940094"/>
              <a:gd name="connsiteX147" fmla="*/ 8284463 w 12192614"/>
              <a:gd name="connsiteY147" fmla="*/ 2742319 h 6940094"/>
              <a:gd name="connsiteX148" fmla="*/ 8424920 w 12192614"/>
              <a:gd name="connsiteY148" fmla="*/ 2643721 h 6940094"/>
              <a:gd name="connsiteX149" fmla="*/ 8403990 w 12192614"/>
              <a:gd name="connsiteY149" fmla="*/ 2575818 h 6940094"/>
              <a:gd name="connsiteX150" fmla="*/ 8332832 w 12192614"/>
              <a:gd name="connsiteY150" fmla="*/ 2528379 h 6940094"/>
              <a:gd name="connsiteX151" fmla="*/ 8279812 w 12192614"/>
              <a:gd name="connsiteY151" fmla="*/ 2498148 h 6940094"/>
              <a:gd name="connsiteX152" fmla="*/ 8215630 w 12192614"/>
              <a:gd name="connsiteY152" fmla="*/ 2429780 h 6940094"/>
              <a:gd name="connsiteX153" fmla="*/ 7867744 w 12192614"/>
              <a:gd name="connsiteY153" fmla="*/ 2027014 h 6940094"/>
              <a:gd name="connsiteX154" fmla="*/ 7820770 w 12192614"/>
              <a:gd name="connsiteY154" fmla="*/ 1963762 h 6940094"/>
              <a:gd name="connsiteX155" fmla="*/ 7808213 w 12192614"/>
              <a:gd name="connsiteY155" fmla="*/ 1917253 h 6940094"/>
              <a:gd name="connsiteX156" fmla="*/ 7863093 w 12192614"/>
              <a:gd name="connsiteY156" fmla="*/ 1822375 h 6940094"/>
              <a:gd name="connsiteX157" fmla="*/ 7962622 w 12192614"/>
              <a:gd name="connsiteY157" fmla="*/ 1726567 h 6940094"/>
              <a:gd name="connsiteX158" fmla="*/ 8026339 w 12192614"/>
              <a:gd name="connsiteY158" fmla="*/ 1678663 h 6940094"/>
              <a:gd name="connsiteX159" fmla="*/ 8100288 w 12192614"/>
              <a:gd name="connsiteY159" fmla="*/ 1667036 h 6940094"/>
              <a:gd name="connsiteX160" fmla="*/ 8190515 w 12192614"/>
              <a:gd name="connsiteY160" fmla="*/ 1659595 h 6940094"/>
              <a:gd name="connsiteX161" fmla="*/ 8234234 w 12192614"/>
              <a:gd name="connsiteY161" fmla="*/ 1626574 h 6940094"/>
              <a:gd name="connsiteX162" fmla="*/ 8251907 w 12192614"/>
              <a:gd name="connsiteY162" fmla="*/ 1571228 h 6940094"/>
              <a:gd name="connsiteX163" fmla="*/ 8167261 w 12192614"/>
              <a:gd name="connsiteY163" fmla="*/ 1472629 h 6940094"/>
              <a:gd name="connsiteX164" fmla="*/ 7955181 w 12192614"/>
              <a:gd name="connsiteY164" fmla="*/ 1454026 h 6940094"/>
              <a:gd name="connsiteX165" fmla="*/ 7701243 w 12192614"/>
              <a:gd name="connsiteY165" fmla="*/ 1482396 h 6940094"/>
              <a:gd name="connsiteX166" fmla="*/ 7626829 w 12192614"/>
              <a:gd name="connsiteY166" fmla="*/ 1579599 h 6940094"/>
              <a:gd name="connsiteX167" fmla="*/ 7638921 w 12192614"/>
              <a:gd name="connsiteY167" fmla="*/ 1622388 h 6940094"/>
              <a:gd name="connsiteX168" fmla="*/ 7656594 w 12192614"/>
              <a:gd name="connsiteY168" fmla="*/ 1672617 h 6940094"/>
              <a:gd name="connsiteX169" fmla="*/ 7586831 w 12192614"/>
              <a:gd name="connsiteY169" fmla="*/ 1790749 h 6940094"/>
              <a:gd name="connsiteX170" fmla="*/ 7506371 w 12192614"/>
              <a:gd name="connsiteY170" fmla="*/ 1883767 h 6940094"/>
              <a:gd name="connsiteX171" fmla="*/ 7464978 w 12192614"/>
              <a:gd name="connsiteY171" fmla="*/ 1902370 h 6940094"/>
              <a:gd name="connsiteX172" fmla="*/ 7429632 w 12192614"/>
              <a:gd name="connsiteY172" fmla="*/ 1824236 h 6940094"/>
              <a:gd name="connsiteX173" fmla="*/ 7442189 w 12192614"/>
              <a:gd name="connsiteY173" fmla="*/ 1727497 h 6940094"/>
              <a:gd name="connsiteX174" fmla="*/ 7469629 w 12192614"/>
              <a:gd name="connsiteY174" fmla="*/ 1665176 h 6940094"/>
              <a:gd name="connsiteX175" fmla="*/ 7520324 w 12192614"/>
              <a:gd name="connsiteY175" fmla="*/ 1617272 h 6940094"/>
              <a:gd name="connsiteX176" fmla="*/ 7530091 w 12192614"/>
              <a:gd name="connsiteY176" fmla="*/ 1574019 h 6940094"/>
              <a:gd name="connsiteX177" fmla="*/ 7466839 w 12192614"/>
              <a:gd name="connsiteY177" fmla="*/ 1481001 h 6940094"/>
              <a:gd name="connsiteX178" fmla="*/ 7250108 w 12192614"/>
              <a:gd name="connsiteY178" fmla="*/ 1453096 h 6940094"/>
              <a:gd name="connsiteX179" fmla="*/ 5628960 w 12192614"/>
              <a:gd name="connsiteY179" fmla="*/ 1453096 h 6940094"/>
              <a:gd name="connsiteX180" fmla="*/ 5446646 w 12192614"/>
              <a:gd name="connsiteY180" fmla="*/ 1460537 h 6940094"/>
              <a:gd name="connsiteX181" fmla="*/ 5293167 w 12192614"/>
              <a:gd name="connsiteY181" fmla="*/ 1573088 h 6940094"/>
              <a:gd name="connsiteX182" fmla="*/ 5309445 w 12192614"/>
              <a:gd name="connsiteY182" fmla="*/ 1620527 h 6940094"/>
              <a:gd name="connsiteX183" fmla="*/ 5367581 w 12192614"/>
              <a:gd name="connsiteY183" fmla="*/ 1660525 h 6940094"/>
              <a:gd name="connsiteX184" fmla="*/ 5419671 w 12192614"/>
              <a:gd name="connsiteY184" fmla="*/ 1697732 h 6940094"/>
              <a:gd name="connsiteX185" fmla="*/ 5445716 w 12192614"/>
              <a:gd name="connsiteY185" fmla="*/ 1757263 h 6940094"/>
              <a:gd name="connsiteX186" fmla="*/ 5473621 w 12192614"/>
              <a:gd name="connsiteY186" fmla="*/ 2107009 h 6940094"/>
              <a:gd name="connsiteX187" fmla="*/ 5457808 w 12192614"/>
              <a:gd name="connsiteY187" fmla="*/ 2452104 h 6940094"/>
              <a:gd name="connsiteX188" fmla="*/ 5404788 w 12192614"/>
              <a:gd name="connsiteY188" fmla="*/ 2544192 h 6940094"/>
              <a:gd name="connsiteX189" fmla="*/ 5346187 w 12192614"/>
              <a:gd name="connsiteY189" fmla="*/ 2586980 h 6940094"/>
              <a:gd name="connsiteX190" fmla="*/ 5333164 w 12192614"/>
              <a:gd name="connsiteY190" fmla="*/ 2634419 h 6940094"/>
              <a:gd name="connsiteX191" fmla="*/ 5402463 w 12192614"/>
              <a:gd name="connsiteY191" fmla="*/ 2727901 h 6940094"/>
              <a:gd name="connsiteX192" fmla="*/ 5597334 w 12192614"/>
              <a:gd name="connsiteY192" fmla="*/ 2760923 h 6940094"/>
              <a:gd name="connsiteX193" fmla="*/ 5875457 w 12192614"/>
              <a:gd name="connsiteY193" fmla="*/ 2631628 h 6940094"/>
              <a:gd name="connsiteX194" fmla="*/ 5813135 w 12192614"/>
              <a:gd name="connsiteY194" fmla="*/ 2551633 h 6940094"/>
              <a:gd name="connsiteX195" fmla="*/ 5754069 w 12192614"/>
              <a:gd name="connsiteY195" fmla="*/ 2481870 h 6940094"/>
              <a:gd name="connsiteX196" fmla="*/ 5739651 w 12192614"/>
              <a:gd name="connsiteY196" fmla="*/ 2305137 h 6940094"/>
              <a:gd name="connsiteX197" fmla="*/ 5796392 w 12192614"/>
              <a:gd name="connsiteY197" fmla="*/ 2147937 h 6940094"/>
              <a:gd name="connsiteX198" fmla="*/ 5892200 w 12192614"/>
              <a:gd name="connsiteY198" fmla="*/ 2200027 h 6940094"/>
              <a:gd name="connsiteX199" fmla="*/ 6443794 w 12192614"/>
              <a:gd name="connsiteY199" fmla="*/ 2693950 h 6940094"/>
              <a:gd name="connsiteX200" fmla="*/ 6513092 w 12192614"/>
              <a:gd name="connsiteY200" fmla="*/ 2749761 h 6940094"/>
              <a:gd name="connsiteX201" fmla="*/ 6562857 w 12192614"/>
              <a:gd name="connsiteY201" fmla="*/ 2761853 h 6940094"/>
              <a:gd name="connsiteX202" fmla="*/ 6654014 w 12192614"/>
              <a:gd name="connsiteY202" fmla="*/ 2671626 h 6940094"/>
              <a:gd name="connsiteX203" fmla="*/ 6673547 w 12192614"/>
              <a:gd name="connsiteY203" fmla="*/ 2435361 h 6940094"/>
              <a:gd name="connsiteX204" fmla="*/ 6672617 w 12192614"/>
              <a:gd name="connsiteY204" fmla="*/ 2244675 h 6940094"/>
              <a:gd name="connsiteX205" fmla="*/ 6672617 w 12192614"/>
              <a:gd name="connsiteY205" fmla="*/ 1941438 h 6940094"/>
              <a:gd name="connsiteX206" fmla="*/ 6698662 w 12192614"/>
              <a:gd name="connsiteY206" fmla="*/ 1708894 h 6940094"/>
              <a:gd name="connsiteX207" fmla="*/ 6716336 w 12192614"/>
              <a:gd name="connsiteY207" fmla="*/ 1680989 h 6940094"/>
              <a:gd name="connsiteX208" fmla="*/ 6754473 w 12192614"/>
              <a:gd name="connsiteY208" fmla="*/ 1659595 h 6940094"/>
              <a:gd name="connsiteX209" fmla="*/ 6824236 w 12192614"/>
              <a:gd name="connsiteY209" fmla="*/ 1568437 h 6940094"/>
              <a:gd name="connsiteX210" fmla="*/ 6738660 w 12192614"/>
              <a:gd name="connsiteY210" fmla="*/ 1469839 h 6940094"/>
              <a:gd name="connsiteX211" fmla="*/ 6544253 w 12192614"/>
              <a:gd name="connsiteY211" fmla="*/ 1453096 h 6940094"/>
              <a:gd name="connsiteX212" fmla="*/ 6391704 w 12192614"/>
              <a:gd name="connsiteY212" fmla="*/ 1462397 h 6940094"/>
              <a:gd name="connsiteX213" fmla="*/ 6284734 w 12192614"/>
              <a:gd name="connsiteY213" fmla="*/ 1562856 h 6940094"/>
              <a:gd name="connsiteX214" fmla="*/ 6299617 w 12192614"/>
              <a:gd name="connsiteY214" fmla="*/ 1614481 h 6940094"/>
              <a:gd name="connsiteX215" fmla="*/ 6350776 w 12192614"/>
              <a:gd name="connsiteY215" fmla="*/ 1652153 h 6940094"/>
              <a:gd name="connsiteX216" fmla="*/ 6409378 w 12192614"/>
              <a:gd name="connsiteY216" fmla="*/ 1716335 h 6940094"/>
              <a:gd name="connsiteX217" fmla="*/ 6423330 w 12192614"/>
              <a:gd name="connsiteY217" fmla="*/ 1876326 h 6940094"/>
              <a:gd name="connsiteX218" fmla="*/ 6374961 w 12192614"/>
              <a:gd name="connsiteY218" fmla="*/ 1979575 h 6940094"/>
              <a:gd name="connsiteX219" fmla="*/ 6281013 w 12192614"/>
              <a:gd name="connsiteY219" fmla="*/ 1922834 h 6940094"/>
              <a:gd name="connsiteX220" fmla="*/ 5817786 w 12192614"/>
              <a:gd name="connsiteY220" fmla="*/ 1517278 h 6940094"/>
              <a:gd name="connsiteX221" fmla="*/ 5737326 w 12192614"/>
              <a:gd name="connsiteY221" fmla="*/ 1464723 h 6940094"/>
              <a:gd name="connsiteX222" fmla="*/ 5628960 w 12192614"/>
              <a:gd name="connsiteY222" fmla="*/ 1453096 h 6940094"/>
              <a:gd name="connsiteX223" fmla="*/ 2610540 w 12192614"/>
              <a:gd name="connsiteY223" fmla="*/ 1452165 h 6940094"/>
              <a:gd name="connsiteX224" fmla="*/ 2392879 w 12192614"/>
              <a:gd name="connsiteY224" fmla="*/ 1473559 h 6940094"/>
              <a:gd name="connsiteX225" fmla="*/ 2210565 w 12192614"/>
              <a:gd name="connsiteY225" fmla="*/ 1603784 h 6940094"/>
              <a:gd name="connsiteX226" fmla="*/ 2251492 w 12192614"/>
              <a:gd name="connsiteY226" fmla="*/ 1662385 h 6940094"/>
              <a:gd name="connsiteX227" fmla="*/ 2327302 w 12192614"/>
              <a:gd name="connsiteY227" fmla="*/ 1718661 h 6940094"/>
              <a:gd name="connsiteX228" fmla="*/ 2340790 w 12192614"/>
              <a:gd name="connsiteY228" fmla="*/ 1824236 h 6940094"/>
              <a:gd name="connsiteX229" fmla="*/ 2344510 w 12192614"/>
              <a:gd name="connsiteY229" fmla="*/ 2079104 h 6940094"/>
              <a:gd name="connsiteX230" fmla="*/ 2345440 w 12192614"/>
              <a:gd name="connsiteY230" fmla="*/ 2156308 h 6940094"/>
              <a:gd name="connsiteX231" fmla="*/ 2331487 w 12192614"/>
              <a:gd name="connsiteY231" fmla="*/ 2440942 h 6940094"/>
              <a:gd name="connsiteX232" fmla="*/ 2315209 w 12192614"/>
              <a:gd name="connsiteY232" fmla="*/ 2509775 h 6940094"/>
              <a:gd name="connsiteX233" fmla="*/ 2278468 w 12192614"/>
              <a:gd name="connsiteY233" fmla="*/ 2543262 h 6940094"/>
              <a:gd name="connsiteX234" fmla="*/ 2213355 w 12192614"/>
              <a:gd name="connsiteY234" fmla="*/ 2586050 h 6940094"/>
              <a:gd name="connsiteX235" fmla="*/ 2198473 w 12192614"/>
              <a:gd name="connsiteY235" fmla="*/ 2633489 h 6940094"/>
              <a:gd name="connsiteX236" fmla="*/ 2222192 w 12192614"/>
              <a:gd name="connsiteY236" fmla="*/ 2689764 h 6940094"/>
              <a:gd name="connsiteX237" fmla="*/ 2287769 w 12192614"/>
              <a:gd name="connsiteY237" fmla="*/ 2729297 h 6940094"/>
              <a:gd name="connsiteX238" fmla="*/ 2537057 w 12192614"/>
              <a:gd name="connsiteY238" fmla="*/ 2760923 h 6940094"/>
              <a:gd name="connsiteX239" fmla="*/ 2794715 w 12192614"/>
              <a:gd name="connsiteY239" fmla="*/ 2726506 h 6940094"/>
              <a:gd name="connsiteX240" fmla="*/ 2884942 w 12192614"/>
              <a:gd name="connsiteY240" fmla="*/ 2626977 h 6940094"/>
              <a:gd name="connsiteX241" fmla="*/ 2845875 w 12192614"/>
              <a:gd name="connsiteY241" fmla="*/ 2553494 h 6940094"/>
              <a:gd name="connsiteX242" fmla="*/ 2797506 w 12192614"/>
              <a:gd name="connsiteY242" fmla="*/ 2515356 h 6940094"/>
              <a:gd name="connsiteX243" fmla="*/ 2767740 w 12192614"/>
              <a:gd name="connsiteY243" fmla="*/ 2362807 h 6940094"/>
              <a:gd name="connsiteX244" fmla="*/ 2773321 w 12192614"/>
              <a:gd name="connsiteY244" fmla="*/ 2253047 h 6940094"/>
              <a:gd name="connsiteX245" fmla="*/ 2796576 w 12192614"/>
              <a:gd name="connsiteY245" fmla="*/ 2209328 h 6940094"/>
              <a:gd name="connsiteX246" fmla="*/ 3008656 w 12192614"/>
              <a:gd name="connsiteY246" fmla="*/ 2190725 h 6940094"/>
              <a:gd name="connsiteX247" fmla="*/ 3098418 w 12192614"/>
              <a:gd name="connsiteY247" fmla="*/ 2204678 h 6940094"/>
              <a:gd name="connsiteX248" fmla="*/ 3115626 w 12192614"/>
              <a:gd name="connsiteY248" fmla="*/ 2277231 h 6940094"/>
              <a:gd name="connsiteX249" fmla="*/ 3098883 w 12192614"/>
              <a:gd name="connsiteY249" fmla="*/ 2468848 h 6940094"/>
              <a:gd name="connsiteX250" fmla="*/ 3079814 w 12192614"/>
              <a:gd name="connsiteY250" fmla="*/ 2523728 h 6940094"/>
              <a:gd name="connsiteX251" fmla="*/ 3043072 w 12192614"/>
              <a:gd name="connsiteY251" fmla="*/ 2553494 h 6940094"/>
              <a:gd name="connsiteX252" fmla="*/ 2988192 w 12192614"/>
              <a:gd name="connsiteY252" fmla="*/ 2636279 h 6940094"/>
              <a:gd name="connsiteX253" fmla="*/ 3059815 w 12192614"/>
              <a:gd name="connsiteY253" fmla="*/ 2728367 h 6940094"/>
              <a:gd name="connsiteX254" fmla="*/ 3304452 w 12192614"/>
              <a:gd name="connsiteY254" fmla="*/ 2760923 h 6940094"/>
              <a:gd name="connsiteX255" fmla="*/ 3577458 w 12192614"/>
              <a:gd name="connsiteY255" fmla="*/ 2728832 h 6940094"/>
              <a:gd name="connsiteX256" fmla="*/ 3661639 w 12192614"/>
              <a:gd name="connsiteY256" fmla="*/ 2626047 h 6940094"/>
              <a:gd name="connsiteX257" fmla="*/ 3626292 w 12192614"/>
              <a:gd name="connsiteY257" fmla="*/ 2566516 h 6940094"/>
              <a:gd name="connsiteX258" fmla="*/ 3567691 w 12192614"/>
              <a:gd name="connsiteY258" fmla="*/ 2529309 h 6940094"/>
              <a:gd name="connsiteX259" fmla="*/ 3550948 w 12192614"/>
              <a:gd name="connsiteY259" fmla="*/ 2492102 h 6940094"/>
              <a:gd name="connsiteX260" fmla="*/ 3536995 w 12192614"/>
              <a:gd name="connsiteY260" fmla="*/ 2252117 h 6940094"/>
              <a:gd name="connsiteX261" fmla="*/ 3542576 w 12192614"/>
              <a:gd name="connsiteY261" fmla="*/ 1960972 h 6940094"/>
              <a:gd name="connsiteX262" fmla="*/ 3551878 w 12192614"/>
              <a:gd name="connsiteY262" fmla="*/ 1754473 h 6940094"/>
              <a:gd name="connsiteX263" fmla="*/ 3569552 w 12192614"/>
              <a:gd name="connsiteY263" fmla="*/ 1697267 h 6940094"/>
              <a:gd name="connsiteX264" fmla="*/ 3616990 w 12192614"/>
              <a:gd name="connsiteY264" fmla="*/ 1665176 h 6940094"/>
              <a:gd name="connsiteX265" fmla="*/ 3674661 w 12192614"/>
              <a:gd name="connsiteY265" fmla="*/ 1581460 h 6940094"/>
              <a:gd name="connsiteX266" fmla="*/ 3593271 w 12192614"/>
              <a:gd name="connsiteY266" fmla="*/ 1484256 h 6940094"/>
              <a:gd name="connsiteX267" fmla="*/ 3340728 w 12192614"/>
              <a:gd name="connsiteY267" fmla="*/ 1453096 h 6940094"/>
              <a:gd name="connsiteX268" fmla="*/ 3097953 w 12192614"/>
              <a:gd name="connsiteY268" fmla="*/ 1476350 h 6940094"/>
              <a:gd name="connsiteX269" fmla="*/ 3022608 w 12192614"/>
              <a:gd name="connsiteY269" fmla="*/ 1518673 h 6940094"/>
              <a:gd name="connsiteX270" fmla="*/ 2993773 w 12192614"/>
              <a:gd name="connsiteY270" fmla="*/ 1587971 h 6940094"/>
              <a:gd name="connsiteX271" fmla="*/ 3006795 w 12192614"/>
              <a:gd name="connsiteY271" fmla="*/ 1631224 h 6940094"/>
              <a:gd name="connsiteX272" fmla="*/ 3060745 w 12192614"/>
              <a:gd name="connsiteY272" fmla="*/ 1670757 h 6940094"/>
              <a:gd name="connsiteX273" fmla="*/ 3090363 w 12192614"/>
              <a:gd name="connsiteY273" fmla="*/ 1992841 h 6940094"/>
              <a:gd name="connsiteX274" fmla="*/ 3115626 w 12192614"/>
              <a:gd name="connsiteY274" fmla="*/ 1907952 h 6940094"/>
              <a:gd name="connsiteX275" fmla="*/ 3092372 w 12192614"/>
              <a:gd name="connsiteY275" fmla="*/ 1959111 h 6940094"/>
              <a:gd name="connsiteX276" fmla="*/ 2973309 w 12192614"/>
              <a:gd name="connsiteY276" fmla="*/ 1969343 h 6940094"/>
              <a:gd name="connsiteX277" fmla="*/ 2839829 w 12192614"/>
              <a:gd name="connsiteY277" fmla="*/ 1967483 h 6940094"/>
              <a:gd name="connsiteX278" fmla="*/ 2797506 w 12192614"/>
              <a:gd name="connsiteY278" fmla="*/ 1956321 h 6940094"/>
              <a:gd name="connsiteX279" fmla="*/ 2773321 w 12192614"/>
              <a:gd name="connsiteY279" fmla="*/ 1876326 h 6940094"/>
              <a:gd name="connsiteX280" fmla="*/ 2783088 w 12192614"/>
              <a:gd name="connsiteY280" fmla="*/ 1729358 h 6940094"/>
              <a:gd name="connsiteX281" fmla="*/ 2829132 w 12192614"/>
              <a:gd name="connsiteY281" fmla="*/ 1670757 h 6940094"/>
              <a:gd name="connsiteX282" fmla="*/ 2885873 w 12192614"/>
              <a:gd name="connsiteY282" fmla="*/ 1625178 h 6940094"/>
              <a:gd name="connsiteX283" fmla="*/ 2900755 w 12192614"/>
              <a:gd name="connsiteY283" fmla="*/ 1572158 h 6940094"/>
              <a:gd name="connsiteX284" fmla="*/ 2610540 w 12192614"/>
              <a:gd name="connsiteY284" fmla="*/ 1452165 h 6940094"/>
              <a:gd name="connsiteX285" fmla="*/ 1957929 w 12192614"/>
              <a:gd name="connsiteY285" fmla="*/ 1443794 h 6940094"/>
              <a:gd name="connsiteX286" fmla="*/ 1908630 w 12192614"/>
              <a:gd name="connsiteY286" fmla="*/ 1451235 h 6940094"/>
              <a:gd name="connsiteX287" fmla="*/ 1764452 w 12192614"/>
              <a:gd name="connsiteY287" fmla="*/ 1472629 h 6940094"/>
              <a:gd name="connsiteX288" fmla="*/ 1274249 w 12192614"/>
              <a:gd name="connsiteY288" fmla="*/ 1472629 h 6940094"/>
              <a:gd name="connsiteX289" fmla="*/ 1200301 w 12192614"/>
              <a:gd name="connsiteY289" fmla="*/ 1468909 h 6940094"/>
              <a:gd name="connsiteX290" fmla="*/ 1117980 w 12192614"/>
              <a:gd name="connsiteY290" fmla="*/ 1454956 h 6940094"/>
              <a:gd name="connsiteX291" fmla="*/ 1075192 w 12192614"/>
              <a:gd name="connsiteY291" fmla="*/ 1449375 h 6940094"/>
              <a:gd name="connsiteX292" fmla="*/ 935666 w 12192614"/>
              <a:gd name="connsiteY292" fmla="*/ 1544253 h 6940094"/>
              <a:gd name="connsiteX293" fmla="*/ 865902 w 12192614"/>
              <a:gd name="connsiteY293" fmla="*/ 1672152 h 6940094"/>
              <a:gd name="connsiteX294" fmla="*/ 839857 w 12192614"/>
              <a:gd name="connsiteY294" fmla="*/ 1799121 h 6940094"/>
              <a:gd name="connsiteX295" fmla="*/ 872414 w 12192614"/>
              <a:gd name="connsiteY295" fmla="*/ 1895394 h 6940094"/>
              <a:gd name="connsiteX296" fmla="*/ 955199 w 12192614"/>
              <a:gd name="connsiteY296" fmla="*/ 1933066 h 6940094"/>
              <a:gd name="connsiteX297" fmla="*/ 1047287 w 12192614"/>
              <a:gd name="connsiteY297" fmla="*/ 1896789 h 6940094"/>
              <a:gd name="connsiteX298" fmla="*/ 1149606 w 12192614"/>
              <a:gd name="connsiteY298" fmla="*/ 1771216 h 6940094"/>
              <a:gd name="connsiteX299" fmla="*/ 1220299 w 12192614"/>
              <a:gd name="connsiteY299" fmla="*/ 1719126 h 6940094"/>
              <a:gd name="connsiteX300" fmla="*/ 1263088 w 12192614"/>
              <a:gd name="connsiteY300" fmla="*/ 1754473 h 6940094"/>
              <a:gd name="connsiteX301" fmla="*/ 1276110 w 12192614"/>
              <a:gd name="connsiteY301" fmla="*/ 1873535 h 6940094"/>
              <a:gd name="connsiteX302" fmla="*/ 1269599 w 12192614"/>
              <a:gd name="connsiteY302" fmla="*/ 2154913 h 6940094"/>
              <a:gd name="connsiteX303" fmla="*/ 1255646 w 12192614"/>
              <a:gd name="connsiteY303" fmla="*/ 2389783 h 6940094"/>
              <a:gd name="connsiteX304" fmla="*/ 1233787 w 12192614"/>
              <a:gd name="connsiteY304" fmla="*/ 2500474 h 6940094"/>
              <a:gd name="connsiteX305" fmla="*/ 1184953 w 12192614"/>
              <a:gd name="connsiteY305" fmla="*/ 2539541 h 6940094"/>
              <a:gd name="connsiteX306" fmla="*/ 1118910 w 12192614"/>
              <a:gd name="connsiteY306" fmla="*/ 2561865 h 6940094"/>
              <a:gd name="connsiteX307" fmla="*/ 1085424 w 12192614"/>
              <a:gd name="connsiteY307" fmla="*/ 2621396 h 6940094"/>
              <a:gd name="connsiteX308" fmla="*/ 1179372 w 12192614"/>
              <a:gd name="connsiteY308" fmla="*/ 2723716 h 6940094"/>
              <a:gd name="connsiteX309" fmla="*/ 1521676 w 12192614"/>
              <a:gd name="connsiteY309" fmla="*/ 2761853 h 6940094"/>
              <a:gd name="connsiteX310" fmla="*/ 1800264 w 12192614"/>
              <a:gd name="connsiteY310" fmla="*/ 2729297 h 6940094"/>
              <a:gd name="connsiteX311" fmla="*/ 1890956 w 12192614"/>
              <a:gd name="connsiteY311" fmla="*/ 2629768 h 6940094"/>
              <a:gd name="connsiteX312" fmla="*/ 1872818 w 12192614"/>
              <a:gd name="connsiteY312" fmla="*/ 2577213 h 6940094"/>
              <a:gd name="connsiteX313" fmla="*/ 1804450 w 12192614"/>
              <a:gd name="connsiteY313" fmla="*/ 2536750 h 6940094"/>
              <a:gd name="connsiteX314" fmla="*/ 1741198 w 12192614"/>
              <a:gd name="connsiteY314" fmla="*/ 2480940 h 6940094"/>
              <a:gd name="connsiteX315" fmla="*/ 1724455 w 12192614"/>
              <a:gd name="connsiteY315" fmla="*/ 2364668 h 6940094"/>
              <a:gd name="connsiteX316" fmla="*/ 1724455 w 12192614"/>
              <a:gd name="connsiteY316" fmla="*/ 1843770 h 6940094"/>
              <a:gd name="connsiteX317" fmla="*/ 1739338 w 12192614"/>
              <a:gd name="connsiteY317" fmla="*/ 1748891 h 6940094"/>
              <a:gd name="connsiteX318" fmla="*/ 1788637 w 12192614"/>
              <a:gd name="connsiteY318" fmla="*/ 1720056 h 6940094"/>
              <a:gd name="connsiteX319" fmla="*/ 1831425 w 12192614"/>
              <a:gd name="connsiteY319" fmla="*/ 1737729 h 6940094"/>
              <a:gd name="connsiteX320" fmla="*/ 1879794 w 12192614"/>
              <a:gd name="connsiteY320" fmla="*/ 1813074 h 6940094"/>
              <a:gd name="connsiteX321" fmla="*/ 1951418 w 12192614"/>
              <a:gd name="connsiteY321" fmla="*/ 1903766 h 6940094"/>
              <a:gd name="connsiteX322" fmla="*/ 2036994 w 12192614"/>
              <a:gd name="connsiteY322" fmla="*/ 1931206 h 6940094"/>
              <a:gd name="connsiteX323" fmla="*/ 2126291 w 12192614"/>
              <a:gd name="connsiteY323" fmla="*/ 1903301 h 6940094"/>
              <a:gd name="connsiteX324" fmla="*/ 2175590 w 12192614"/>
              <a:gd name="connsiteY324" fmla="*/ 1785168 h 6940094"/>
              <a:gd name="connsiteX325" fmla="*/ 2104431 w 12192614"/>
              <a:gd name="connsiteY325" fmla="*/ 1555415 h 6940094"/>
              <a:gd name="connsiteX326" fmla="*/ 1957929 w 12192614"/>
              <a:gd name="connsiteY326" fmla="*/ 1443794 h 6940094"/>
              <a:gd name="connsiteX327" fmla="*/ 4410802 w 12192614"/>
              <a:gd name="connsiteY327" fmla="*/ 1441003 h 6940094"/>
              <a:gd name="connsiteX328" fmla="*/ 4247091 w 12192614"/>
              <a:gd name="connsiteY328" fmla="*/ 1506116 h 6940094"/>
              <a:gd name="connsiteX329" fmla="*/ 4207559 w 12192614"/>
              <a:gd name="connsiteY329" fmla="*/ 1567042 h 6940094"/>
              <a:gd name="connsiteX330" fmla="*/ 4197792 w 12192614"/>
              <a:gd name="connsiteY330" fmla="*/ 1678198 h 6940094"/>
              <a:gd name="connsiteX331" fmla="*/ 4172212 w 12192614"/>
              <a:gd name="connsiteY331" fmla="*/ 1832142 h 6940094"/>
              <a:gd name="connsiteX332" fmla="*/ 4075009 w 12192614"/>
              <a:gd name="connsiteY332" fmla="*/ 2068872 h 6940094"/>
              <a:gd name="connsiteX333" fmla="*/ 3943854 w 12192614"/>
              <a:gd name="connsiteY333" fmla="*/ 2356296 h 6940094"/>
              <a:gd name="connsiteX334" fmla="*/ 3855023 w 12192614"/>
              <a:gd name="connsiteY334" fmla="*/ 2521402 h 6940094"/>
              <a:gd name="connsiteX335" fmla="*/ 3763400 w 12192614"/>
              <a:gd name="connsiteY335" fmla="*/ 2581399 h 6940094"/>
              <a:gd name="connsiteX336" fmla="*/ 3711775 w 12192614"/>
              <a:gd name="connsiteY336" fmla="*/ 2610234 h 6940094"/>
              <a:gd name="connsiteX337" fmla="*/ 3697358 w 12192614"/>
              <a:gd name="connsiteY337" fmla="*/ 2654883 h 6940094"/>
              <a:gd name="connsiteX338" fmla="*/ 3762470 w 12192614"/>
              <a:gd name="connsiteY338" fmla="*/ 2740459 h 6940094"/>
              <a:gd name="connsiteX339" fmla="*/ 3983852 w 12192614"/>
              <a:gd name="connsiteY339" fmla="*/ 2760923 h 6940094"/>
              <a:gd name="connsiteX340" fmla="*/ 4248951 w 12192614"/>
              <a:gd name="connsiteY340" fmla="*/ 2650232 h 6940094"/>
              <a:gd name="connsiteX341" fmla="*/ 4192211 w 12192614"/>
              <a:gd name="connsiteY341" fmla="*/ 2583259 h 6940094"/>
              <a:gd name="connsiteX342" fmla="*/ 4140586 w 12192614"/>
              <a:gd name="connsiteY342" fmla="*/ 2563260 h 6940094"/>
              <a:gd name="connsiteX343" fmla="*/ 4132680 w 12192614"/>
              <a:gd name="connsiteY343" fmla="*/ 2536750 h 6940094"/>
              <a:gd name="connsiteX344" fmla="*/ 4143842 w 12192614"/>
              <a:gd name="connsiteY344" fmla="*/ 2490242 h 6940094"/>
              <a:gd name="connsiteX345" fmla="*/ 4169887 w 12192614"/>
              <a:gd name="connsiteY345" fmla="*/ 2456755 h 6940094"/>
              <a:gd name="connsiteX346" fmla="*/ 4317785 w 12192614"/>
              <a:gd name="connsiteY346" fmla="*/ 2441872 h 6940094"/>
              <a:gd name="connsiteX347" fmla="*/ 4545677 w 12192614"/>
              <a:gd name="connsiteY347" fmla="*/ 2453035 h 6940094"/>
              <a:gd name="connsiteX348" fmla="*/ 4621022 w 12192614"/>
              <a:gd name="connsiteY348" fmla="*/ 2526519 h 6940094"/>
              <a:gd name="connsiteX349" fmla="*/ 4577303 w 12192614"/>
              <a:gd name="connsiteY349" fmla="*/ 2576748 h 6940094"/>
              <a:gd name="connsiteX350" fmla="*/ 4523819 w 12192614"/>
              <a:gd name="connsiteY350" fmla="*/ 2605118 h 6940094"/>
              <a:gd name="connsiteX351" fmla="*/ 4509401 w 12192614"/>
              <a:gd name="connsiteY351" fmla="*/ 2648371 h 6940094"/>
              <a:gd name="connsiteX352" fmla="*/ 4536841 w 12192614"/>
              <a:gd name="connsiteY352" fmla="*/ 2710228 h 6940094"/>
              <a:gd name="connsiteX353" fmla="*/ 4610791 w 12192614"/>
              <a:gd name="connsiteY353" fmla="*/ 2744180 h 6940094"/>
              <a:gd name="connsiteX354" fmla="*/ 4922399 w 12192614"/>
              <a:gd name="connsiteY354" fmla="*/ 2761853 h 6940094"/>
              <a:gd name="connsiteX355" fmla="*/ 5190289 w 12192614"/>
              <a:gd name="connsiteY355" fmla="*/ 2732087 h 6940094"/>
              <a:gd name="connsiteX356" fmla="*/ 5272145 w 12192614"/>
              <a:gd name="connsiteY356" fmla="*/ 2634419 h 6940094"/>
              <a:gd name="connsiteX357" fmla="*/ 5205172 w 12192614"/>
              <a:gd name="connsiteY357" fmla="*/ 2566516 h 6940094"/>
              <a:gd name="connsiteX358" fmla="*/ 5154013 w 12192614"/>
              <a:gd name="connsiteY358" fmla="*/ 2544657 h 6940094"/>
              <a:gd name="connsiteX359" fmla="*/ 5112155 w 12192614"/>
              <a:gd name="connsiteY359" fmla="*/ 2476289 h 6940094"/>
              <a:gd name="connsiteX360" fmla="*/ 4936351 w 12192614"/>
              <a:gd name="connsiteY360" fmla="*/ 2099568 h 6940094"/>
              <a:gd name="connsiteX361" fmla="*/ 4590326 w 12192614"/>
              <a:gd name="connsiteY361" fmla="*/ 1514487 h 6940094"/>
              <a:gd name="connsiteX362" fmla="*/ 4410802 w 12192614"/>
              <a:gd name="connsiteY362" fmla="*/ 1441003 h 6940094"/>
              <a:gd name="connsiteX363" fmla="*/ 0 w 12192614"/>
              <a:gd name="connsiteY363" fmla="*/ 0 h 6940094"/>
              <a:gd name="connsiteX364" fmla="*/ 12192614 w 12192614"/>
              <a:gd name="connsiteY364" fmla="*/ 82094 h 6940094"/>
              <a:gd name="connsiteX365" fmla="*/ 12192614 w 12192614"/>
              <a:gd name="connsiteY365" fmla="*/ 6940094 h 6940094"/>
              <a:gd name="connsiteX366" fmla="*/ 614 w 12192614"/>
              <a:gd name="connsiteY366" fmla="*/ 6940094 h 6940094"/>
              <a:gd name="connsiteX367" fmla="*/ 0 w 12192614"/>
              <a:gd name="connsiteY367" fmla="*/ 0 h 6940094"/>
              <a:gd name="connsiteX0" fmla="*/ 9084972 w 12192614"/>
              <a:gd name="connsiteY0" fmla="*/ 3999545 h 6940094"/>
              <a:gd name="connsiteX1" fmla="*/ 846099 w 12192614"/>
              <a:gd name="connsiteY1" fmla="*/ 431229 h 6940094"/>
              <a:gd name="connsiteX2" fmla="*/ 9178920 w 12192614"/>
              <a:gd name="connsiteY2" fmla="*/ 4033961 h 6940094"/>
              <a:gd name="connsiteX3" fmla="*/ 9260775 w 12192614"/>
              <a:gd name="connsiteY3" fmla="*/ 4123258 h 6940094"/>
              <a:gd name="connsiteX4" fmla="*/ 9354723 w 12192614"/>
              <a:gd name="connsiteY4" fmla="*/ 4345570 h 6940094"/>
              <a:gd name="connsiteX5" fmla="*/ 9391000 w 12192614"/>
              <a:gd name="connsiteY5" fmla="*/ 4588346 h 6940094"/>
              <a:gd name="connsiteX6" fmla="*/ 9347747 w 12192614"/>
              <a:gd name="connsiteY6" fmla="*/ 4727872 h 6940094"/>
              <a:gd name="connsiteX7" fmla="*/ 9233801 w 12192614"/>
              <a:gd name="connsiteY7" fmla="*/ 4780892 h 6940094"/>
              <a:gd name="connsiteX8" fmla="*/ 9147760 w 12192614"/>
              <a:gd name="connsiteY8" fmla="*/ 4753917 h 6940094"/>
              <a:gd name="connsiteX9" fmla="*/ 9076600 w 12192614"/>
              <a:gd name="connsiteY9" fmla="*/ 4681363 h 6940094"/>
              <a:gd name="connsiteX10" fmla="*/ 8968700 w 12192614"/>
              <a:gd name="connsiteY10" fmla="*/ 4436262 h 6940094"/>
              <a:gd name="connsiteX11" fmla="*/ 8925912 w 12192614"/>
              <a:gd name="connsiteY11" fmla="*/ 4193021 h 6940094"/>
              <a:gd name="connsiteX12" fmla="*/ 8961260 w 12192614"/>
              <a:gd name="connsiteY12" fmla="*/ 4069308 h 6940094"/>
              <a:gd name="connsiteX13" fmla="*/ 9084972 w 12192614"/>
              <a:gd name="connsiteY13" fmla="*/ 3999545 h 6940094"/>
              <a:gd name="connsiteX14" fmla="*/ 10287168 w 12192614"/>
              <a:gd name="connsiteY14" fmla="*/ 3740026 h 6940094"/>
              <a:gd name="connsiteX15" fmla="*/ 10045323 w 12192614"/>
              <a:gd name="connsiteY15" fmla="*/ 3760489 h 6940094"/>
              <a:gd name="connsiteX16" fmla="*/ 9963002 w 12192614"/>
              <a:gd name="connsiteY16" fmla="*/ 3798627 h 6940094"/>
              <a:gd name="connsiteX17" fmla="*/ 9931841 w 12192614"/>
              <a:gd name="connsiteY17" fmla="*/ 3862809 h 6940094"/>
              <a:gd name="connsiteX18" fmla="*/ 9993233 w 12192614"/>
              <a:gd name="connsiteY18" fmla="*/ 3952106 h 6940094"/>
              <a:gd name="connsiteX19" fmla="*/ 10043928 w 12192614"/>
              <a:gd name="connsiteY19" fmla="*/ 4007916 h 6940094"/>
              <a:gd name="connsiteX20" fmla="*/ 10055555 w 12192614"/>
              <a:gd name="connsiteY20" fmla="*/ 4114886 h 6940094"/>
              <a:gd name="connsiteX21" fmla="*/ 10052764 w 12192614"/>
              <a:gd name="connsiteY21" fmla="*/ 4259994 h 6940094"/>
              <a:gd name="connsiteX22" fmla="*/ 10048113 w 12192614"/>
              <a:gd name="connsiteY22" fmla="*/ 4483236 h 6940094"/>
              <a:gd name="connsiteX23" fmla="*/ 10081600 w 12192614"/>
              <a:gd name="connsiteY23" fmla="*/ 4749266 h 6940094"/>
              <a:gd name="connsiteX24" fmla="*/ 10202522 w 12192614"/>
              <a:gd name="connsiteY24" fmla="*/ 4911117 h 6940094"/>
              <a:gd name="connsiteX25" fmla="*/ 10680633 w 12192614"/>
              <a:gd name="connsiteY25" fmla="*/ 5053434 h 6940094"/>
              <a:gd name="connsiteX26" fmla="*/ 10987591 w 12192614"/>
              <a:gd name="connsiteY26" fmla="*/ 5003204 h 6940094"/>
              <a:gd name="connsiteX27" fmla="*/ 11277806 w 12192614"/>
              <a:gd name="connsiteY27" fmla="*/ 4741825 h 6940094"/>
              <a:gd name="connsiteX28" fmla="*/ 11308501 w 12192614"/>
              <a:gd name="connsiteY28" fmla="*/ 4450680 h 6940094"/>
              <a:gd name="connsiteX29" fmla="*/ 11308501 w 12192614"/>
              <a:gd name="connsiteY29" fmla="*/ 4223717 h 6940094"/>
              <a:gd name="connsiteX30" fmla="*/ 11317338 w 12192614"/>
              <a:gd name="connsiteY30" fmla="*/ 3985127 h 6940094"/>
              <a:gd name="connsiteX31" fmla="*/ 11373614 w 12192614"/>
              <a:gd name="connsiteY31" fmla="*/ 3925131 h 6940094"/>
              <a:gd name="connsiteX32" fmla="*/ 11432215 w 12192614"/>
              <a:gd name="connsiteY32" fmla="*/ 3885133 h 6940094"/>
              <a:gd name="connsiteX33" fmla="*/ 11443377 w 12192614"/>
              <a:gd name="connsiteY33" fmla="*/ 3845135 h 6940094"/>
              <a:gd name="connsiteX34" fmla="*/ 11378730 w 12192614"/>
              <a:gd name="connsiteY34" fmla="*/ 3765140 h 6940094"/>
              <a:gd name="connsiteX35" fmla="*/ 11169905 w 12192614"/>
              <a:gd name="connsiteY35" fmla="*/ 3740026 h 6940094"/>
              <a:gd name="connsiteX36" fmla="*/ 10956430 w 12192614"/>
              <a:gd name="connsiteY36" fmla="*/ 3765605 h 6940094"/>
              <a:gd name="connsiteX37" fmla="*/ 10889922 w 12192614"/>
              <a:gd name="connsiteY37" fmla="*/ 3846996 h 6940094"/>
              <a:gd name="connsiteX38" fmla="*/ 10907596 w 12192614"/>
              <a:gd name="connsiteY38" fmla="*/ 3890714 h 6940094"/>
              <a:gd name="connsiteX39" fmla="*/ 10973638 w 12192614"/>
              <a:gd name="connsiteY39" fmla="*/ 3929781 h 6940094"/>
              <a:gd name="connsiteX40" fmla="*/ 11033635 w 12192614"/>
              <a:gd name="connsiteY40" fmla="*/ 3993498 h 6940094"/>
              <a:gd name="connsiteX41" fmla="*/ 11047122 w 12192614"/>
              <a:gd name="connsiteY41" fmla="*/ 4269296 h 6940094"/>
              <a:gd name="connsiteX42" fmla="*/ 11047122 w 12192614"/>
              <a:gd name="connsiteY42" fmla="*/ 4473934 h 6940094"/>
              <a:gd name="connsiteX43" fmla="*/ 11037820 w 12192614"/>
              <a:gd name="connsiteY43" fmla="*/ 4595787 h 6940094"/>
              <a:gd name="connsiteX44" fmla="*/ 11003404 w 12192614"/>
              <a:gd name="connsiteY44" fmla="*/ 4676713 h 6940094"/>
              <a:gd name="connsiteX45" fmla="*/ 10911316 w 12192614"/>
              <a:gd name="connsiteY45" fmla="*/ 4751592 h 6940094"/>
              <a:gd name="connsiteX46" fmla="*/ 10776441 w 12192614"/>
              <a:gd name="connsiteY46" fmla="*/ 4779032 h 6940094"/>
              <a:gd name="connsiteX47" fmla="*/ 10584825 w 12192614"/>
              <a:gd name="connsiteY47" fmla="*/ 4710199 h 6940094"/>
              <a:gd name="connsiteX48" fmla="*/ 10498318 w 12192614"/>
              <a:gd name="connsiteY48" fmla="*/ 4466493 h 6940094"/>
              <a:gd name="connsiteX49" fmla="*/ 10505760 w 12192614"/>
              <a:gd name="connsiteY49" fmla="*/ 4116747 h 6940094"/>
              <a:gd name="connsiteX50" fmla="*/ 10516457 w 12192614"/>
              <a:gd name="connsiteY50" fmla="*/ 4003265 h 6940094"/>
              <a:gd name="connsiteX51" fmla="*/ 10556919 w 12192614"/>
              <a:gd name="connsiteY51" fmla="*/ 3955826 h 6940094"/>
              <a:gd name="connsiteX52" fmla="*/ 10612730 w 12192614"/>
              <a:gd name="connsiteY52" fmla="*/ 3926991 h 6940094"/>
              <a:gd name="connsiteX53" fmla="*/ 10641565 w 12192614"/>
              <a:gd name="connsiteY53" fmla="*/ 3864669 h 6940094"/>
              <a:gd name="connsiteX54" fmla="*/ 10542037 w 12192614"/>
              <a:gd name="connsiteY54" fmla="*/ 3763280 h 6940094"/>
              <a:gd name="connsiteX55" fmla="*/ 10287168 w 12192614"/>
              <a:gd name="connsiteY55" fmla="*/ 3740026 h 6940094"/>
              <a:gd name="connsiteX56" fmla="*/ 7439455 w 12192614"/>
              <a:gd name="connsiteY56" fmla="*/ 3739095 h 6940094"/>
              <a:gd name="connsiteX57" fmla="*/ 7125055 w 12192614"/>
              <a:gd name="connsiteY57" fmla="*/ 3766536 h 6940094"/>
              <a:gd name="connsiteX58" fmla="*/ 7031108 w 12192614"/>
              <a:gd name="connsiteY58" fmla="*/ 3856298 h 6940094"/>
              <a:gd name="connsiteX59" fmla="*/ 7057153 w 12192614"/>
              <a:gd name="connsiteY59" fmla="*/ 3915829 h 6940094"/>
              <a:gd name="connsiteX60" fmla="*/ 7133426 w 12192614"/>
              <a:gd name="connsiteY60" fmla="*/ 3950245 h 6940094"/>
              <a:gd name="connsiteX61" fmla="*/ 7226444 w 12192614"/>
              <a:gd name="connsiteY61" fmla="*/ 4014427 h 6940094"/>
              <a:gd name="connsiteX62" fmla="*/ 7443175 w 12192614"/>
              <a:gd name="connsiteY62" fmla="*/ 4260924 h 6940094"/>
              <a:gd name="connsiteX63" fmla="*/ 7508287 w 12192614"/>
              <a:gd name="connsiteY63" fmla="*/ 4368359 h 6940094"/>
              <a:gd name="connsiteX64" fmla="*/ 7523171 w 12192614"/>
              <a:gd name="connsiteY64" fmla="*/ 4484166 h 6940094"/>
              <a:gd name="connsiteX65" fmla="*/ 7493405 w 12192614"/>
              <a:gd name="connsiteY65" fmla="*/ 4787403 h 6940094"/>
              <a:gd name="connsiteX66" fmla="*/ 7427362 w 12192614"/>
              <a:gd name="connsiteY66" fmla="*/ 4834842 h 6940094"/>
              <a:gd name="connsiteX67" fmla="*/ 7356669 w 12192614"/>
              <a:gd name="connsiteY67" fmla="*/ 4917628 h 6940094"/>
              <a:gd name="connsiteX68" fmla="*/ 7472011 w 12192614"/>
              <a:gd name="connsiteY68" fmla="*/ 5017157 h 6940094"/>
              <a:gd name="connsiteX69" fmla="*/ 7762226 w 12192614"/>
              <a:gd name="connsiteY69" fmla="*/ 5046923 h 6940094"/>
              <a:gd name="connsiteX70" fmla="*/ 8136156 w 12192614"/>
              <a:gd name="connsiteY70" fmla="*/ 4920419 h 6940094"/>
              <a:gd name="connsiteX71" fmla="*/ 8068253 w 12192614"/>
              <a:gd name="connsiteY71" fmla="*/ 4832052 h 6940094"/>
              <a:gd name="connsiteX72" fmla="*/ 8014303 w 12192614"/>
              <a:gd name="connsiteY72" fmla="*/ 4788799 h 6940094"/>
              <a:gd name="connsiteX73" fmla="*/ 7996630 w 12192614"/>
              <a:gd name="connsiteY73" fmla="*/ 4710199 h 6940094"/>
              <a:gd name="connsiteX74" fmla="*/ 7988258 w 12192614"/>
              <a:gd name="connsiteY74" fmla="*/ 4510211 h 6940094"/>
              <a:gd name="connsiteX75" fmla="*/ 8019419 w 12192614"/>
              <a:gd name="connsiteY75" fmla="*/ 4317200 h 6940094"/>
              <a:gd name="connsiteX76" fmla="*/ 8177084 w 12192614"/>
              <a:gd name="connsiteY76" fmla="*/ 4115817 h 6940094"/>
              <a:gd name="connsiteX77" fmla="*/ 8320331 w 12192614"/>
              <a:gd name="connsiteY77" fmla="*/ 3973965 h 6940094"/>
              <a:gd name="connsiteX78" fmla="*/ 8412418 w 12192614"/>
              <a:gd name="connsiteY78" fmla="*/ 3933502 h 6940094"/>
              <a:gd name="connsiteX79" fmla="*/ 8493343 w 12192614"/>
              <a:gd name="connsiteY79" fmla="*/ 3903736 h 6940094"/>
              <a:gd name="connsiteX80" fmla="*/ 8516598 w 12192614"/>
              <a:gd name="connsiteY80" fmla="*/ 3846066 h 6940094"/>
              <a:gd name="connsiteX81" fmla="*/ 8496598 w 12192614"/>
              <a:gd name="connsiteY81" fmla="*/ 3790255 h 6940094"/>
              <a:gd name="connsiteX82" fmla="*/ 8445904 w 12192614"/>
              <a:gd name="connsiteY82" fmla="*/ 3754908 h 6940094"/>
              <a:gd name="connsiteX83" fmla="*/ 8236615 w 12192614"/>
              <a:gd name="connsiteY83" fmla="*/ 3740026 h 6940094"/>
              <a:gd name="connsiteX84" fmla="*/ 7951982 w 12192614"/>
              <a:gd name="connsiteY84" fmla="*/ 3845135 h 6940094"/>
              <a:gd name="connsiteX85" fmla="*/ 7970585 w 12192614"/>
              <a:gd name="connsiteY85" fmla="*/ 3902806 h 6940094"/>
              <a:gd name="connsiteX86" fmla="*/ 8000816 w 12192614"/>
              <a:gd name="connsiteY86" fmla="*/ 3942804 h 6940094"/>
              <a:gd name="connsiteX87" fmla="*/ 8005002 w 12192614"/>
              <a:gd name="connsiteY87" fmla="*/ 3967919 h 6940094"/>
              <a:gd name="connsiteX88" fmla="*/ 7968725 w 12192614"/>
              <a:gd name="connsiteY88" fmla="*/ 4040472 h 6940094"/>
              <a:gd name="connsiteX89" fmla="*/ 7920356 w 12192614"/>
              <a:gd name="connsiteY89" fmla="*/ 4092097 h 6940094"/>
              <a:gd name="connsiteX90" fmla="*/ 7882218 w 12192614"/>
              <a:gd name="connsiteY90" fmla="*/ 4106515 h 6940094"/>
              <a:gd name="connsiteX91" fmla="*/ 7817106 w 12192614"/>
              <a:gd name="connsiteY91" fmla="*/ 4059076 h 6940094"/>
              <a:gd name="connsiteX92" fmla="*/ 7764086 w 12192614"/>
              <a:gd name="connsiteY92" fmla="*/ 3952106 h 6940094"/>
              <a:gd name="connsiteX93" fmla="*/ 7793852 w 12192614"/>
              <a:gd name="connsiteY93" fmla="*/ 3897225 h 6940094"/>
              <a:gd name="connsiteX94" fmla="*/ 7814316 w 12192614"/>
              <a:gd name="connsiteY94" fmla="*/ 3847926 h 6940094"/>
              <a:gd name="connsiteX95" fmla="*/ 7787806 w 12192614"/>
              <a:gd name="connsiteY95" fmla="*/ 3791650 h 6940094"/>
              <a:gd name="connsiteX96" fmla="*/ 7717577 w 12192614"/>
              <a:gd name="connsiteY96" fmla="*/ 3758629 h 6940094"/>
              <a:gd name="connsiteX97" fmla="*/ 7439455 w 12192614"/>
              <a:gd name="connsiteY97" fmla="*/ 3739095 h 6940094"/>
              <a:gd name="connsiteX98" fmla="*/ 9173339 w 12192614"/>
              <a:gd name="connsiteY98" fmla="*/ 3732584 h 6940094"/>
              <a:gd name="connsiteX99" fmla="*/ 8892426 w 12192614"/>
              <a:gd name="connsiteY99" fmla="*/ 3780953 h 6940094"/>
              <a:gd name="connsiteX100" fmla="*/ 8591979 w 12192614"/>
              <a:gd name="connsiteY100" fmla="*/ 4002335 h 6940094"/>
              <a:gd name="connsiteX101" fmla="*/ 8466406 w 12192614"/>
              <a:gd name="connsiteY101" fmla="*/ 4393009 h 6940094"/>
              <a:gd name="connsiteX102" fmla="*/ 8564074 w 12192614"/>
              <a:gd name="connsiteY102" fmla="*/ 4741825 h 6940094"/>
              <a:gd name="connsiteX103" fmla="*/ 8842197 w 12192614"/>
              <a:gd name="connsiteY103" fmla="*/ 4986461 h 6940094"/>
              <a:gd name="connsiteX104" fmla="*/ 9150085 w 12192614"/>
              <a:gd name="connsiteY104" fmla="*/ 5053434 h 6940094"/>
              <a:gd name="connsiteX105" fmla="*/ 9394721 w 12192614"/>
              <a:gd name="connsiteY105" fmla="*/ 5014366 h 6940094"/>
              <a:gd name="connsiteX106" fmla="*/ 9715631 w 12192614"/>
              <a:gd name="connsiteY106" fmla="*/ 4803216 h 6940094"/>
              <a:gd name="connsiteX107" fmla="*/ 9860739 w 12192614"/>
              <a:gd name="connsiteY107" fmla="*/ 4410682 h 6940094"/>
              <a:gd name="connsiteX108" fmla="*/ 9787255 w 12192614"/>
              <a:gd name="connsiteY108" fmla="*/ 4113026 h 6940094"/>
              <a:gd name="connsiteX109" fmla="*/ 9590988 w 12192614"/>
              <a:gd name="connsiteY109" fmla="*/ 3869320 h 6940094"/>
              <a:gd name="connsiteX110" fmla="*/ 9173339 w 12192614"/>
              <a:gd name="connsiteY110" fmla="*/ 3732584 h 6940094"/>
              <a:gd name="connsiteX111" fmla="*/ 4368014 w 12192614"/>
              <a:gd name="connsiteY111" fmla="*/ 1951670 h 6940094"/>
              <a:gd name="connsiteX112" fmla="*/ 4403361 w 12192614"/>
              <a:gd name="connsiteY112" fmla="*/ 1970273 h 6940094"/>
              <a:gd name="connsiteX113" fmla="*/ 4451730 w 12192614"/>
              <a:gd name="connsiteY113" fmla="*/ 2043757 h 6940094"/>
              <a:gd name="connsiteX114" fmla="*/ 4521493 w 12192614"/>
              <a:gd name="connsiteY114" fmla="*/ 2194446 h 6940094"/>
              <a:gd name="connsiteX115" fmla="*/ 4471264 w 12192614"/>
              <a:gd name="connsiteY115" fmla="*/ 2216770 h 6940094"/>
              <a:gd name="connsiteX116" fmla="*/ 4288950 w 12192614"/>
              <a:gd name="connsiteY116" fmla="*/ 2216770 h 6940094"/>
              <a:gd name="connsiteX117" fmla="*/ 4246161 w 12192614"/>
              <a:gd name="connsiteY117" fmla="*/ 2193516 h 6940094"/>
              <a:gd name="connsiteX118" fmla="*/ 4285228 w 12192614"/>
              <a:gd name="connsiteY118" fmla="*/ 2080034 h 6940094"/>
              <a:gd name="connsiteX119" fmla="*/ 4312203 w 12192614"/>
              <a:gd name="connsiteY119" fmla="*/ 2013992 h 6940094"/>
              <a:gd name="connsiteX120" fmla="*/ 4368014 w 12192614"/>
              <a:gd name="connsiteY120" fmla="*/ 1951670 h 6940094"/>
              <a:gd name="connsiteX121" fmla="*/ 7250108 w 12192614"/>
              <a:gd name="connsiteY121" fmla="*/ 1453096 h 6940094"/>
              <a:gd name="connsiteX122" fmla="*/ 7011983 w 12192614"/>
              <a:gd name="connsiteY122" fmla="*/ 1471699 h 6940094"/>
              <a:gd name="connsiteX123" fmla="*/ 6907803 w 12192614"/>
              <a:gd name="connsiteY123" fmla="*/ 1512627 h 6940094"/>
              <a:gd name="connsiteX124" fmla="*/ 6875247 w 12192614"/>
              <a:gd name="connsiteY124" fmla="*/ 1584250 h 6940094"/>
              <a:gd name="connsiteX125" fmla="*/ 6927337 w 12192614"/>
              <a:gd name="connsiteY125" fmla="*/ 1667036 h 6940094"/>
              <a:gd name="connsiteX126" fmla="*/ 6972915 w 12192614"/>
              <a:gd name="connsiteY126" fmla="*/ 1705173 h 6940094"/>
              <a:gd name="connsiteX127" fmla="*/ 6993379 w 12192614"/>
              <a:gd name="connsiteY127" fmla="*/ 1769356 h 6940094"/>
              <a:gd name="connsiteX128" fmla="*/ 7012913 w 12192614"/>
              <a:gd name="connsiteY128" fmla="*/ 2138635 h 6940094"/>
              <a:gd name="connsiteX129" fmla="*/ 6994309 w 12192614"/>
              <a:gd name="connsiteY129" fmla="*/ 2462336 h 6940094"/>
              <a:gd name="connsiteX130" fmla="*/ 6974310 w 12192614"/>
              <a:gd name="connsiteY130" fmla="*/ 2529774 h 6940094"/>
              <a:gd name="connsiteX131" fmla="*/ 6938499 w 12192614"/>
              <a:gd name="connsiteY131" fmla="*/ 2566516 h 6940094"/>
              <a:gd name="connsiteX132" fmla="*/ 6882688 w 12192614"/>
              <a:gd name="connsiteY132" fmla="*/ 2651162 h 6940094"/>
              <a:gd name="connsiteX133" fmla="*/ 6903617 w 12192614"/>
              <a:gd name="connsiteY133" fmla="*/ 2706508 h 6940094"/>
              <a:gd name="connsiteX134" fmla="*/ 6958032 w 12192614"/>
              <a:gd name="connsiteY134" fmla="*/ 2740459 h 6940094"/>
              <a:gd name="connsiteX135" fmla="*/ 7209180 w 12192614"/>
              <a:gd name="connsiteY135" fmla="*/ 2760923 h 6940094"/>
              <a:gd name="connsiteX136" fmla="*/ 7484512 w 12192614"/>
              <a:gd name="connsiteY136" fmla="*/ 2734413 h 6940094"/>
              <a:gd name="connsiteX137" fmla="*/ 7566367 w 12192614"/>
              <a:gd name="connsiteY137" fmla="*/ 2646511 h 6940094"/>
              <a:gd name="connsiteX138" fmla="*/ 7516138 w 12192614"/>
              <a:gd name="connsiteY138" fmla="*/ 2565586 h 6940094"/>
              <a:gd name="connsiteX139" fmla="*/ 7486372 w 12192614"/>
              <a:gd name="connsiteY139" fmla="*/ 2545122 h 6940094"/>
              <a:gd name="connsiteX140" fmla="*/ 7451026 w 12192614"/>
              <a:gd name="connsiteY140" fmla="*/ 2430710 h 6940094"/>
              <a:gd name="connsiteX141" fmla="*/ 7504976 w 12192614"/>
              <a:gd name="connsiteY141" fmla="*/ 2329321 h 6940094"/>
              <a:gd name="connsiteX142" fmla="*/ 7543578 w 12192614"/>
              <a:gd name="connsiteY142" fmla="*/ 2346530 h 6940094"/>
              <a:gd name="connsiteX143" fmla="*/ 7616597 w 12192614"/>
              <a:gd name="connsiteY143" fmla="*/ 2419548 h 6940094"/>
              <a:gd name="connsiteX144" fmla="*/ 7808213 w 12192614"/>
              <a:gd name="connsiteY144" fmla="*/ 2648371 h 6940094"/>
              <a:gd name="connsiteX145" fmla="*/ 7874721 w 12192614"/>
              <a:gd name="connsiteY145" fmla="*/ 2726506 h 6940094"/>
              <a:gd name="connsiteX146" fmla="*/ 7931926 w 12192614"/>
              <a:gd name="connsiteY146" fmla="*/ 2742319 h 6940094"/>
              <a:gd name="connsiteX147" fmla="*/ 8284463 w 12192614"/>
              <a:gd name="connsiteY147" fmla="*/ 2742319 h 6940094"/>
              <a:gd name="connsiteX148" fmla="*/ 8424920 w 12192614"/>
              <a:gd name="connsiteY148" fmla="*/ 2643721 h 6940094"/>
              <a:gd name="connsiteX149" fmla="*/ 8403990 w 12192614"/>
              <a:gd name="connsiteY149" fmla="*/ 2575818 h 6940094"/>
              <a:gd name="connsiteX150" fmla="*/ 8332832 w 12192614"/>
              <a:gd name="connsiteY150" fmla="*/ 2528379 h 6940094"/>
              <a:gd name="connsiteX151" fmla="*/ 8279812 w 12192614"/>
              <a:gd name="connsiteY151" fmla="*/ 2498148 h 6940094"/>
              <a:gd name="connsiteX152" fmla="*/ 8215630 w 12192614"/>
              <a:gd name="connsiteY152" fmla="*/ 2429780 h 6940094"/>
              <a:gd name="connsiteX153" fmla="*/ 7867744 w 12192614"/>
              <a:gd name="connsiteY153" fmla="*/ 2027014 h 6940094"/>
              <a:gd name="connsiteX154" fmla="*/ 7820770 w 12192614"/>
              <a:gd name="connsiteY154" fmla="*/ 1963762 h 6940094"/>
              <a:gd name="connsiteX155" fmla="*/ 7808213 w 12192614"/>
              <a:gd name="connsiteY155" fmla="*/ 1917253 h 6940094"/>
              <a:gd name="connsiteX156" fmla="*/ 7863093 w 12192614"/>
              <a:gd name="connsiteY156" fmla="*/ 1822375 h 6940094"/>
              <a:gd name="connsiteX157" fmla="*/ 7962622 w 12192614"/>
              <a:gd name="connsiteY157" fmla="*/ 1726567 h 6940094"/>
              <a:gd name="connsiteX158" fmla="*/ 8026339 w 12192614"/>
              <a:gd name="connsiteY158" fmla="*/ 1678663 h 6940094"/>
              <a:gd name="connsiteX159" fmla="*/ 8100288 w 12192614"/>
              <a:gd name="connsiteY159" fmla="*/ 1667036 h 6940094"/>
              <a:gd name="connsiteX160" fmla="*/ 8190515 w 12192614"/>
              <a:gd name="connsiteY160" fmla="*/ 1659595 h 6940094"/>
              <a:gd name="connsiteX161" fmla="*/ 8234234 w 12192614"/>
              <a:gd name="connsiteY161" fmla="*/ 1626574 h 6940094"/>
              <a:gd name="connsiteX162" fmla="*/ 8251907 w 12192614"/>
              <a:gd name="connsiteY162" fmla="*/ 1571228 h 6940094"/>
              <a:gd name="connsiteX163" fmla="*/ 8167261 w 12192614"/>
              <a:gd name="connsiteY163" fmla="*/ 1472629 h 6940094"/>
              <a:gd name="connsiteX164" fmla="*/ 7955181 w 12192614"/>
              <a:gd name="connsiteY164" fmla="*/ 1454026 h 6940094"/>
              <a:gd name="connsiteX165" fmla="*/ 7701243 w 12192614"/>
              <a:gd name="connsiteY165" fmla="*/ 1482396 h 6940094"/>
              <a:gd name="connsiteX166" fmla="*/ 7626829 w 12192614"/>
              <a:gd name="connsiteY166" fmla="*/ 1579599 h 6940094"/>
              <a:gd name="connsiteX167" fmla="*/ 7638921 w 12192614"/>
              <a:gd name="connsiteY167" fmla="*/ 1622388 h 6940094"/>
              <a:gd name="connsiteX168" fmla="*/ 7656594 w 12192614"/>
              <a:gd name="connsiteY168" fmla="*/ 1672617 h 6940094"/>
              <a:gd name="connsiteX169" fmla="*/ 7586831 w 12192614"/>
              <a:gd name="connsiteY169" fmla="*/ 1790749 h 6940094"/>
              <a:gd name="connsiteX170" fmla="*/ 7506371 w 12192614"/>
              <a:gd name="connsiteY170" fmla="*/ 1883767 h 6940094"/>
              <a:gd name="connsiteX171" fmla="*/ 7464978 w 12192614"/>
              <a:gd name="connsiteY171" fmla="*/ 1902370 h 6940094"/>
              <a:gd name="connsiteX172" fmla="*/ 7429632 w 12192614"/>
              <a:gd name="connsiteY172" fmla="*/ 1824236 h 6940094"/>
              <a:gd name="connsiteX173" fmla="*/ 7442189 w 12192614"/>
              <a:gd name="connsiteY173" fmla="*/ 1727497 h 6940094"/>
              <a:gd name="connsiteX174" fmla="*/ 7469629 w 12192614"/>
              <a:gd name="connsiteY174" fmla="*/ 1665176 h 6940094"/>
              <a:gd name="connsiteX175" fmla="*/ 7520324 w 12192614"/>
              <a:gd name="connsiteY175" fmla="*/ 1617272 h 6940094"/>
              <a:gd name="connsiteX176" fmla="*/ 7530091 w 12192614"/>
              <a:gd name="connsiteY176" fmla="*/ 1574019 h 6940094"/>
              <a:gd name="connsiteX177" fmla="*/ 7466839 w 12192614"/>
              <a:gd name="connsiteY177" fmla="*/ 1481001 h 6940094"/>
              <a:gd name="connsiteX178" fmla="*/ 7250108 w 12192614"/>
              <a:gd name="connsiteY178" fmla="*/ 1453096 h 6940094"/>
              <a:gd name="connsiteX179" fmla="*/ 5628960 w 12192614"/>
              <a:gd name="connsiteY179" fmla="*/ 1453096 h 6940094"/>
              <a:gd name="connsiteX180" fmla="*/ 5446646 w 12192614"/>
              <a:gd name="connsiteY180" fmla="*/ 1460537 h 6940094"/>
              <a:gd name="connsiteX181" fmla="*/ 5293167 w 12192614"/>
              <a:gd name="connsiteY181" fmla="*/ 1573088 h 6940094"/>
              <a:gd name="connsiteX182" fmla="*/ 5309445 w 12192614"/>
              <a:gd name="connsiteY182" fmla="*/ 1620527 h 6940094"/>
              <a:gd name="connsiteX183" fmla="*/ 5367581 w 12192614"/>
              <a:gd name="connsiteY183" fmla="*/ 1660525 h 6940094"/>
              <a:gd name="connsiteX184" fmla="*/ 5419671 w 12192614"/>
              <a:gd name="connsiteY184" fmla="*/ 1697732 h 6940094"/>
              <a:gd name="connsiteX185" fmla="*/ 5445716 w 12192614"/>
              <a:gd name="connsiteY185" fmla="*/ 1757263 h 6940094"/>
              <a:gd name="connsiteX186" fmla="*/ 5473621 w 12192614"/>
              <a:gd name="connsiteY186" fmla="*/ 2107009 h 6940094"/>
              <a:gd name="connsiteX187" fmla="*/ 5457808 w 12192614"/>
              <a:gd name="connsiteY187" fmla="*/ 2452104 h 6940094"/>
              <a:gd name="connsiteX188" fmla="*/ 5404788 w 12192614"/>
              <a:gd name="connsiteY188" fmla="*/ 2544192 h 6940094"/>
              <a:gd name="connsiteX189" fmla="*/ 5346187 w 12192614"/>
              <a:gd name="connsiteY189" fmla="*/ 2586980 h 6940094"/>
              <a:gd name="connsiteX190" fmla="*/ 5333164 w 12192614"/>
              <a:gd name="connsiteY190" fmla="*/ 2634419 h 6940094"/>
              <a:gd name="connsiteX191" fmla="*/ 5402463 w 12192614"/>
              <a:gd name="connsiteY191" fmla="*/ 2727901 h 6940094"/>
              <a:gd name="connsiteX192" fmla="*/ 5597334 w 12192614"/>
              <a:gd name="connsiteY192" fmla="*/ 2760923 h 6940094"/>
              <a:gd name="connsiteX193" fmla="*/ 5875457 w 12192614"/>
              <a:gd name="connsiteY193" fmla="*/ 2631628 h 6940094"/>
              <a:gd name="connsiteX194" fmla="*/ 5813135 w 12192614"/>
              <a:gd name="connsiteY194" fmla="*/ 2551633 h 6940094"/>
              <a:gd name="connsiteX195" fmla="*/ 5754069 w 12192614"/>
              <a:gd name="connsiteY195" fmla="*/ 2481870 h 6940094"/>
              <a:gd name="connsiteX196" fmla="*/ 5739651 w 12192614"/>
              <a:gd name="connsiteY196" fmla="*/ 2305137 h 6940094"/>
              <a:gd name="connsiteX197" fmla="*/ 5796392 w 12192614"/>
              <a:gd name="connsiteY197" fmla="*/ 2147937 h 6940094"/>
              <a:gd name="connsiteX198" fmla="*/ 5892200 w 12192614"/>
              <a:gd name="connsiteY198" fmla="*/ 2200027 h 6940094"/>
              <a:gd name="connsiteX199" fmla="*/ 6443794 w 12192614"/>
              <a:gd name="connsiteY199" fmla="*/ 2693950 h 6940094"/>
              <a:gd name="connsiteX200" fmla="*/ 6513092 w 12192614"/>
              <a:gd name="connsiteY200" fmla="*/ 2749761 h 6940094"/>
              <a:gd name="connsiteX201" fmla="*/ 6562857 w 12192614"/>
              <a:gd name="connsiteY201" fmla="*/ 2761853 h 6940094"/>
              <a:gd name="connsiteX202" fmla="*/ 6654014 w 12192614"/>
              <a:gd name="connsiteY202" fmla="*/ 2671626 h 6940094"/>
              <a:gd name="connsiteX203" fmla="*/ 6673547 w 12192614"/>
              <a:gd name="connsiteY203" fmla="*/ 2435361 h 6940094"/>
              <a:gd name="connsiteX204" fmla="*/ 6672617 w 12192614"/>
              <a:gd name="connsiteY204" fmla="*/ 2244675 h 6940094"/>
              <a:gd name="connsiteX205" fmla="*/ 6672617 w 12192614"/>
              <a:gd name="connsiteY205" fmla="*/ 1941438 h 6940094"/>
              <a:gd name="connsiteX206" fmla="*/ 6698662 w 12192614"/>
              <a:gd name="connsiteY206" fmla="*/ 1708894 h 6940094"/>
              <a:gd name="connsiteX207" fmla="*/ 6716336 w 12192614"/>
              <a:gd name="connsiteY207" fmla="*/ 1680989 h 6940094"/>
              <a:gd name="connsiteX208" fmla="*/ 6754473 w 12192614"/>
              <a:gd name="connsiteY208" fmla="*/ 1659595 h 6940094"/>
              <a:gd name="connsiteX209" fmla="*/ 6824236 w 12192614"/>
              <a:gd name="connsiteY209" fmla="*/ 1568437 h 6940094"/>
              <a:gd name="connsiteX210" fmla="*/ 6738660 w 12192614"/>
              <a:gd name="connsiteY210" fmla="*/ 1469839 h 6940094"/>
              <a:gd name="connsiteX211" fmla="*/ 6544253 w 12192614"/>
              <a:gd name="connsiteY211" fmla="*/ 1453096 h 6940094"/>
              <a:gd name="connsiteX212" fmla="*/ 6391704 w 12192614"/>
              <a:gd name="connsiteY212" fmla="*/ 1462397 h 6940094"/>
              <a:gd name="connsiteX213" fmla="*/ 6284734 w 12192614"/>
              <a:gd name="connsiteY213" fmla="*/ 1562856 h 6940094"/>
              <a:gd name="connsiteX214" fmla="*/ 6299617 w 12192614"/>
              <a:gd name="connsiteY214" fmla="*/ 1614481 h 6940094"/>
              <a:gd name="connsiteX215" fmla="*/ 6350776 w 12192614"/>
              <a:gd name="connsiteY215" fmla="*/ 1652153 h 6940094"/>
              <a:gd name="connsiteX216" fmla="*/ 6409378 w 12192614"/>
              <a:gd name="connsiteY216" fmla="*/ 1716335 h 6940094"/>
              <a:gd name="connsiteX217" fmla="*/ 6423330 w 12192614"/>
              <a:gd name="connsiteY217" fmla="*/ 1876326 h 6940094"/>
              <a:gd name="connsiteX218" fmla="*/ 6374961 w 12192614"/>
              <a:gd name="connsiteY218" fmla="*/ 1979575 h 6940094"/>
              <a:gd name="connsiteX219" fmla="*/ 6281013 w 12192614"/>
              <a:gd name="connsiteY219" fmla="*/ 1922834 h 6940094"/>
              <a:gd name="connsiteX220" fmla="*/ 5817786 w 12192614"/>
              <a:gd name="connsiteY220" fmla="*/ 1517278 h 6940094"/>
              <a:gd name="connsiteX221" fmla="*/ 5737326 w 12192614"/>
              <a:gd name="connsiteY221" fmla="*/ 1464723 h 6940094"/>
              <a:gd name="connsiteX222" fmla="*/ 5628960 w 12192614"/>
              <a:gd name="connsiteY222" fmla="*/ 1453096 h 6940094"/>
              <a:gd name="connsiteX223" fmla="*/ 2610540 w 12192614"/>
              <a:gd name="connsiteY223" fmla="*/ 1452165 h 6940094"/>
              <a:gd name="connsiteX224" fmla="*/ 2392879 w 12192614"/>
              <a:gd name="connsiteY224" fmla="*/ 1473559 h 6940094"/>
              <a:gd name="connsiteX225" fmla="*/ 2210565 w 12192614"/>
              <a:gd name="connsiteY225" fmla="*/ 1603784 h 6940094"/>
              <a:gd name="connsiteX226" fmla="*/ 2251492 w 12192614"/>
              <a:gd name="connsiteY226" fmla="*/ 1662385 h 6940094"/>
              <a:gd name="connsiteX227" fmla="*/ 2327302 w 12192614"/>
              <a:gd name="connsiteY227" fmla="*/ 1718661 h 6940094"/>
              <a:gd name="connsiteX228" fmla="*/ 2340790 w 12192614"/>
              <a:gd name="connsiteY228" fmla="*/ 1824236 h 6940094"/>
              <a:gd name="connsiteX229" fmla="*/ 2344510 w 12192614"/>
              <a:gd name="connsiteY229" fmla="*/ 2079104 h 6940094"/>
              <a:gd name="connsiteX230" fmla="*/ 2345440 w 12192614"/>
              <a:gd name="connsiteY230" fmla="*/ 2156308 h 6940094"/>
              <a:gd name="connsiteX231" fmla="*/ 2331487 w 12192614"/>
              <a:gd name="connsiteY231" fmla="*/ 2440942 h 6940094"/>
              <a:gd name="connsiteX232" fmla="*/ 2315209 w 12192614"/>
              <a:gd name="connsiteY232" fmla="*/ 2509775 h 6940094"/>
              <a:gd name="connsiteX233" fmla="*/ 2278468 w 12192614"/>
              <a:gd name="connsiteY233" fmla="*/ 2543262 h 6940094"/>
              <a:gd name="connsiteX234" fmla="*/ 2213355 w 12192614"/>
              <a:gd name="connsiteY234" fmla="*/ 2586050 h 6940094"/>
              <a:gd name="connsiteX235" fmla="*/ 2198473 w 12192614"/>
              <a:gd name="connsiteY235" fmla="*/ 2633489 h 6940094"/>
              <a:gd name="connsiteX236" fmla="*/ 2222192 w 12192614"/>
              <a:gd name="connsiteY236" fmla="*/ 2689764 h 6940094"/>
              <a:gd name="connsiteX237" fmla="*/ 2287769 w 12192614"/>
              <a:gd name="connsiteY237" fmla="*/ 2729297 h 6940094"/>
              <a:gd name="connsiteX238" fmla="*/ 2537057 w 12192614"/>
              <a:gd name="connsiteY238" fmla="*/ 2760923 h 6940094"/>
              <a:gd name="connsiteX239" fmla="*/ 2794715 w 12192614"/>
              <a:gd name="connsiteY239" fmla="*/ 2726506 h 6940094"/>
              <a:gd name="connsiteX240" fmla="*/ 2884942 w 12192614"/>
              <a:gd name="connsiteY240" fmla="*/ 2626977 h 6940094"/>
              <a:gd name="connsiteX241" fmla="*/ 2845875 w 12192614"/>
              <a:gd name="connsiteY241" fmla="*/ 2553494 h 6940094"/>
              <a:gd name="connsiteX242" fmla="*/ 2797506 w 12192614"/>
              <a:gd name="connsiteY242" fmla="*/ 2515356 h 6940094"/>
              <a:gd name="connsiteX243" fmla="*/ 2767740 w 12192614"/>
              <a:gd name="connsiteY243" fmla="*/ 2362807 h 6940094"/>
              <a:gd name="connsiteX244" fmla="*/ 2773321 w 12192614"/>
              <a:gd name="connsiteY244" fmla="*/ 2253047 h 6940094"/>
              <a:gd name="connsiteX245" fmla="*/ 2796576 w 12192614"/>
              <a:gd name="connsiteY245" fmla="*/ 2209328 h 6940094"/>
              <a:gd name="connsiteX246" fmla="*/ 3008656 w 12192614"/>
              <a:gd name="connsiteY246" fmla="*/ 2190725 h 6940094"/>
              <a:gd name="connsiteX247" fmla="*/ 3098418 w 12192614"/>
              <a:gd name="connsiteY247" fmla="*/ 2204678 h 6940094"/>
              <a:gd name="connsiteX248" fmla="*/ 3115626 w 12192614"/>
              <a:gd name="connsiteY248" fmla="*/ 2277231 h 6940094"/>
              <a:gd name="connsiteX249" fmla="*/ 3098883 w 12192614"/>
              <a:gd name="connsiteY249" fmla="*/ 2468848 h 6940094"/>
              <a:gd name="connsiteX250" fmla="*/ 3079814 w 12192614"/>
              <a:gd name="connsiteY250" fmla="*/ 2523728 h 6940094"/>
              <a:gd name="connsiteX251" fmla="*/ 3043072 w 12192614"/>
              <a:gd name="connsiteY251" fmla="*/ 2553494 h 6940094"/>
              <a:gd name="connsiteX252" fmla="*/ 2988192 w 12192614"/>
              <a:gd name="connsiteY252" fmla="*/ 2636279 h 6940094"/>
              <a:gd name="connsiteX253" fmla="*/ 3059815 w 12192614"/>
              <a:gd name="connsiteY253" fmla="*/ 2728367 h 6940094"/>
              <a:gd name="connsiteX254" fmla="*/ 3304452 w 12192614"/>
              <a:gd name="connsiteY254" fmla="*/ 2760923 h 6940094"/>
              <a:gd name="connsiteX255" fmla="*/ 3577458 w 12192614"/>
              <a:gd name="connsiteY255" fmla="*/ 2728832 h 6940094"/>
              <a:gd name="connsiteX256" fmla="*/ 3661639 w 12192614"/>
              <a:gd name="connsiteY256" fmla="*/ 2626047 h 6940094"/>
              <a:gd name="connsiteX257" fmla="*/ 3626292 w 12192614"/>
              <a:gd name="connsiteY257" fmla="*/ 2566516 h 6940094"/>
              <a:gd name="connsiteX258" fmla="*/ 3567691 w 12192614"/>
              <a:gd name="connsiteY258" fmla="*/ 2529309 h 6940094"/>
              <a:gd name="connsiteX259" fmla="*/ 3550948 w 12192614"/>
              <a:gd name="connsiteY259" fmla="*/ 2492102 h 6940094"/>
              <a:gd name="connsiteX260" fmla="*/ 3536995 w 12192614"/>
              <a:gd name="connsiteY260" fmla="*/ 2252117 h 6940094"/>
              <a:gd name="connsiteX261" fmla="*/ 3542576 w 12192614"/>
              <a:gd name="connsiteY261" fmla="*/ 1960972 h 6940094"/>
              <a:gd name="connsiteX262" fmla="*/ 3551878 w 12192614"/>
              <a:gd name="connsiteY262" fmla="*/ 1754473 h 6940094"/>
              <a:gd name="connsiteX263" fmla="*/ 3569552 w 12192614"/>
              <a:gd name="connsiteY263" fmla="*/ 1697267 h 6940094"/>
              <a:gd name="connsiteX264" fmla="*/ 3616990 w 12192614"/>
              <a:gd name="connsiteY264" fmla="*/ 1665176 h 6940094"/>
              <a:gd name="connsiteX265" fmla="*/ 3674661 w 12192614"/>
              <a:gd name="connsiteY265" fmla="*/ 1581460 h 6940094"/>
              <a:gd name="connsiteX266" fmla="*/ 3593271 w 12192614"/>
              <a:gd name="connsiteY266" fmla="*/ 1484256 h 6940094"/>
              <a:gd name="connsiteX267" fmla="*/ 3340728 w 12192614"/>
              <a:gd name="connsiteY267" fmla="*/ 1453096 h 6940094"/>
              <a:gd name="connsiteX268" fmla="*/ 3097953 w 12192614"/>
              <a:gd name="connsiteY268" fmla="*/ 1476350 h 6940094"/>
              <a:gd name="connsiteX269" fmla="*/ 3022608 w 12192614"/>
              <a:gd name="connsiteY269" fmla="*/ 1518673 h 6940094"/>
              <a:gd name="connsiteX270" fmla="*/ 2993773 w 12192614"/>
              <a:gd name="connsiteY270" fmla="*/ 1587971 h 6940094"/>
              <a:gd name="connsiteX271" fmla="*/ 3006795 w 12192614"/>
              <a:gd name="connsiteY271" fmla="*/ 1631224 h 6940094"/>
              <a:gd name="connsiteX272" fmla="*/ 3060745 w 12192614"/>
              <a:gd name="connsiteY272" fmla="*/ 1670757 h 6940094"/>
              <a:gd name="connsiteX273" fmla="*/ 3090363 w 12192614"/>
              <a:gd name="connsiteY273" fmla="*/ 1992841 h 6940094"/>
              <a:gd name="connsiteX274" fmla="*/ 3115626 w 12192614"/>
              <a:gd name="connsiteY274" fmla="*/ 1907952 h 6940094"/>
              <a:gd name="connsiteX275" fmla="*/ 3092372 w 12192614"/>
              <a:gd name="connsiteY275" fmla="*/ 1959111 h 6940094"/>
              <a:gd name="connsiteX276" fmla="*/ 2973309 w 12192614"/>
              <a:gd name="connsiteY276" fmla="*/ 1969343 h 6940094"/>
              <a:gd name="connsiteX277" fmla="*/ 2839829 w 12192614"/>
              <a:gd name="connsiteY277" fmla="*/ 1967483 h 6940094"/>
              <a:gd name="connsiteX278" fmla="*/ 2797506 w 12192614"/>
              <a:gd name="connsiteY278" fmla="*/ 1956321 h 6940094"/>
              <a:gd name="connsiteX279" fmla="*/ 2773321 w 12192614"/>
              <a:gd name="connsiteY279" fmla="*/ 1876326 h 6940094"/>
              <a:gd name="connsiteX280" fmla="*/ 2783088 w 12192614"/>
              <a:gd name="connsiteY280" fmla="*/ 1729358 h 6940094"/>
              <a:gd name="connsiteX281" fmla="*/ 2829132 w 12192614"/>
              <a:gd name="connsiteY281" fmla="*/ 1670757 h 6940094"/>
              <a:gd name="connsiteX282" fmla="*/ 2885873 w 12192614"/>
              <a:gd name="connsiteY282" fmla="*/ 1625178 h 6940094"/>
              <a:gd name="connsiteX283" fmla="*/ 2900755 w 12192614"/>
              <a:gd name="connsiteY283" fmla="*/ 1572158 h 6940094"/>
              <a:gd name="connsiteX284" fmla="*/ 2610540 w 12192614"/>
              <a:gd name="connsiteY284" fmla="*/ 1452165 h 6940094"/>
              <a:gd name="connsiteX285" fmla="*/ 1957929 w 12192614"/>
              <a:gd name="connsiteY285" fmla="*/ 1443794 h 6940094"/>
              <a:gd name="connsiteX286" fmla="*/ 1908630 w 12192614"/>
              <a:gd name="connsiteY286" fmla="*/ 1451235 h 6940094"/>
              <a:gd name="connsiteX287" fmla="*/ 1764452 w 12192614"/>
              <a:gd name="connsiteY287" fmla="*/ 1472629 h 6940094"/>
              <a:gd name="connsiteX288" fmla="*/ 1274249 w 12192614"/>
              <a:gd name="connsiteY288" fmla="*/ 1472629 h 6940094"/>
              <a:gd name="connsiteX289" fmla="*/ 1200301 w 12192614"/>
              <a:gd name="connsiteY289" fmla="*/ 1468909 h 6940094"/>
              <a:gd name="connsiteX290" fmla="*/ 1117980 w 12192614"/>
              <a:gd name="connsiteY290" fmla="*/ 1454956 h 6940094"/>
              <a:gd name="connsiteX291" fmla="*/ 1075192 w 12192614"/>
              <a:gd name="connsiteY291" fmla="*/ 1449375 h 6940094"/>
              <a:gd name="connsiteX292" fmla="*/ 935666 w 12192614"/>
              <a:gd name="connsiteY292" fmla="*/ 1544253 h 6940094"/>
              <a:gd name="connsiteX293" fmla="*/ 865902 w 12192614"/>
              <a:gd name="connsiteY293" fmla="*/ 1672152 h 6940094"/>
              <a:gd name="connsiteX294" fmla="*/ 839857 w 12192614"/>
              <a:gd name="connsiteY294" fmla="*/ 1799121 h 6940094"/>
              <a:gd name="connsiteX295" fmla="*/ 872414 w 12192614"/>
              <a:gd name="connsiteY295" fmla="*/ 1895394 h 6940094"/>
              <a:gd name="connsiteX296" fmla="*/ 955199 w 12192614"/>
              <a:gd name="connsiteY296" fmla="*/ 1933066 h 6940094"/>
              <a:gd name="connsiteX297" fmla="*/ 1047287 w 12192614"/>
              <a:gd name="connsiteY297" fmla="*/ 1896789 h 6940094"/>
              <a:gd name="connsiteX298" fmla="*/ 1149606 w 12192614"/>
              <a:gd name="connsiteY298" fmla="*/ 1771216 h 6940094"/>
              <a:gd name="connsiteX299" fmla="*/ 1220299 w 12192614"/>
              <a:gd name="connsiteY299" fmla="*/ 1719126 h 6940094"/>
              <a:gd name="connsiteX300" fmla="*/ 1263088 w 12192614"/>
              <a:gd name="connsiteY300" fmla="*/ 1754473 h 6940094"/>
              <a:gd name="connsiteX301" fmla="*/ 1276110 w 12192614"/>
              <a:gd name="connsiteY301" fmla="*/ 1873535 h 6940094"/>
              <a:gd name="connsiteX302" fmla="*/ 1269599 w 12192614"/>
              <a:gd name="connsiteY302" fmla="*/ 2154913 h 6940094"/>
              <a:gd name="connsiteX303" fmla="*/ 1255646 w 12192614"/>
              <a:gd name="connsiteY303" fmla="*/ 2389783 h 6940094"/>
              <a:gd name="connsiteX304" fmla="*/ 1233787 w 12192614"/>
              <a:gd name="connsiteY304" fmla="*/ 2500474 h 6940094"/>
              <a:gd name="connsiteX305" fmla="*/ 1184953 w 12192614"/>
              <a:gd name="connsiteY305" fmla="*/ 2539541 h 6940094"/>
              <a:gd name="connsiteX306" fmla="*/ 1118910 w 12192614"/>
              <a:gd name="connsiteY306" fmla="*/ 2561865 h 6940094"/>
              <a:gd name="connsiteX307" fmla="*/ 1085424 w 12192614"/>
              <a:gd name="connsiteY307" fmla="*/ 2621396 h 6940094"/>
              <a:gd name="connsiteX308" fmla="*/ 1179372 w 12192614"/>
              <a:gd name="connsiteY308" fmla="*/ 2723716 h 6940094"/>
              <a:gd name="connsiteX309" fmla="*/ 1521676 w 12192614"/>
              <a:gd name="connsiteY309" fmla="*/ 2761853 h 6940094"/>
              <a:gd name="connsiteX310" fmla="*/ 1800264 w 12192614"/>
              <a:gd name="connsiteY310" fmla="*/ 2729297 h 6940094"/>
              <a:gd name="connsiteX311" fmla="*/ 1890956 w 12192614"/>
              <a:gd name="connsiteY311" fmla="*/ 2629768 h 6940094"/>
              <a:gd name="connsiteX312" fmla="*/ 1872818 w 12192614"/>
              <a:gd name="connsiteY312" fmla="*/ 2577213 h 6940094"/>
              <a:gd name="connsiteX313" fmla="*/ 1804450 w 12192614"/>
              <a:gd name="connsiteY313" fmla="*/ 2536750 h 6940094"/>
              <a:gd name="connsiteX314" fmla="*/ 1741198 w 12192614"/>
              <a:gd name="connsiteY314" fmla="*/ 2480940 h 6940094"/>
              <a:gd name="connsiteX315" fmla="*/ 1724455 w 12192614"/>
              <a:gd name="connsiteY315" fmla="*/ 2364668 h 6940094"/>
              <a:gd name="connsiteX316" fmla="*/ 1724455 w 12192614"/>
              <a:gd name="connsiteY316" fmla="*/ 1843770 h 6940094"/>
              <a:gd name="connsiteX317" fmla="*/ 1739338 w 12192614"/>
              <a:gd name="connsiteY317" fmla="*/ 1748891 h 6940094"/>
              <a:gd name="connsiteX318" fmla="*/ 1788637 w 12192614"/>
              <a:gd name="connsiteY318" fmla="*/ 1720056 h 6940094"/>
              <a:gd name="connsiteX319" fmla="*/ 1831425 w 12192614"/>
              <a:gd name="connsiteY319" fmla="*/ 1737729 h 6940094"/>
              <a:gd name="connsiteX320" fmla="*/ 1879794 w 12192614"/>
              <a:gd name="connsiteY320" fmla="*/ 1813074 h 6940094"/>
              <a:gd name="connsiteX321" fmla="*/ 1951418 w 12192614"/>
              <a:gd name="connsiteY321" fmla="*/ 1903766 h 6940094"/>
              <a:gd name="connsiteX322" fmla="*/ 2036994 w 12192614"/>
              <a:gd name="connsiteY322" fmla="*/ 1931206 h 6940094"/>
              <a:gd name="connsiteX323" fmla="*/ 2126291 w 12192614"/>
              <a:gd name="connsiteY323" fmla="*/ 1903301 h 6940094"/>
              <a:gd name="connsiteX324" fmla="*/ 2175590 w 12192614"/>
              <a:gd name="connsiteY324" fmla="*/ 1785168 h 6940094"/>
              <a:gd name="connsiteX325" fmla="*/ 2104431 w 12192614"/>
              <a:gd name="connsiteY325" fmla="*/ 1555415 h 6940094"/>
              <a:gd name="connsiteX326" fmla="*/ 1957929 w 12192614"/>
              <a:gd name="connsiteY326" fmla="*/ 1443794 h 6940094"/>
              <a:gd name="connsiteX327" fmla="*/ 4410802 w 12192614"/>
              <a:gd name="connsiteY327" fmla="*/ 1441003 h 6940094"/>
              <a:gd name="connsiteX328" fmla="*/ 4247091 w 12192614"/>
              <a:gd name="connsiteY328" fmla="*/ 1506116 h 6940094"/>
              <a:gd name="connsiteX329" fmla="*/ 4207559 w 12192614"/>
              <a:gd name="connsiteY329" fmla="*/ 1567042 h 6940094"/>
              <a:gd name="connsiteX330" fmla="*/ 4197792 w 12192614"/>
              <a:gd name="connsiteY330" fmla="*/ 1678198 h 6940094"/>
              <a:gd name="connsiteX331" fmla="*/ 4172212 w 12192614"/>
              <a:gd name="connsiteY331" fmla="*/ 1832142 h 6940094"/>
              <a:gd name="connsiteX332" fmla="*/ 4075009 w 12192614"/>
              <a:gd name="connsiteY332" fmla="*/ 2068872 h 6940094"/>
              <a:gd name="connsiteX333" fmla="*/ 3943854 w 12192614"/>
              <a:gd name="connsiteY333" fmla="*/ 2356296 h 6940094"/>
              <a:gd name="connsiteX334" fmla="*/ 3855023 w 12192614"/>
              <a:gd name="connsiteY334" fmla="*/ 2521402 h 6940094"/>
              <a:gd name="connsiteX335" fmla="*/ 3763400 w 12192614"/>
              <a:gd name="connsiteY335" fmla="*/ 2581399 h 6940094"/>
              <a:gd name="connsiteX336" fmla="*/ 3711775 w 12192614"/>
              <a:gd name="connsiteY336" fmla="*/ 2610234 h 6940094"/>
              <a:gd name="connsiteX337" fmla="*/ 3697358 w 12192614"/>
              <a:gd name="connsiteY337" fmla="*/ 2654883 h 6940094"/>
              <a:gd name="connsiteX338" fmla="*/ 3762470 w 12192614"/>
              <a:gd name="connsiteY338" fmla="*/ 2740459 h 6940094"/>
              <a:gd name="connsiteX339" fmla="*/ 3983852 w 12192614"/>
              <a:gd name="connsiteY339" fmla="*/ 2760923 h 6940094"/>
              <a:gd name="connsiteX340" fmla="*/ 4248951 w 12192614"/>
              <a:gd name="connsiteY340" fmla="*/ 2650232 h 6940094"/>
              <a:gd name="connsiteX341" fmla="*/ 4192211 w 12192614"/>
              <a:gd name="connsiteY341" fmla="*/ 2583259 h 6940094"/>
              <a:gd name="connsiteX342" fmla="*/ 4140586 w 12192614"/>
              <a:gd name="connsiteY342" fmla="*/ 2563260 h 6940094"/>
              <a:gd name="connsiteX343" fmla="*/ 4132680 w 12192614"/>
              <a:gd name="connsiteY343" fmla="*/ 2536750 h 6940094"/>
              <a:gd name="connsiteX344" fmla="*/ 4143842 w 12192614"/>
              <a:gd name="connsiteY344" fmla="*/ 2490242 h 6940094"/>
              <a:gd name="connsiteX345" fmla="*/ 4169887 w 12192614"/>
              <a:gd name="connsiteY345" fmla="*/ 2456755 h 6940094"/>
              <a:gd name="connsiteX346" fmla="*/ 4317785 w 12192614"/>
              <a:gd name="connsiteY346" fmla="*/ 2441872 h 6940094"/>
              <a:gd name="connsiteX347" fmla="*/ 4545677 w 12192614"/>
              <a:gd name="connsiteY347" fmla="*/ 2453035 h 6940094"/>
              <a:gd name="connsiteX348" fmla="*/ 4621022 w 12192614"/>
              <a:gd name="connsiteY348" fmla="*/ 2526519 h 6940094"/>
              <a:gd name="connsiteX349" fmla="*/ 4577303 w 12192614"/>
              <a:gd name="connsiteY349" fmla="*/ 2576748 h 6940094"/>
              <a:gd name="connsiteX350" fmla="*/ 4523819 w 12192614"/>
              <a:gd name="connsiteY350" fmla="*/ 2605118 h 6940094"/>
              <a:gd name="connsiteX351" fmla="*/ 4509401 w 12192614"/>
              <a:gd name="connsiteY351" fmla="*/ 2648371 h 6940094"/>
              <a:gd name="connsiteX352" fmla="*/ 4536841 w 12192614"/>
              <a:gd name="connsiteY352" fmla="*/ 2710228 h 6940094"/>
              <a:gd name="connsiteX353" fmla="*/ 4610791 w 12192614"/>
              <a:gd name="connsiteY353" fmla="*/ 2744180 h 6940094"/>
              <a:gd name="connsiteX354" fmla="*/ 4922399 w 12192614"/>
              <a:gd name="connsiteY354" fmla="*/ 2761853 h 6940094"/>
              <a:gd name="connsiteX355" fmla="*/ 5190289 w 12192614"/>
              <a:gd name="connsiteY355" fmla="*/ 2732087 h 6940094"/>
              <a:gd name="connsiteX356" fmla="*/ 5272145 w 12192614"/>
              <a:gd name="connsiteY356" fmla="*/ 2634419 h 6940094"/>
              <a:gd name="connsiteX357" fmla="*/ 5205172 w 12192614"/>
              <a:gd name="connsiteY357" fmla="*/ 2566516 h 6940094"/>
              <a:gd name="connsiteX358" fmla="*/ 5154013 w 12192614"/>
              <a:gd name="connsiteY358" fmla="*/ 2544657 h 6940094"/>
              <a:gd name="connsiteX359" fmla="*/ 5112155 w 12192614"/>
              <a:gd name="connsiteY359" fmla="*/ 2476289 h 6940094"/>
              <a:gd name="connsiteX360" fmla="*/ 4936351 w 12192614"/>
              <a:gd name="connsiteY360" fmla="*/ 2099568 h 6940094"/>
              <a:gd name="connsiteX361" fmla="*/ 4590326 w 12192614"/>
              <a:gd name="connsiteY361" fmla="*/ 1514487 h 6940094"/>
              <a:gd name="connsiteX362" fmla="*/ 4410802 w 12192614"/>
              <a:gd name="connsiteY362" fmla="*/ 1441003 h 6940094"/>
              <a:gd name="connsiteX363" fmla="*/ 0 w 12192614"/>
              <a:gd name="connsiteY363" fmla="*/ 0 h 6940094"/>
              <a:gd name="connsiteX364" fmla="*/ 12192614 w 12192614"/>
              <a:gd name="connsiteY364" fmla="*/ 82094 h 6940094"/>
              <a:gd name="connsiteX365" fmla="*/ 12192614 w 12192614"/>
              <a:gd name="connsiteY365" fmla="*/ 6940094 h 6940094"/>
              <a:gd name="connsiteX366" fmla="*/ 614 w 12192614"/>
              <a:gd name="connsiteY366" fmla="*/ 6940094 h 6940094"/>
              <a:gd name="connsiteX367" fmla="*/ 0 w 12192614"/>
              <a:gd name="connsiteY367" fmla="*/ 0 h 6940094"/>
              <a:gd name="connsiteX0" fmla="*/ 9084972 w 12192614"/>
              <a:gd name="connsiteY0" fmla="*/ 3999545 h 6940094"/>
              <a:gd name="connsiteX1" fmla="*/ 846099 w 12192614"/>
              <a:gd name="connsiteY1" fmla="*/ 431229 h 6940094"/>
              <a:gd name="connsiteX2" fmla="*/ 9178920 w 12192614"/>
              <a:gd name="connsiteY2" fmla="*/ 4033961 h 6940094"/>
              <a:gd name="connsiteX3" fmla="*/ 9260775 w 12192614"/>
              <a:gd name="connsiteY3" fmla="*/ 4123258 h 6940094"/>
              <a:gd name="connsiteX4" fmla="*/ 9354723 w 12192614"/>
              <a:gd name="connsiteY4" fmla="*/ 4345570 h 6940094"/>
              <a:gd name="connsiteX5" fmla="*/ 9391000 w 12192614"/>
              <a:gd name="connsiteY5" fmla="*/ 4588346 h 6940094"/>
              <a:gd name="connsiteX6" fmla="*/ 9347747 w 12192614"/>
              <a:gd name="connsiteY6" fmla="*/ 4727872 h 6940094"/>
              <a:gd name="connsiteX7" fmla="*/ 9233801 w 12192614"/>
              <a:gd name="connsiteY7" fmla="*/ 4780892 h 6940094"/>
              <a:gd name="connsiteX8" fmla="*/ 9147760 w 12192614"/>
              <a:gd name="connsiteY8" fmla="*/ 4753917 h 6940094"/>
              <a:gd name="connsiteX9" fmla="*/ 9076600 w 12192614"/>
              <a:gd name="connsiteY9" fmla="*/ 4681363 h 6940094"/>
              <a:gd name="connsiteX10" fmla="*/ 8968700 w 12192614"/>
              <a:gd name="connsiteY10" fmla="*/ 4436262 h 6940094"/>
              <a:gd name="connsiteX11" fmla="*/ 8925912 w 12192614"/>
              <a:gd name="connsiteY11" fmla="*/ 4193021 h 6940094"/>
              <a:gd name="connsiteX12" fmla="*/ 8961260 w 12192614"/>
              <a:gd name="connsiteY12" fmla="*/ 4069308 h 6940094"/>
              <a:gd name="connsiteX13" fmla="*/ 9084972 w 12192614"/>
              <a:gd name="connsiteY13" fmla="*/ 3999545 h 6940094"/>
              <a:gd name="connsiteX14" fmla="*/ 10287168 w 12192614"/>
              <a:gd name="connsiteY14" fmla="*/ 3740026 h 6940094"/>
              <a:gd name="connsiteX15" fmla="*/ 10045323 w 12192614"/>
              <a:gd name="connsiteY15" fmla="*/ 3760489 h 6940094"/>
              <a:gd name="connsiteX16" fmla="*/ 9963002 w 12192614"/>
              <a:gd name="connsiteY16" fmla="*/ 3798627 h 6940094"/>
              <a:gd name="connsiteX17" fmla="*/ 9931841 w 12192614"/>
              <a:gd name="connsiteY17" fmla="*/ 3862809 h 6940094"/>
              <a:gd name="connsiteX18" fmla="*/ 9993233 w 12192614"/>
              <a:gd name="connsiteY18" fmla="*/ 3952106 h 6940094"/>
              <a:gd name="connsiteX19" fmla="*/ 10043928 w 12192614"/>
              <a:gd name="connsiteY19" fmla="*/ 4007916 h 6940094"/>
              <a:gd name="connsiteX20" fmla="*/ 10055555 w 12192614"/>
              <a:gd name="connsiteY20" fmla="*/ 4114886 h 6940094"/>
              <a:gd name="connsiteX21" fmla="*/ 10052764 w 12192614"/>
              <a:gd name="connsiteY21" fmla="*/ 4259994 h 6940094"/>
              <a:gd name="connsiteX22" fmla="*/ 10048113 w 12192614"/>
              <a:gd name="connsiteY22" fmla="*/ 4483236 h 6940094"/>
              <a:gd name="connsiteX23" fmla="*/ 10081600 w 12192614"/>
              <a:gd name="connsiteY23" fmla="*/ 4749266 h 6940094"/>
              <a:gd name="connsiteX24" fmla="*/ 10202522 w 12192614"/>
              <a:gd name="connsiteY24" fmla="*/ 4911117 h 6940094"/>
              <a:gd name="connsiteX25" fmla="*/ 10680633 w 12192614"/>
              <a:gd name="connsiteY25" fmla="*/ 5053434 h 6940094"/>
              <a:gd name="connsiteX26" fmla="*/ 10987591 w 12192614"/>
              <a:gd name="connsiteY26" fmla="*/ 5003204 h 6940094"/>
              <a:gd name="connsiteX27" fmla="*/ 11277806 w 12192614"/>
              <a:gd name="connsiteY27" fmla="*/ 4741825 h 6940094"/>
              <a:gd name="connsiteX28" fmla="*/ 11308501 w 12192614"/>
              <a:gd name="connsiteY28" fmla="*/ 4450680 h 6940094"/>
              <a:gd name="connsiteX29" fmla="*/ 11308501 w 12192614"/>
              <a:gd name="connsiteY29" fmla="*/ 4223717 h 6940094"/>
              <a:gd name="connsiteX30" fmla="*/ 11317338 w 12192614"/>
              <a:gd name="connsiteY30" fmla="*/ 3985127 h 6940094"/>
              <a:gd name="connsiteX31" fmla="*/ 11373614 w 12192614"/>
              <a:gd name="connsiteY31" fmla="*/ 3925131 h 6940094"/>
              <a:gd name="connsiteX32" fmla="*/ 11432215 w 12192614"/>
              <a:gd name="connsiteY32" fmla="*/ 3885133 h 6940094"/>
              <a:gd name="connsiteX33" fmla="*/ 11443377 w 12192614"/>
              <a:gd name="connsiteY33" fmla="*/ 3845135 h 6940094"/>
              <a:gd name="connsiteX34" fmla="*/ 11378730 w 12192614"/>
              <a:gd name="connsiteY34" fmla="*/ 3765140 h 6940094"/>
              <a:gd name="connsiteX35" fmla="*/ 11169905 w 12192614"/>
              <a:gd name="connsiteY35" fmla="*/ 3740026 h 6940094"/>
              <a:gd name="connsiteX36" fmla="*/ 10956430 w 12192614"/>
              <a:gd name="connsiteY36" fmla="*/ 3765605 h 6940094"/>
              <a:gd name="connsiteX37" fmla="*/ 10889922 w 12192614"/>
              <a:gd name="connsiteY37" fmla="*/ 3846996 h 6940094"/>
              <a:gd name="connsiteX38" fmla="*/ 10907596 w 12192614"/>
              <a:gd name="connsiteY38" fmla="*/ 3890714 h 6940094"/>
              <a:gd name="connsiteX39" fmla="*/ 10973638 w 12192614"/>
              <a:gd name="connsiteY39" fmla="*/ 3929781 h 6940094"/>
              <a:gd name="connsiteX40" fmla="*/ 11033635 w 12192614"/>
              <a:gd name="connsiteY40" fmla="*/ 3993498 h 6940094"/>
              <a:gd name="connsiteX41" fmla="*/ 11047122 w 12192614"/>
              <a:gd name="connsiteY41" fmla="*/ 4269296 h 6940094"/>
              <a:gd name="connsiteX42" fmla="*/ 11047122 w 12192614"/>
              <a:gd name="connsiteY42" fmla="*/ 4473934 h 6940094"/>
              <a:gd name="connsiteX43" fmla="*/ 11037820 w 12192614"/>
              <a:gd name="connsiteY43" fmla="*/ 4595787 h 6940094"/>
              <a:gd name="connsiteX44" fmla="*/ 11003404 w 12192614"/>
              <a:gd name="connsiteY44" fmla="*/ 4676713 h 6940094"/>
              <a:gd name="connsiteX45" fmla="*/ 10911316 w 12192614"/>
              <a:gd name="connsiteY45" fmla="*/ 4751592 h 6940094"/>
              <a:gd name="connsiteX46" fmla="*/ 10776441 w 12192614"/>
              <a:gd name="connsiteY46" fmla="*/ 4779032 h 6940094"/>
              <a:gd name="connsiteX47" fmla="*/ 10584825 w 12192614"/>
              <a:gd name="connsiteY47" fmla="*/ 4710199 h 6940094"/>
              <a:gd name="connsiteX48" fmla="*/ 10498318 w 12192614"/>
              <a:gd name="connsiteY48" fmla="*/ 4466493 h 6940094"/>
              <a:gd name="connsiteX49" fmla="*/ 10505760 w 12192614"/>
              <a:gd name="connsiteY49" fmla="*/ 4116747 h 6940094"/>
              <a:gd name="connsiteX50" fmla="*/ 10516457 w 12192614"/>
              <a:gd name="connsiteY50" fmla="*/ 4003265 h 6940094"/>
              <a:gd name="connsiteX51" fmla="*/ 10556919 w 12192614"/>
              <a:gd name="connsiteY51" fmla="*/ 3955826 h 6940094"/>
              <a:gd name="connsiteX52" fmla="*/ 10612730 w 12192614"/>
              <a:gd name="connsiteY52" fmla="*/ 3926991 h 6940094"/>
              <a:gd name="connsiteX53" fmla="*/ 10641565 w 12192614"/>
              <a:gd name="connsiteY53" fmla="*/ 3864669 h 6940094"/>
              <a:gd name="connsiteX54" fmla="*/ 10542037 w 12192614"/>
              <a:gd name="connsiteY54" fmla="*/ 3763280 h 6940094"/>
              <a:gd name="connsiteX55" fmla="*/ 10287168 w 12192614"/>
              <a:gd name="connsiteY55" fmla="*/ 3740026 h 6940094"/>
              <a:gd name="connsiteX56" fmla="*/ 7439455 w 12192614"/>
              <a:gd name="connsiteY56" fmla="*/ 3739095 h 6940094"/>
              <a:gd name="connsiteX57" fmla="*/ 7125055 w 12192614"/>
              <a:gd name="connsiteY57" fmla="*/ 3766536 h 6940094"/>
              <a:gd name="connsiteX58" fmla="*/ 7031108 w 12192614"/>
              <a:gd name="connsiteY58" fmla="*/ 3856298 h 6940094"/>
              <a:gd name="connsiteX59" fmla="*/ 7057153 w 12192614"/>
              <a:gd name="connsiteY59" fmla="*/ 3915829 h 6940094"/>
              <a:gd name="connsiteX60" fmla="*/ 7133426 w 12192614"/>
              <a:gd name="connsiteY60" fmla="*/ 3950245 h 6940094"/>
              <a:gd name="connsiteX61" fmla="*/ 7226444 w 12192614"/>
              <a:gd name="connsiteY61" fmla="*/ 4014427 h 6940094"/>
              <a:gd name="connsiteX62" fmla="*/ 7443175 w 12192614"/>
              <a:gd name="connsiteY62" fmla="*/ 4260924 h 6940094"/>
              <a:gd name="connsiteX63" fmla="*/ 7508287 w 12192614"/>
              <a:gd name="connsiteY63" fmla="*/ 4368359 h 6940094"/>
              <a:gd name="connsiteX64" fmla="*/ 7523171 w 12192614"/>
              <a:gd name="connsiteY64" fmla="*/ 4484166 h 6940094"/>
              <a:gd name="connsiteX65" fmla="*/ 7493405 w 12192614"/>
              <a:gd name="connsiteY65" fmla="*/ 4787403 h 6940094"/>
              <a:gd name="connsiteX66" fmla="*/ 7427362 w 12192614"/>
              <a:gd name="connsiteY66" fmla="*/ 4834842 h 6940094"/>
              <a:gd name="connsiteX67" fmla="*/ 7356669 w 12192614"/>
              <a:gd name="connsiteY67" fmla="*/ 4917628 h 6940094"/>
              <a:gd name="connsiteX68" fmla="*/ 7472011 w 12192614"/>
              <a:gd name="connsiteY68" fmla="*/ 5017157 h 6940094"/>
              <a:gd name="connsiteX69" fmla="*/ 7762226 w 12192614"/>
              <a:gd name="connsiteY69" fmla="*/ 5235586 h 6940094"/>
              <a:gd name="connsiteX70" fmla="*/ 8136156 w 12192614"/>
              <a:gd name="connsiteY70" fmla="*/ 4920419 h 6940094"/>
              <a:gd name="connsiteX71" fmla="*/ 8068253 w 12192614"/>
              <a:gd name="connsiteY71" fmla="*/ 4832052 h 6940094"/>
              <a:gd name="connsiteX72" fmla="*/ 8014303 w 12192614"/>
              <a:gd name="connsiteY72" fmla="*/ 4788799 h 6940094"/>
              <a:gd name="connsiteX73" fmla="*/ 7996630 w 12192614"/>
              <a:gd name="connsiteY73" fmla="*/ 4710199 h 6940094"/>
              <a:gd name="connsiteX74" fmla="*/ 7988258 w 12192614"/>
              <a:gd name="connsiteY74" fmla="*/ 4510211 h 6940094"/>
              <a:gd name="connsiteX75" fmla="*/ 8019419 w 12192614"/>
              <a:gd name="connsiteY75" fmla="*/ 4317200 h 6940094"/>
              <a:gd name="connsiteX76" fmla="*/ 8177084 w 12192614"/>
              <a:gd name="connsiteY76" fmla="*/ 4115817 h 6940094"/>
              <a:gd name="connsiteX77" fmla="*/ 8320331 w 12192614"/>
              <a:gd name="connsiteY77" fmla="*/ 3973965 h 6940094"/>
              <a:gd name="connsiteX78" fmla="*/ 8412418 w 12192614"/>
              <a:gd name="connsiteY78" fmla="*/ 3933502 h 6940094"/>
              <a:gd name="connsiteX79" fmla="*/ 8493343 w 12192614"/>
              <a:gd name="connsiteY79" fmla="*/ 3903736 h 6940094"/>
              <a:gd name="connsiteX80" fmla="*/ 8516598 w 12192614"/>
              <a:gd name="connsiteY80" fmla="*/ 3846066 h 6940094"/>
              <a:gd name="connsiteX81" fmla="*/ 8496598 w 12192614"/>
              <a:gd name="connsiteY81" fmla="*/ 3790255 h 6940094"/>
              <a:gd name="connsiteX82" fmla="*/ 8445904 w 12192614"/>
              <a:gd name="connsiteY82" fmla="*/ 3754908 h 6940094"/>
              <a:gd name="connsiteX83" fmla="*/ 8236615 w 12192614"/>
              <a:gd name="connsiteY83" fmla="*/ 3740026 h 6940094"/>
              <a:gd name="connsiteX84" fmla="*/ 7951982 w 12192614"/>
              <a:gd name="connsiteY84" fmla="*/ 3845135 h 6940094"/>
              <a:gd name="connsiteX85" fmla="*/ 7970585 w 12192614"/>
              <a:gd name="connsiteY85" fmla="*/ 3902806 h 6940094"/>
              <a:gd name="connsiteX86" fmla="*/ 8000816 w 12192614"/>
              <a:gd name="connsiteY86" fmla="*/ 3942804 h 6940094"/>
              <a:gd name="connsiteX87" fmla="*/ 8005002 w 12192614"/>
              <a:gd name="connsiteY87" fmla="*/ 3967919 h 6940094"/>
              <a:gd name="connsiteX88" fmla="*/ 7968725 w 12192614"/>
              <a:gd name="connsiteY88" fmla="*/ 4040472 h 6940094"/>
              <a:gd name="connsiteX89" fmla="*/ 7920356 w 12192614"/>
              <a:gd name="connsiteY89" fmla="*/ 4092097 h 6940094"/>
              <a:gd name="connsiteX90" fmla="*/ 7882218 w 12192614"/>
              <a:gd name="connsiteY90" fmla="*/ 4106515 h 6940094"/>
              <a:gd name="connsiteX91" fmla="*/ 7817106 w 12192614"/>
              <a:gd name="connsiteY91" fmla="*/ 4059076 h 6940094"/>
              <a:gd name="connsiteX92" fmla="*/ 7764086 w 12192614"/>
              <a:gd name="connsiteY92" fmla="*/ 3952106 h 6940094"/>
              <a:gd name="connsiteX93" fmla="*/ 7793852 w 12192614"/>
              <a:gd name="connsiteY93" fmla="*/ 3897225 h 6940094"/>
              <a:gd name="connsiteX94" fmla="*/ 7814316 w 12192614"/>
              <a:gd name="connsiteY94" fmla="*/ 3847926 h 6940094"/>
              <a:gd name="connsiteX95" fmla="*/ 7787806 w 12192614"/>
              <a:gd name="connsiteY95" fmla="*/ 3791650 h 6940094"/>
              <a:gd name="connsiteX96" fmla="*/ 7717577 w 12192614"/>
              <a:gd name="connsiteY96" fmla="*/ 3758629 h 6940094"/>
              <a:gd name="connsiteX97" fmla="*/ 7439455 w 12192614"/>
              <a:gd name="connsiteY97" fmla="*/ 3739095 h 6940094"/>
              <a:gd name="connsiteX98" fmla="*/ 9173339 w 12192614"/>
              <a:gd name="connsiteY98" fmla="*/ 3732584 h 6940094"/>
              <a:gd name="connsiteX99" fmla="*/ 8892426 w 12192614"/>
              <a:gd name="connsiteY99" fmla="*/ 3780953 h 6940094"/>
              <a:gd name="connsiteX100" fmla="*/ 8591979 w 12192614"/>
              <a:gd name="connsiteY100" fmla="*/ 4002335 h 6940094"/>
              <a:gd name="connsiteX101" fmla="*/ 8466406 w 12192614"/>
              <a:gd name="connsiteY101" fmla="*/ 4393009 h 6940094"/>
              <a:gd name="connsiteX102" fmla="*/ 8564074 w 12192614"/>
              <a:gd name="connsiteY102" fmla="*/ 4741825 h 6940094"/>
              <a:gd name="connsiteX103" fmla="*/ 8842197 w 12192614"/>
              <a:gd name="connsiteY103" fmla="*/ 4986461 h 6940094"/>
              <a:gd name="connsiteX104" fmla="*/ 9150085 w 12192614"/>
              <a:gd name="connsiteY104" fmla="*/ 5053434 h 6940094"/>
              <a:gd name="connsiteX105" fmla="*/ 9394721 w 12192614"/>
              <a:gd name="connsiteY105" fmla="*/ 5014366 h 6940094"/>
              <a:gd name="connsiteX106" fmla="*/ 9715631 w 12192614"/>
              <a:gd name="connsiteY106" fmla="*/ 4803216 h 6940094"/>
              <a:gd name="connsiteX107" fmla="*/ 9860739 w 12192614"/>
              <a:gd name="connsiteY107" fmla="*/ 4410682 h 6940094"/>
              <a:gd name="connsiteX108" fmla="*/ 9787255 w 12192614"/>
              <a:gd name="connsiteY108" fmla="*/ 4113026 h 6940094"/>
              <a:gd name="connsiteX109" fmla="*/ 9590988 w 12192614"/>
              <a:gd name="connsiteY109" fmla="*/ 3869320 h 6940094"/>
              <a:gd name="connsiteX110" fmla="*/ 9173339 w 12192614"/>
              <a:gd name="connsiteY110" fmla="*/ 3732584 h 6940094"/>
              <a:gd name="connsiteX111" fmla="*/ 4368014 w 12192614"/>
              <a:gd name="connsiteY111" fmla="*/ 1951670 h 6940094"/>
              <a:gd name="connsiteX112" fmla="*/ 4403361 w 12192614"/>
              <a:gd name="connsiteY112" fmla="*/ 1970273 h 6940094"/>
              <a:gd name="connsiteX113" fmla="*/ 4451730 w 12192614"/>
              <a:gd name="connsiteY113" fmla="*/ 2043757 h 6940094"/>
              <a:gd name="connsiteX114" fmla="*/ 4521493 w 12192614"/>
              <a:gd name="connsiteY114" fmla="*/ 2194446 h 6940094"/>
              <a:gd name="connsiteX115" fmla="*/ 4471264 w 12192614"/>
              <a:gd name="connsiteY115" fmla="*/ 2216770 h 6940094"/>
              <a:gd name="connsiteX116" fmla="*/ 4288950 w 12192614"/>
              <a:gd name="connsiteY116" fmla="*/ 2216770 h 6940094"/>
              <a:gd name="connsiteX117" fmla="*/ 4246161 w 12192614"/>
              <a:gd name="connsiteY117" fmla="*/ 2193516 h 6940094"/>
              <a:gd name="connsiteX118" fmla="*/ 4285228 w 12192614"/>
              <a:gd name="connsiteY118" fmla="*/ 2080034 h 6940094"/>
              <a:gd name="connsiteX119" fmla="*/ 4312203 w 12192614"/>
              <a:gd name="connsiteY119" fmla="*/ 2013992 h 6940094"/>
              <a:gd name="connsiteX120" fmla="*/ 4368014 w 12192614"/>
              <a:gd name="connsiteY120" fmla="*/ 1951670 h 6940094"/>
              <a:gd name="connsiteX121" fmla="*/ 7250108 w 12192614"/>
              <a:gd name="connsiteY121" fmla="*/ 1453096 h 6940094"/>
              <a:gd name="connsiteX122" fmla="*/ 7011983 w 12192614"/>
              <a:gd name="connsiteY122" fmla="*/ 1471699 h 6940094"/>
              <a:gd name="connsiteX123" fmla="*/ 6907803 w 12192614"/>
              <a:gd name="connsiteY123" fmla="*/ 1512627 h 6940094"/>
              <a:gd name="connsiteX124" fmla="*/ 6875247 w 12192614"/>
              <a:gd name="connsiteY124" fmla="*/ 1584250 h 6940094"/>
              <a:gd name="connsiteX125" fmla="*/ 6927337 w 12192614"/>
              <a:gd name="connsiteY125" fmla="*/ 1667036 h 6940094"/>
              <a:gd name="connsiteX126" fmla="*/ 6972915 w 12192614"/>
              <a:gd name="connsiteY126" fmla="*/ 1705173 h 6940094"/>
              <a:gd name="connsiteX127" fmla="*/ 6993379 w 12192614"/>
              <a:gd name="connsiteY127" fmla="*/ 1769356 h 6940094"/>
              <a:gd name="connsiteX128" fmla="*/ 7012913 w 12192614"/>
              <a:gd name="connsiteY128" fmla="*/ 2138635 h 6940094"/>
              <a:gd name="connsiteX129" fmla="*/ 6994309 w 12192614"/>
              <a:gd name="connsiteY129" fmla="*/ 2462336 h 6940094"/>
              <a:gd name="connsiteX130" fmla="*/ 6974310 w 12192614"/>
              <a:gd name="connsiteY130" fmla="*/ 2529774 h 6940094"/>
              <a:gd name="connsiteX131" fmla="*/ 6938499 w 12192614"/>
              <a:gd name="connsiteY131" fmla="*/ 2566516 h 6940094"/>
              <a:gd name="connsiteX132" fmla="*/ 6882688 w 12192614"/>
              <a:gd name="connsiteY132" fmla="*/ 2651162 h 6940094"/>
              <a:gd name="connsiteX133" fmla="*/ 6903617 w 12192614"/>
              <a:gd name="connsiteY133" fmla="*/ 2706508 h 6940094"/>
              <a:gd name="connsiteX134" fmla="*/ 6958032 w 12192614"/>
              <a:gd name="connsiteY134" fmla="*/ 2740459 h 6940094"/>
              <a:gd name="connsiteX135" fmla="*/ 7209180 w 12192614"/>
              <a:gd name="connsiteY135" fmla="*/ 2760923 h 6940094"/>
              <a:gd name="connsiteX136" fmla="*/ 7484512 w 12192614"/>
              <a:gd name="connsiteY136" fmla="*/ 2734413 h 6940094"/>
              <a:gd name="connsiteX137" fmla="*/ 7566367 w 12192614"/>
              <a:gd name="connsiteY137" fmla="*/ 2646511 h 6940094"/>
              <a:gd name="connsiteX138" fmla="*/ 7516138 w 12192614"/>
              <a:gd name="connsiteY138" fmla="*/ 2565586 h 6940094"/>
              <a:gd name="connsiteX139" fmla="*/ 7486372 w 12192614"/>
              <a:gd name="connsiteY139" fmla="*/ 2545122 h 6940094"/>
              <a:gd name="connsiteX140" fmla="*/ 7451026 w 12192614"/>
              <a:gd name="connsiteY140" fmla="*/ 2430710 h 6940094"/>
              <a:gd name="connsiteX141" fmla="*/ 7504976 w 12192614"/>
              <a:gd name="connsiteY141" fmla="*/ 2329321 h 6940094"/>
              <a:gd name="connsiteX142" fmla="*/ 7543578 w 12192614"/>
              <a:gd name="connsiteY142" fmla="*/ 2346530 h 6940094"/>
              <a:gd name="connsiteX143" fmla="*/ 7616597 w 12192614"/>
              <a:gd name="connsiteY143" fmla="*/ 2419548 h 6940094"/>
              <a:gd name="connsiteX144" fmla="*/ 7808213 w 12192614"/>
              <a:gd name="connsiteY144" fmla="*/ 2648371 h 6940094"/>
              <a:gd name="connsiteX145" fmla="*/ 7874721 w 12192614"/>
              <a:gd name="connsiteY145" fmla="*/ 2726506 h 6940094"/>
              <a:gd name="connsiteX146" fmla="*/ 7931926 w 12192614"/>
              <a:gd name="connsiteY146" fmla="*/ 2742319 h 6940094"/>
              <a:gd name="connsiteX147" fmla="*/ 8284463 w 12192614"/>
              <a:gd name="connsiteY147" fmla="*/ 2742319 h 6940094"/>
              <a:gd name="connsiteX148" fmla="*/ 8424920 w 12192614"/>
              <a:gd name="connsiteY148" fmla="*/ 2643721 h 6940094"/>
              <a:gd name="connsiteX149" fmla="*/ 8403990 w 12192614"/>
              <a:gd name="connsiteY149" fmla="*/ 2575818 h 6940094"/>
              <a:gd name="connsiteX150" fmla="*/ 8332832 w 12192614"/>
              <a:gd name="connsiteY150" fmla="*/ 2528379 h 6940094"/>
              <a:gd name="connsiteX151" fmla="*/ 8279812 w 12192614"/>
              <a:gd name="connsiteY151" fmla="*/ 2498148 h 6940094"/>
              <a:gd name="connsiteX152" fmla="*/ 8215630 w 12192614"/>
              <a:gd name="connsiteY152" fmla="*/ 2429780 h 6940094"/>
              <a:gd name="connsiteX153" fmla="*/ 7867744 w 12192614"/>
              <a:gd name="connsiteY153" fmla="*/ 2027014 h 6940094"/>
              <a:gd name="connsiteX154" fmla="*/ 7820770 w 12192614"/>
              <a:gd name="connsiteY154" fmla="*/ 1963762 h 6940094"/>
              <a:gd name="connsiteX155" fmla="*/ 7808213 w 12192614"/>
              <a:gd name="connsiteY155" fmla="*/ 1917253 h 6940094"/>
              <a:gd name="connsiteX156" fmla="*/ 7863093 w 12192614"/>
              <a:gd name="connsiteY156" fmla="*/ 1822375 h 6940094"/>
              <a:gd name="connsiteX157" fmla="*/ 7962622 w 12192614"/>
              <a:gd name="connsiteY157" fmla="*/ 1726567 h 6940094"/>
              <a:gd name="connsiteX158" fmla="*/ 8026339 w 12192614"/>
              <a:gd name="connsiteY158" fmla="*/ 1678663 h 6940094"/>
              <a:gd name="connsiteX159" fmla="*/ 8100288 w 12192614"/>
              <a:gd name="connsiteY159" fmla="*/ 1667036 h 6940094"/>
              <a:gd name="connsiteX160" fmla="*/ 8190515 w 12192614"/>
              <a:gd name="connsiteY160" fmla="*/ 1659595 h 6940094"/>
              <a:gd name="connsiteX161" fmla="*/ 8234234 w 12192614"/>
              <a:gd name="connsiteY161" fmla="*/ 1626574 h 6940094"/>
              <a:gd name="connsiteX162" fmla="*/ 8251907 w 12192614"/>
              <a:gd name="connsiteY162" fmla="*/ 1571228 h 6940094"/>
              <a:gd name="connsiteX163" fmla="*/ 8167261 w 12192614"/>
              <a:gd name="connsiteY163" fmla="*/ 1472629 h 6940094"/>
              <a:gd name="connsiteX164" fmla="*/ 7955181 w 12192614"/>
              <a:gd name="connsiteY164" fmla="*/ 1454026 h 6940094"/>
              <a:gd name="connsiteX165" fmla="*/ 7701243 w 12192614"/>
              <a:gd name="connsiteY165" fmla="*/ 1482396 h 6940094"/>
              <a:gd name="connsiteX166" fmla="*/ 7626829 w 12192614"/>
              <a:gd name="connsiteY166" fmla="*/ 1579599 h 6940094"/>
              <a:gd name="connsiteX167" fmla="*/ 7638921 w 12192614"/>
              <a:gd name="connsiteY167" fmla="*/ 1622388 h 6940094"/>
              <a:gd name="connsiteX168" fmla="*/ 7656594 w 12192614"/>
              <a:gd name="connsiteY168" fmla="*/ 1672617 h 6940094"/>
              <a:gd name="connsiteX169" fmla="*/ 7586831 w 12192614"/>
              <a:gd name="connsiteY169" fmla="*/ 1790749 h 6940094"/>
              <a:gd name="connsiteX170" fmla="*/ 7506371 w 12192614"/>
              <a:gd name="connsiteY170" fmla="*/ 1883767 h 6940094"/>
              <a:gd name="connsiteX171" fmla="*/ 7464978 w 12192614"/>
              <a:gd name="connsiteY171" fmla="*/ 1902370 h 6940094"/>
              <a:gd name="connsiteX172" fmla="*/ 7429632 w 12192614"/>
              <a:gd name="connsiteY172" fmla="*/ 1824236 h 6940094"/>
              <a:gd name="connsiteX173" fmla="*/ 7442189 w 12192614"/>
              <a:gd name="connsiteY173" fmla="*/ 1727497 h 6940094"/>
              <a:gd name="connsiteX174" fmla="*/ 7469629 w 12192614"/>
              <a:gd name="connsiteY174" fmla="*/ 1665176 h 6940094"/>
              <a:gd name="connsiteX175" fmla="*/ 7520324 w 12192614"/>
              <a:gd name="connsiteY175" fmla="*/ 1617272 h 6940094"/>
              <a:gd name="connsiteX176" fmla="*/ 7530091 w 12192614"/>
              <a:gd name="connsiteY176" fmla="*/ 1574019 h 6940094"/>
              <a:gd name="connsiteX177" fmla="*/ 7466839 w 12192614"/>
              <a:gd name="connsiteY177" fmla="*/ 1481001 h 6940094"/>
              <a:gd name="connsiteX178" fmla="*/ 7250108 w 12192614"/>
              <a:gd name="connsiteY178" fmla="*/ 1453096 h 6940094"/>
              <a:gd name="connsiteX179" fmla="*/ 5628960 w 12192614"/>
              <a:gd name="connsiteY179" fmla="*/ 1453096 h 6940094"/>
              <a:gd name="connsiteX180" fmla="*/ 5446646 w 12192614"/>
              <a:gd name="connsiteY180" fmla="*/ 1460537 h 6940094"/>
              <a:gd name="connsiteX181" fmla="*/ 5293167 w 12192614"/>
              <a:gd name="connsiteY181" fmla="*/ 1573088 h 6940094"/>
              <a:gd name="connsiteX182" fmla="*/ 5309445 w 12192614"/>
              <a:gd name="connsiteY182" fmla="*/ 1620527 h 6940094"/>
              <a:gd name="connsiteX183" fmla="*/ 5367581 w 12192614"/>
              <a:gd name="connsiteY183" fmla="*/ 1660525 h 6940094"/>
              <a:gd name="connsiteX184" fmla="*/ 5419671 w 12192614"/>
              <a:gd name="connsiteY184" fmla="*/ 1697732 h 6940094"/>
              <a:gd name="connsiteX185" fmla="*/ 5445716 w 12192614"/>
              <a:gd name="connsiteY185" fmla="*/ 1757263 h 6940094"/>
              <a:gd name="connsiteX186" fmla="*/ 5473621 w 12192614"/>
              <a:gd name="connsiteY186" fmla="*/ 2107009 h 6940094"/>
              <a:gd name="connsiteX187" fmla="*/ 5457808 w 12192614"/>
              <a:gd name="connsiteY187" fmla="*/ 2452104 h 6940094"/>
              <a:gd name="connsiteX188" fmla="*/ 5404788 w 12192614"/>
              <a:gd name="connsiteY188" fmla="*/ 2544192 h 6940094"/>
              <a:gd name="connsiteX189" fmla="*/ 5346187 w 12192614"/>
              <a:gd name="connsiteY189" fmla="*/ 2586980 h 6940094"/>
              <a:gd name="connsiteX190" fmla="*/ 5333164 w 12192614"/>
              <a:gd name="connsiteY190" fmla="*/ 2634419 h 6940094"/>
              <a:gd name="connsiteX191" fmla="*/ 5402463 w 12192614"/>
              <a:gd name="connsiteY191" fmla="*/ 2727901 h 6940094"/>
              <a:gd name="connsiteX192" fmla="*/ 5597334 w 12192614"/>
              <a:gd name="connsiteY192" fmla="*/ 2760923 h 6940094"/>
              <a:gd name="connsiteX193" fmla="*/ 5875457 w 12192614"/>
              <a:gd name="connsiteY193" fmla="*/ 2631628 h 6940094"/>
              <a:gd name="connsiteX194" fmla="*/ 5813135 w 12192614"/>
              <a:gd name="connsiteY194" fmla="*/ 2551633 h 6940094"/>
              <a:gd name="connsiteX195" fmla="*/ 5754069 w 12192614"/>
              <a:gd name="connsiteY195" fmla="*/ 2481870 h 6940094"/>
              <a:gd name="connsiteX196" fmla="*/ 5739651 w 12192614"/>
              <a:gd name="connsiteY196" fmla="*/ 2305137 h 6940094"/>
              <a:gd name="connsiteX197" fmla="*/ 5796392 w 12192614"/>
              <a:gd name="connsiteY197" fmla="*/ 2147937 h 6940094"/>
              <a:gd name="connsiteX198" fmla="*/ 5892200 w 12192614"/>
              <a:gd name="connsiteY198" fmla="*/ 2200027 h 6940094"/>
              <a:gd name="connsiteX199" fmla="*/ 6443794 w 12192614"/>
              <a:gd name="connsiteY199" fmla="*/ 2693950 h 6940094"/>
              <a:gd name="connsiteX200" fmla="*/ 6513092 w 12192614"/>
              <a:gd name="connsiteY200" fmla="*/ 2749761 h 6940094"/>
              <a:gd name="connsiteX201" fmla="*/ 6562857 w 12192614"/>
              <a:gd name="connsiteY201" fmla="*/ 2761853 h 6940094"/>
              <a:gd name="connsiteX202" fmla="*/ 6654014 w 12192614"/>
              <a:gd name="connsiteY202" fmla="*/ 2671626 h 6940094"/>
              <a:gd name="connsiteX203" fmla="*/ 6673547 w 12192614"/>
              <a:gd name="connsiteY203" fmla="*/ 2435361 h 6940094"/>
              <a:gd name="connsiteX204" fmla="*/ 6672617 w 12192614"/>
              <a:gd name="connsiteY204" fmla="*/ 2244675 h 6940094"/>
              <a:gd name="connsiteX205" fmla="*/ 6672617 w 12192614"/>
              <a:gd name="connsiteY205" fmla="*/ 1941438 h 6940094"/>
              <a:gd name="connsiteX206" fmla="*/ 6698662 w 12192614"/>
              <a:gd name="connsiteY206" fmla="*/ 1708894 h 6940094"/>
              <a:gd name="connsiteX207" fmla="*/ 6716336 w 12192614"/>
              <a:gd name="connsiteY207" fmla="*/ 1680989 h 6940094"/>
              <a:gd name="connsiteX208" fmla="*/ 6754473 w 12192614"/>
              <a:gd name="connsiteY208" fmla="*/ 1659595 h 6940094"/>
              <a:gd name="connsiteX209" fmla="*/ 6824236 w 12192614"/>
              <a:gd name="connsiteY209" fmla="*/ 1568437 h 6940094"/>
              <a:gd name="connsiteX210" fmla="*/ 6738660 w 12192614"/>
              <a:gd name="connsiteY210" fmla="*/ 1469839 h 6940094"/>
              <a:gd name="connsiteX211" fmla="*/ 6544253 w 12192614"/>
              <a:gd name="connsiteY211" fmla="*/ 1453096 h 6940094"/>
              <a:gd name="connsiteX212" fmla="*/ 6391704 w 12192614"/>
              <a:gd name="connsiteY212" fmla="*/ 1462397 h 6940094"/>
              <a:gd name="connsiteX213" fmla="*/ 6284734 w 12192614"/>
              <a:gd name="connsiteY213" fmla="*/ 1562856 h 6940094"/>
              <a:gd name="connsiteX214" fmla="*/ 6299617 w 12192614"/>
              <a:gd name="connsiteY214" fmla="*/ 1614481 h 6940094"/>
              <a:gd name="connsiteX215" fmla="*/ 6350776 w 12192614"/>
              <a:gd name="connsiteY215" fmla="*/ 1652153 h 6940094"/>
              <a:gd name="connsiteX216" fmla="*/ 6409378 w 12192614"/>
              <a:gd name="connsiteY216" fmla="*/ 1716335 h 6940094"/>
              <a:gd name="connsiteX217" fmla="*/ 6423330 w 12192614"/>
              <a:gd name="connsiteY217" fmla="*/ 1876326 h 6940094"/>
              <a:gd name="connsiteX218" fmla="*/ 6374961 w 12192614"/>
              <a:gd name="connsiteY218" fmla="*/ 1979575 h 6940094"/>
              <a:gd name="connsiteX219" fmla="*/ 6281013 w 12192614"/>
              <a:gd name="connsiteY219" fmla="*/ 1922834 h 6940094"/>
              <a:gd name="connsiteX220" fmla="*/ 5817786 w 12192614"/>
              <a:gd name="connsiteY220" fmla="*/ 1517278 h 6940094"/>
              <a:gd name="connsiteX221" fmla="*/ 5737326 w 12192614"/>
              <a:gd name="connsiteY221" fmla="*/ 1464723 h 6940094"/>
              <a:gd name="connsiteX222" fmla="*/ 5628960 w 12192614"/>
              <a:gd name="connsiteY222" fmla="*/ 1453096 h 6940094"/>
              <a:gd name="connsiteX223" fmla="*/ 2610540 w 12192614"/>
              <a:gd name="connsiteY223" fmla="*/ 1452165 h 6940094"/>
              <a:gd name="connsiteX224" fmla="*/ 2392879 w 12192614"/>
              <a:gd name="connsiteY224" fmla="*/ 1473559 h 6940094"/>
              <a:gd name="connsiteX225" fmla="*/ 2210565 w 12192614"/>
              <a:gd name="connsiteY225" fmla="*/ 1603784 h 6940094"/>
              <a:gd name="connsiteX226" fmla="*/ 2251492 w 12192614"/>
              <a:gd name="connsiteY226" fmla="*/ 1662385 h 6940094"/>
              <a:gd name="connsiteX227" fmla="*/ 2327302 w 12192614"/>
              <a:gd name="connsiteY227" fmla="*/ 1718661 h 6940094"/>
              <a:gd name="connsiteX228" fmla="*/ 2340790 w 12192614"/>
              <a:gd name="connsiteY228" fmla="*/ 1824236 h 6940094"/>
              <a:gd name="connsiteX229" fmla="*/ 2344510 w 12192614"/>
              <a:gd name="connsiteY229" fmla="*/ 2079104 h 6940094"/>
              <a:gd name="connsiteX230" fmla="*/ 2345440 w 12192614"/>
              <a:gd name="connsiteY230" fmla="*/ 2156308 h 6940094"/>
              <a:gd name="connsiteX231" fmla="*/ 2331487 w 12192614"/>
              <a:gd name="connsiteY231" fmla="*/ 2440942 h 6940094"/>
              <a:gd name="connsiteX232" fmla="*/ 2315209 w 12192614"/>
              <a:gd name="connsiteY232" fmla="*/ 2509775 h 6940094"/>
              <a:gd name="connsiteX233" fmla="*/ 2278468 w 12192614"/>
              <a:gd name="connsiteY233" fmla="*/ 2543262 h 6940094"/>
              <a:gd name="connsiteX234" fmla="*/ 2213355 w 12192614"/>
              <a:gd name="connsiteY234" fmla="*/ 2586050 h 6940094"/>
              <a:gd name="connsiteX235" fmla="*/ 2198473 w 12192614"/>
              <a:gd name="connsiteY235" fmla="*/ 2633489 h 6940094"/>
              <a:gd name="connsiteX236" fmla="*/ 2222192 w 12192614"/>
              <a:gd name="connsiteY236" fmla="*/ 2689764 h 6940094"/>
              <a:gd name="connsiteX237" fmla="*/ 2287769 w 12192614"/>
              <a:gd name="connsiteY237" fmla="*/ 2729297 h 6940094"/>
              <a:gd name="connsiteX238" fmla="*/ 2537057 w 12192614"/>
              <a:gd name="connsiteY238" fmla="*/ 2760923 h 6940094"/>
              <a:gd name="connsiteX239" fmla="*/ 2794715 w 12192614"/>
              <a:gd name="connsiteY239" fmla="*/ 2726506 h 6940094"/>
              <a:gd name="connsiteX240" fmla="*/ 2884942 w 12192614"/>
              <a:gd name="connsiteY240" fmla="*/ 2626977 h 6940094"/>
              <a:gd name="connsiteX241" fmla="*/ 2845875 w 12192614"/>
              <a:gd name="connsiteY241" fmla="*/ 2553494 h 6940094"/>
              <a:gd name="connsiteX242" fmla="*/ 2797506 w 12192614"/>
              <a:gd name="connsiteY242" fmla="*/ 2515356 h 6940094"/>
              <a:gd name="connsiteX243" fmla="*/ 2767740 w 12192614"/>
              <a:gd name="connsiteY243" fmla="*/ 2362807 h 6940094"/>
              <a:gd name="connsiteX244" fmla="*/ 2773321 w 12192614"/>
              <a:gd name="connsiteY244" fmla="*/ 2253047 h 6940094"/>
              <a:gd name="connsiteX245" fmla="*/ 2796576 w 12192614"/>
              <a:gd name="connsiteY245" fmla="*/ 2209328 h 6940094"/>
              <a:gd name="connsiteX246" fmla="*/ 3008656 w 12192614"/>
              <a:gd name="connsiteY246" fmla="*/ 2190725 h 6940094"/>
              <a:gd name="connsiteX247" fmla="*/ 3098418 w 12192614"/>
              <a:gd name="connsiteY247" fmla="*/ 2204678 h 6940094"/>
              <a:gd name="connsiteX248" fmla="*/ 3115626 w 12192614"/>
              <a:gd name="connsiteY248" fmla="*/ 2277231 h 6940094"/>
              <a:gd name="connsiteX249" fmla="*/ 3098883 w 12192614"/>
              <a:gd name="connsiteY249" fmla="*/ 2468848 h 6940094"/>
              <a:gd name="connsiteX250" fmla="*/ 3079814 w 12192614"/>
              <a:gd name="connsiteY250" fmla="*/ 2523728 h 6940094"/>
              <a:gd name="connsiteX251" fmla="*/ 3043072 w 12192614"/>
              <a:gd name="connsiteY251" fmla="*/ 2553494 h 6940094"/>
              <a:gd name="connsiteX252" fmla="*/ 2988192 w 12192614"/>
              <a:gd name="connsiteY252" fmla="*/ 2636279 h 6940094"/>
              <a:gd name="connsiteX253" fmla="*/ 3059815 w 12192614"/>
              <a:gd name="connsiteY253" fmla="*/ 2728367 h 6940094"/>
              <a:gd name="connsiteX254" fmla="*/ 3304452 w 12192614"/>
              <a:gd name="connsiteY254" fmla="*/ 2760923 h 6940094"/>
              <a:gd name="connsiteX255" fmla="*/ 3577458 w 12192614"/>
              <a:gd name="connsiteY255" fmla="*/ 2728832 h 6940094"/>
              <a:gd name="connsiteX256" fmla="*/ 3661639 w 12192614"/>
              <a:gd name="connsiteY256" fmla="*/ 2626047 h 6940094"/>
              <a:gd name="connsiteX257" fmla="*/ 3626292 w 12192614"/>
              <a:gd name="connsiteY257" fmla="*/ 2566516 h 6940094"/>
              <a:gd name="connsiteX258" fmla="*/ 3567691 w 12192614"/>
              <a:gd name="connsiteY258" fmla="*/ 2529309 h 6940094"/>
              <a:gd name="connsiteX259" fmla="*/ 3550948 w 12192614"/>
              <a:gd name="connsiteY259" fmla="*/ 2492102 h 6940094"/>
              <a:gd name="connsiteX260" fmla="*/ 3536995 w 12192614"/>
              <a:gd name="connsiteY260" fmla="*/ 2252117 h 6940094"/>
              <a:gd name="connsiteX261" fmla="*/ 3542576 w 12192614"/>
              <a:gd name="connsiteY261" fmla="*/ 1960972 h 6940094"/>
              <a:gd name="connsiteX262" fmla="*/ 3551878 w 12192614"/>
              <a:gd name="connsiteY262" fmla="*/ 1754473 h 6940094"/>
              <a:gd name="connsiteX263" fmla="*/ 3569552 w 12192614"/>
              <a:gd name="connsiteY263" fmla="*/ 1697267 h 6940094"/>
              <a:gd name="connsiteX264" fmla="*/ 3616990 w 12192614"/>
              <a:gd name="connsiteY264" fmla="*/ 1665176 h 6940094"/>
              <a:gd name="connsiteX265" fmla="*/ 3674661 w 12192614"/>
              <a:gd name="connsiteY265" fmla="*/ 1581460 h 6940094"/>
              <a:gd name="connsiteX266" fmla="*/ 3593271 w 12192614"/>
              <a:gd name="connsiteY266" fmla="*/ 1484256 h 6940094"/>
              <a:gd name="connsiteX267" fmla="*/ 3340728 w 12192614"/>
              <a:gd name="connsiteY267" fmla="*/ 1453096 h 6940094"/>
              <a:gd name="connsiteX268" fmla="*/ 3097953 w 12192614"/>
              <a:gd name="connsiteY268" fmla="*/ 1476350 h 6940094"/>
              <a:gd name="connsiteX269" fmla="*/ 3022608 w 12192614"/>
              <a:gd name="connsiteY269" fmla="*/ 1518673 h 6940094"/>
              <a:gd name="connsiteX270" fmla="*/ 2993773 w 12192614"/>
              <a:gd name="connsiteY270" fmla="*/ 1587971 h 6940094"/>
              <a:gd name="connsiteX271" fmla="*/ 3006795 w 12192614"/>
              <a:gd name="connsiteY271" fmla="*/ 1631224 h 6940094"/>
              <a:gd name="connsiteX272" fmla="*/ 3060745 w 12192614"/>
              <a:gd name="connsiteY272" fmla="*/ 1670757 h 6940094"/>
              <a:gd name="connsiteX273" fmla="*/ 3090363 w 12192614"/>
              <a:gd name="connsiteY273" fmla="*/ 1992841 h 6940094"/>
              <a:gd name="connsiteX274" fmla="*/ 3115626 w 12192614"/>
              <a:gd name="connsiteY274" fmla="*/ 1907952 h 6940094"/>
              <a:gd name="connsiteX275" fmla="*/ 3092372 w 12192614"/>
              <a:gd name="connsiteY275" fmla="*/ 1959111 h 6940094"/>
              <a:gd name="connsiteX276" fmla="*/ 2973309 w 12192614"/>
              <a:gd name="connsiteY276" fmla="*/ 1969343 h 6940094"/>
              <a:gd name="connsiteX277" fmla="*/ 2839829 w 12192614"/>
              <a:gd name="connsiteY277" fmla="*/ 1967483 h 6940094"/>
              <a:gd name="connsiteX278" fmla="*/ 2797506 w 12192614"/>
              <a:gd name="connsiteY278" fmla="*/ 1956321 h 6940094"/>
              <a:gd name="connsiteX279" fmla="*/ 2773321 w 12192614"/>
              <a:gd name="connsiteY279" fmla="*/ 1876326 h 6940094"/>
              <a:gd name="connsiteX280" fmla="*/ 2783088 w 12192614"/>
              <a:gd name="connsiteY280" fmla="*/ 1729358 h 6940094"/>
              <a:gd name="connsiteX281" fmla="*/ 2829132 w 12192614"/>
              <a:gd name="connsiteY281" fmla="*/ 1670757 h 6940094"/>
              <a:gd name="connsiteX282" fmla="*/ 2885873 w 12192614"/>
              <a:gd name="connsiteY282" fmla="*/ 1625178 h 6940094"/>
              <a:gd name="connsiteX283" fmla="*/ 2900755 w 12192614"/>
              <a:gd name="connsiteY283" fmla="*/ 1572158 h 6940094"/>
              <a:gd name="connsiteX284" fmla="*/ 2610540 w 12192614"/>
              <a:gd name="connsiteY284" fmla="*/ 1452165 h 6940094"/>
              <a:gd name="connsiteX285" fmla="*/ 1957929 w 12192614"/>
              <a:gd name="connsiteY285" fmla="*/ 1443794 h 6940094"/>
              <a:gd name="connsiteX286" fmla="*/ 1908630 w 12192614"/>
              <a:gd name="connsiteY286" fmla="*/ 1451235 h 6940094"/>
              <a:gd name="connsiteX287" fmla="*/ 1764452 w 12192614"/>
              <a:gd name="connsiteY287" fmla="*/ 1472629 h 6940094"/>
              <a:gd name="connsiteX288" fmla="*/ 1274249 w 12192614"/>
              <a:gd name="connsiteY288" fmla="*/ 1472629 h 6940094"/>
              <a:gd name="connsiteX289" fmla="*/ 1200301 w 12192614"/>
              <a:gd name="connsiteY289" fmla="*/ 1468909 h 6940094"/>
              <a:gd name="connsiteX290" fmla="*/ 1117980 w 12192614"/>
              <a:gd name="connsiteY290" fmla="*/ 1454956 h 6940094"/>
              <a:gd name="connsiteX291" fmla="*/ 1075192 w 12192614"/>
              <a:gd name="connsiteY291" fmla="*/ 1449375 h 6940094"/>
              <a:gd name="connsiteX292" fmla="*/ 935666 w 12192614"/>
              <a:gd name="connsiteY292" fmla="*/ 1544253 h 6940094"/>
              <a:gd name="connsiteX293" fmla="*/ 865902 w 12192614"/>
              <a:gd name="connsiteY293" fmla="*/ 1672152 h 6940094"/>
              <a:gd name="connsiteX294" fmla="*/ 839857 w 12192614"/>
              <a:gd name="connsiteY294" fmla="*/ 1799121 h 6940094"/>
              <a:gd name="connsiteX295" fmla="*/ 872414 w 12192614"/>
              <a:gd name="connsiteY295" fmla="*/ 1895394 h 6940094"/>
              <a:gd name="connsiteX296" fmla="*/ 955199 w 12192614"/>
              <a:gd name="connsiteY296" fmla="*/ 1933066 h 6940094"/>
              <a:gd name="connsiteX297" fmla="*/ 1047287 w 12192614"/>
              <a:gd name="connsiteY297" fmla="*/ 1896789 h 6940094"/>
              <a:gd name="connsiteX298" fmla="*/ 1149606 w 12192614"/>
              <a:gd name="connsiteY298" fmla="*/ 1771216 h 6940094"/>
              <a:gd name="connsiteX299" fmla="*/ 1220299 w 12192614"/>
              <a:gd name="connsiteY299" fmla="*/ 1719126 h 6940094"/>
              <a:gd name="connsiteX300" fmla="*/ 1263088 w 12192614"/>
              <a:gd name="connsiteY300" fmla="*/ 1754473 h 6940094"/>
              <a:gd name="connsiteX301" fmla="*/ 1276110 w 12192614"/>
              <a:gd name="connsiteY301" fmla="*/ 1873535 h 6940094"/>
              <a:gd name="connsiteX302" fmla="*/ 1269599 w 12192614"/>
              <a:gd name="connsiteY302" fmla="*/ 2154913 h 6940094"/>
              <a:gd name="connsiteX303" fmla="*/ 1255646 w 12192614"/>
              <a:gd name="connsiteY303" fmla="*/ 2389783 h 6940094"/>
              <a:gd name="connsiteX304" fmla="*/ 1233787 w 12192614"/>
              <a:gd name="connsiteY304" fmla="*/ 2500474 h 6940094"/>
              <a:gd name="connsiteX305" fmla="*/ 1184953 w 12192614"/>
              <a:gd name="connsiteY305" fmla="*/ 2539541 h 6940094"/>
              <a:gd name="connsiteX306" fmla="*/ 1118910 w 12192614"/>
              <a:gd name="connsiteY306" fmla="*/ 2561865 h 6940094"/>
              <a:gd name="connsiteX307" fmla="*/ 1085424 w 12192614"/>
              <a:gd name="connsiteY307" fmla="*/ 2621396 h 6940094"/>
              <a:gd name="connsiteX308" fmla="*/ 1179372 w 12192614"/>
              <a:gd name="connsiteY308" fmla="*/ 2723716 h 6940094"/>
              <a:gd name="connsiteX309" fmla="*/ 1521676 w 12192614"/>
              <a:gd name="connsiteY309" fmla="*/ 2761853 h 6940094"/>
              <a:gd name="connsiteX310" fmla="*/ 1800264 w 12192614"/>
              <a:gd name="connsiteY310" fmla="*/ 2729297 h 6940094"/>
              <a:gd name="connsiteX311" fmla="*/ 1890956 w 12192614"/>
              <a:gd name="connsiteY311" fmla="*/ 2629768 h 6940094"/>
              <a:gd name="connsiteX312" fmla="*/ 1872818 w 12192614"/>
              <a:gd name="connsiteY312" fmla="*/ 2577213 h 6940094"/>
              <a:gd name="connsiteX313" fmla="*/ 1804450 w 12192614"/>
              <a:gd name="connsiteY313" fmla="*/ 2536750 h 6940094"/>
              <a:gd name="connsiteX314" fmla="*/ 1741198 w 12192614"/>
              <a:gd name="connsiteY314" fmla="*/ 2480940 h 6940094"/>
              <a:gd name="connsiteX315" fmla="*/ 1724455 w 12192614"/>
              <a:gd name="connsiteY315" fmla="*/ 2364668 h 6940094"/>
              <a:gd name="connsiteX316" fmla="*/ 1724455 w 12192614"/>
              <a:gd name="connsiteY316" fmla="*/ 1843770 h 6940094"/>
              <a:gd name="connsiteX317" fmla="*/ 1739338 w 12192614"/>
              <a:gd name="connsiteY317" fmla="*/ 1748891 h 6940094"/>
              <a:gd name="connsiteX318" fmla="*/ 1788637 w 12192614"/>
              <a:gd name="connsiteY318" fmla="*/ 1720056 h 6940094"/>
              <a:gd name="connsiteX319" fmla="*/ 1831425 w 12192614"/>
              <a:gd name="connsiteY319" fmla="*/ 1737729 h 6940094"/>
              <a:gd name="connsiteX320" fmla="*/ 1879794 w 12192614"/>
              <a:gd name="connsiteY320" fmla="*/ 1813074 h 6940094"/>
              <a:gd name="connsiteX321" fmla="*/ 1951418 w 12192614"/>
              <a:gd name="connsiteY321" fmla="*/ 1903766 h 6940094"/>
              <a:gd name="connsiteX322" fmla="*/ 2036994 w 12192614"/>
              <a:gd name="connsiteY322" fmla="*/ 1931206 h 6940094"/>
              <a:gd name="connsiteX323" fmla="*/ 2126291 w 12192614"/>
              <a:gd name="connsiteY323" fmla="*/ 1903301 h 6940094"/>
              <a:gd name="connsiteX324" fmla="*/ 2175590 w 12192614"/>
              <a:gd name="connsiteY324" fmla="*/ 1785168 h 6940094"/>
              <a:gd name="connsiteX325" fmla="*/ 2104431 w 12192614"/>
              <a:gd name="connsiteY325" fmla="*/ 1555415 h 6940094"/>
              <a:gd name="connsiteX326" fmla="*/ 1957929 w 12192614"/>
              <a:gd name="connsiteY326" fmla="*/ 1443794 h 6940094"/>
              <a:gd name="connsiteX327" fmla="*/ 4410802 w 12192614"/>
              <a:gd name="connsiteY327" fmla="*/ 1441003 h 6940094"/>
              <a:gd name="connsiteX328" fmla="*/ 4247091 w 12192614"/>
              <a:gd name="connsiteY328" fmla="*/ 1506116 h 6940094"/>
              <a:gd name="connsiteX329" fmla="*/ 4207559 w 12192614"/>
              <a:gd name="connsiteY329" fmla="*/ 1567042 h 6940094"/>
              <a:gd name="connsiteX330" fmla="*/ 4197792 w 12192614"/>
              <a:gd name="connsiteY330" fmla="*/ 1678198 h 6940094"/>
              <a:gd name="connsiteX331" fmla="*/ 4172212 w 12192614"/>
              <a:gd name="connsiteY331" fmla="*/ 1832142 h 6940094"/>
              <a:gd name="connsiteX332" fmla="*/ 4075009 w 12192614"/>
              <a:gd name="connsiteY332" fmla="*/ 2068872 h 6940094"/>
              <a:gd name="connsiteX333" fmla="*/ 3943854 w 12192614"/>
              <a:gd name="connsiteY333" fmla="*/ 2356296 h 6940094"/>
              <a:gd name="connsiteX334" fmla="*/ 3855023 w 12192614"/>
              <a:gd name="connsiteY334" fmla="*/ 2521402 h 6940094"/>
              <a:gd name="connsiteX335" fmla="*/ 3763400 w 12192614"/>
              <a:gd name="connsiteY335" fmla="*/ 2581399 h 6940094"/>
              <a:gd name="connsiteX336" fmla="*/ 3711775 w 12192614"/>
              <a:gd name="connsiteY336" fmla="*/ 2610234 h 6940094"/>
              <a:gd name="connsiteX337" fmla="*/ 3697358 w 12192614"/>
              <a:gd name="connsiteY337" fmla="*/ 2654883 h 6940094"/>
              <a:gd name="connsiteX338" fmla="*/ 3762470 w 12192614"/>
              <a:gd name="connsiteY338" fmla="*/ 2740459 h 6940094"/>
              <a:gd name="connsiteX339" fmla="*/ 3983852 w 12192614"/>
              <a:gd name="connsiteY339" fmla="*/ 2760923 h 6940094"/>
              <a:gd name="connsiteX340" fmla="*/ 4248951 w 12192614"/>
              <a:gd name="connsiteY340" fmla="*/ 2650232 h 6940094"/>
              <a:gd name="connsiteX341" fmla="*/ 4192211 w 12192614"/>
              <a:gd name="connsiteY341" fmla="*/ 2583259 h 6940094"/>
              <a:gd name="connsiteX342" fmla="*/ 4140586 w 12192614"/>
              <a:gd name="connsiteY342" fmla="*/ 2563260 h 6940094"/>
              <a:gd name="connsiteX343" fmla="*/ 4132680 w 12192614"/>
              <a:gd name="connsiteY343" fmla="*/ 2536750 h 6940094"/>
              <a:gd name="connsiteX344" fmla="*/ 4143842 w 12192614"/>
              <a:gd name="connsiteY344" fmla="*/ 2490242 h 6940094"/>
              <a:gd name="connsiteX345" fmla="*/ 4169887 w 12192614"/>
              <a:gd name="connsiteY345" fmla="*/ 2456755 h 6940094"/>
              <a:gd name="connsiteX346" fmla="*/ 4317785 w 12192614"/>
              <a:gd name="connsiteY346" fmla="*/ 2441872 h 6940094"/>
              <a:gd name="connsiteX347" fmla="*/ 4545677 w 12192614"/>
              <a:gd name="connsiteY347" fmla="*/ 2453035 h 6940094"/>
              <a:gd name="connsiteX348" fmla="*/ 4621022 w 12192614"/>
              <a:gd name="connsiteY348" fmla="*/ 2526519 h 6940094"/>
              <a:gd name="connsiteX349" fmla="*/ 4577303 w 12192614"/>
              <a:gd name="connsiteY349" fmla="*/ 2576748 h 6940094"/>
              <a:gd name="connsiteX350" fmla="*/ 4523819 w 12192614"/>
              <a:gd name="connsiteY350" fmla="*/ 2605118 h 6940094"/>
              <a:gd name="connsiteX351" fmla="*/ 4509401 w 12192614"/>
              <a:gd name="connsiteY351" fmla="*/ 2648371 h 6940094"/>
              <a:gd name="connsiteX352" fmla="*/ 4536841 w 12192614"/>
              <a:gd name="connsiteY352" fmla="*/ 2710228 h 6940094"/>
              <a:gd name="connsiteX353" fmla="*/ 4610791 w 12192614"/>
              <a:gd name="connsiteY353" fmla="*/ 2744180 h 6940094"/>
              <a:gd name="connsiteX354" fmla="*/ 4922399 w 12192614"/>
              <a:gd name="connsiteY354" fmla="*/ 2761853 h 6940094"/>
              <a:gd name="connsiteX355" fmla="*/ 5190289 w 12192614"/>
              <a:gd name="connsiteY355" fmla="*/ 2732087 h 6940094"/>
              <a:gd name="connsiteX356" fmla="*/ 5272145 w 12192614"/>
              <a:gd name="connsiteY356" fmla="*/ 2634419 h 6940094"/>
              <a:gd name="connsiteX357" fmla="*/ 5205172 w 12192614"/>
              <a:gd name="connsiteY357" fmla="*/ 2566516 h 6940094"/>
              <a:gd name="connsiteX358" fmla="*/ 5154013 w 12192614"/>
              <a:gd name="connsiteY358" fmla="*/ 2544657 h 6940094"/>
              <a:gd name="connsiteX359" fmla="*/ 5112155 w 12192614"/>
              <a:gd name="connsiteY359" fmla="*/ 2476289 h 6940094"/>
              <a:gd name="connsiteX360" fmla="*/ 4936351 w 12192614"/>
              <a:gd name="connsiteY360" fmla="*/ 2099568 h 6940094"/>
              <a:gd name="connsiteX361" fmla="*/ 4590326 w 12192614"/>
              <a:gd name="connsiteY361" fmla="*/ 1514487 h 6940094"/>
              <a:gd name="connsiteX362" fmla="*/ 4410802 w 12192614"/>
              <a:gd name="connsiteY362" fmla="*/ 1441003 h 6940094"/>
              <a:gd name="connsiteX363" fmla="*/ 0 w 12192614"/>
              <a:gd name="connsiteY363" fmla="*/ 0 h 6940094"/>
              <a:gd name="connsiteX364" fmla="*/ 12192614 w 12192614"/>
              <a:gd name="connsiteY364" fmla="*/ 82094 h 6940094"/>
              <a:gd name="connsiteX365" fmla="*/ 12192614 w 12192614"/>
              <a:gd name="connsiteY365" fmla="*/ 6940094 h 6940094"/>
              <a:gd name="connsiteX366" fmla="*/ 614 w 12192614"/>
              <a:gd name="connsiteY366" fmla="*/ 6940094 h 6940094"/>
              <a:gd name="connsiteX367" fmla="*/ 0 w 12192614"/>
              <a:gd name="connsiteY367" fmla="*/ 0 h 6940094"/>
              <a:gd name="connsiteX0" fmla="*/ 9084972 w 12192614"/>
              <a:gd name="connsiteY0" fmla="*/ 3999545 h 6940094"/>
              <a:gd name="connsiteX1" fmla="*/ 846099 w 12192614"/>
              <a:gd name="connsiteY1" fmla="*/ 431229 h 6940094"/>
              <a:gd name="connsiteX2" fmla="*/ 9178920 w 12192614"/>
              <a:gd name="connsiteY2" fmla="*/ 4033961 h 6940094"/>
              <a:gd name="connsiteX3" fmla="*/ 9260775 w 12192614"/>
              <a:gd name="connsiteY3" fmla="*/ 4123258 h 6940094"/>
              <a:gd name="connsiteX4" fmla="*/ 9354723 w 12192614"/>
              <a:gd name="connsiteY4" fmla="*/ 4345570 h 6940094"/>
              <a:gd name="connsiteX5" fmla="*/ 9391000 w 12192614"/>
              <a:gd name="connsiteY5" fmla="*/ 4588346 h 6940094"/>
              <a:gd name="connsiteX6" fmla="*/ 9347747 w 12192614"/>
              <a:gd name="connsiteY6" fmla="*/ 4727872 h 6940094"/>
              <a:gd name="connsiteX7" fmla="*/ 9233801 w 12192614"/>
              <a:gd name="connsiteY7" fmla="*/ 4780892 h 6940094"/>
              <a:gd name="connsiteX8" fmla="*/ 9147760 w 12192614"/>
              <a:gd name="connsiteY8" fmla="*/ 4753917 h 6940094"/>
              <a:gd name="connsiteX9" fmla="*/ 9076600 w 12192614"/>
              <a:gd name="connsiteY9" fmla="*/ 4681363 h 6940094"/>
              <a:gd name="connsiteX10" fmla="*/ 8968700 w 12192614"/>
              <a:gd name="connsiteY10" fmla="*/ 4436262 h 6940094"/>
              <a:gd name="connsiteX11" fmla="*/ 8925912 w 12192614"/>
              <a:gd name="connsiteY11" fmla="*/ 4193021 h 6940094"/>
              <a:gd name="connsiteX12" fmla="*/ 8961260 w 12192614"/>
              <a:gd name="connsiteY12" fmla="*/ 4069308 h 6940094"/>
              <a:gd name="connsiteX13" fmla="*/ 9084972 w 12192614"/>
              <a:gd name="connsiteY13" fmla="*/ 3999545 h 6940094"/>
              <a:gd name="connsiteX14" fmla="*/ 10287168 w 12192614"/>
              <a:gd name="connsiteY14" fmla="*/ 3740026 h 6940094"/>
              <a:gd name="connsiteX15" fmla="*/ 10045323 w 12192614"/>
              <a:gd name="connsiteY15" fmla="*/ 3760489 h 6940094"/>
              <a:gd name="connsiteX16" fmla="*/ 9963002 w 12192614"/>
              <a:gd name="connsiteY16" fmla="*/ 3798627 h 6940094"/>
              <a:gd name="connsiteX17" fmla="*/ 9931841 w 12192614"/>
              <a:gd name="connsiteY17" fmla="*/ 3862809 h 6940094"/>
              <a:gd name="connsiteX18" fmla="*/ 9993233 w 12192614"/>
              <a:gd name="connsiteY18" fmla="*/ 3952106 h 6940094"/>
              <a:gd name="connsiteX19" fmla="*/ 10043928 w 12192614"/>
              <a:gd name="connsiteY19" fmla="*/ 4007916 h 6940094"/>
              <a:gd name="connsiteX20" fmla="*/ 10055555 w 12192614"/>
              <a:gd name="connsiteY20" fmla="*/ 4114886 h 6940094"/>
              <a:gd name="connsiteX21" fmla="*/ 10052764 w 12192614"/>
              <a:gd name="connsiteY21" fmla="*/ 4259994 h 6940094"/>
              <a:gd name="connsiteX22" fmla="*/ 10048113 w 12192614"/>
              <a:gd name="connsiteY22" fmla="*/ 4483236 h 6940094"/>
              <a:gd name="connsiteX23" fmla="*/ 10081600 w 12192614"/>
              <a:gd name="connsiteY23" fmla="*/ 4749266 h 6940094"/>
              <a:gd name="connsiteX24" fmla="*/ 10202522 w 12192614"/>
              <a:gd name="connsiteY24" fmla="*/ 4911117 h 6940094"/>
              <a:gd name="connsiteX25" fmla="*/ 10680633 w 12192614"/>
              <a:gd name="connsiteY25" fmla="*/ 5053434 h 6940094"/>
              <a:gd name="connsiteX26" fmla="*/ 10987591 w 12192614"/>
              <a:gd name="connsiteY26" fmla="*/ 5003204 h 6940094"/>
              <a:gd name="connsiteX27" fmla="*/ 11277806 w 12192614"/>
              <a:gd name="connsiteY27" fmla="*/ 4741825 h 6940094"/>
              <a:gd name="connsiteX28" fmla="*/ 11308501 w 12192614"/>
              <a:gd name="connsiteY28" fmla="*/ 4450680 h 6940094"/>
              <a:gd name="connsiteX29" fmla="*/ 11308501 w 12192614"/>
              <a:gd name="connsiteY29" fmla="*/ 4223717 h 6940094"/>
              <a:gd name="connsiteX30" fmla="*/ 11317338 w 12192614"/>
              <a:gd name="connsiteY30" fmla="*/ 3985127 h 6940094"/>
              <a:gd name="connsiteX31" fmla="*/ 11373614 w 12192614"/>
              <a:gd name="connsiteY31" fmla="*/ 3925131 h 6940094"/>
              <a:gd name="connsiteX32" fmla="*/ 11432215 w 12192614"/>
              <a:gd name="connsiteY32" fmla="*/ 3885133 h 6940094"/>
              <a:gd name="connsiteX33" fmla="*/ 11443377 w 12192614"/>
              <a:gd name="connsiteY33" fmla="*/ 3845135 h 6940094"/>
              <a:gd name="connsiteX34" fmla="*/ 11378730 w 12192614"/>
              <a:gd name="connsiteY34" fmla="*/ 3765140 h 6940094"/>
              <a:gd name="connsiteX35" fmla="*/ 11169905 w 12192614"/>
              <a:gd name="connsiteY35" fmla="*/ 3740026 h 6940094"/>
              <a:gd name="connsiteX36" fmla="*/ 10956430 w 12192614"/>
              <a:gd name="connsiteY36" fmla="*/ 3765605 h 6940094"/>
              <a:gd name="connsiteX37" fmla="*/ 10889922 w 12192614"/>
              <a:gd name="connsiteY37" fmla="*/ 3846996 h 6940094"/>
              <a:gd name="connsiteX38" fmla="*/ 10907596 w 12192614"/>
              <a:gd name="connsiteY38" fmla="*/ 3890714 h 6940094"/>
              <a:gd name="connsiteX39" fmla="*/ 10973638 w 12192614"/>
              <a:gd name="connsiteY39" fmla="*/ 3929781 h 6940094"/>
              <a:gd name="connsiteX40" fmla="*/ 11033635 w 12192614"/>
              <a:gd name="connsiteY40" fmla="*/ 3993498 h 6940094"/>
              <a:gd name="connsiteX41" fmla="*/ 11047122 w 12192614"/>
              <a:gd name="connsiteY41" fmla="*/ 4269296 h 6940094"/>
              <a:gd name="connsiteX42" fmla="*/ 11047122 w 12192614"/>
              <a:gd name="connsiteY42" fmla="*/ 4473934 h 6940094"/>
              <a:gd name="connsiteX43" fmla="*/ 11037820 w 12192614"/>
              <a:gd name="connsiteY43" fmla="*/ 4595787 h 6940094"/>
              <a:gd name="connsiteX44" fmla="*/ 11003404 w 12192614"/>
              <a:gd name="connsiteY44" fmla="*/ 4676713 h 6940094"/>
              <a:gd name="connsiteX45" fmla="*/ 10911316 w 12192614"/>
              <a:gd name="connsiteY45" fmla="*/ 4751592 h 6940094"/>
              <a:gd name="connsiteX46" fmla="*/ 10776441 w 12192614"/>
              <a:gd name="connsiteY46" fmla="*/ 4779032 h 6940094"/>
              <a:gd name="connsiteX47" fmla="*/ 10584825 w 12192614"/>
              <a:gd name="connsiteY47" fmla="*/ 4710199 h 6940094"/>
              <a:gd name="connsiteX48" fmla="*/ 10498318 w 12192614"/>
              <a:gd name="connsiteY48" fmla="*/ 4466493 h 6940094"/>
              <a:gd name="connsiteX49" fmla="*/ 10505760 w 12192614"/>
              <a:gd name="connsiteY49" fmla="*/ 4116747 h 6940094"/>
              <a:gd name="connsiteX50" fmla="*/ 10516457 w 12192614"/>
              <a:gd name="connsiteY50" fmla="*/ 4003265 h 6940094"/>
              <a:gd name="connsiteX51" fmla="*/ 10556919 w 12192614"/>
              <a:gd name="connsiteY51" fmla="*/ 3955826 h 6940094"/>
              <a:gd name="connsiteX52" fmla="*/ 10612730 w 12192614"/>
              <a:gd name="connsiteY52" fmla="*/ 3926991 h 6940094"/>
              <a:gd name="connsiteX53" fmla="*/ 10641565 w 12192614"/>
              <a:gd name="connsiteY53" fmla="*/ 3864669 h 6940094"/>
              <a:gd name="connsiteX54" fmla="*/ 10542037 w 12192614"/>
              <a:gd name="connsiteY54" fmla="*/ 3763280 h 6940094"/>
              <a:gd name="connsiteX55" fmla="*/ 10287168 w 12192614"/>
              <a:gd name="connsiteY55" fmla="*/ 3740026 h 6940094"/>
              <a:gd name="connsiteX56" fmla="*/ 7411252 w 12192614"/>
              <a:gd name="connsiteY56" fmla="*/ 3523481 h 6940094"/>
              <a:gd name="connsiteX57" fmla="*/ 7125055 w 12192614"/>
              <a:gd name="connsiteY57" fmla="*/ 3766536 h 6940094"/>
              <a:gd name="connsiteX58" fmla="*/ 7031108 w 12192614"/>
              <a:gd name="connsiteY58" fmla="*/ 3856298 h 6940094"/>
              <a:gd name="connsiteX59" fmla="*/ 7057153 w 12192614"/>
              <a:gd name="connsiteY59" fmla="*/ 3915829 h 6940094"/>
              <a:gd name="connsiteX60" fmla="*/ 7133426 w 12192614"/>
              <a:gd name="connsiteY60" fmla="*/ 3950245 h 6940094"/>
              <a:gd name="connsiteX61" fmla="*/ 7226444 w 12192614"/>
              <a:gd name="connsiteY61" fmla="*/ 4014427 h 6940094"/>
              <a:gd name="connsiteX62" fmla="*/ 7443175 w 12192614"/>
              <a:gd name="connsiteY62" fmla="*/ 4260924 h 6940094"/>
              <a:gd name="connsiteX63" fmla="*/ 7508287 w 12192614"/>
              <a:gd name="connsiteY63" fmla="*/ 4368359 h 6940094"/>
              <a:gd name="connsiteX64" fmla="*/ 7523171 w 12192614"/>
              <a:gd name="connsiteY64" fmla="*/ 4484166 h 6940094"/>
              <a:gd name="connsiteX65" fmla="*/ 7493405 w 12192614"/>
              <a:gd name="connsiteY65" fmla="*/ 4787403 h 6940094"/>
              <a:gd name="connsiteX66" fmla="*/ 7427362 w 12192614"/>
              <a:gd name="connsiteY66" fmla="*/ 4834842 h 6940094"/>
              <a:gd name="connsiteX67" fmla="*/ 7356669 w 12192614"/>
              <a:gd name="connsiteY67" fmla="*/ 4917628 h 6940094"/>
              <a:gd name="connsiteX68" fmla="*/ 7472011 w 12192614"/>
              <a:gd name="connsiteY68" fmla="*/ 5017157 h 6940094"/>
              <a:gd name="connsiteX69" fmla="*/ 7762226 w 12192614"/>
              <a:gd name="connsiteY69" fmla="*/ 5235586 h 6940094"/>
              <a:gd name="connsiteX70" fmla="*/ 8136156 w 12192614"/>
              <a:gd name="connsiteY70" fmla="*/ 4920419 h 6940094"/>
              <a:gd name="connsiteX71" fmla="*/ 8068253 w 12192614"/>
              <a:gd name="connsiteY71" fmla="*/ 4832052 h 6940094"/>
              <a:gd name="connsiteX72" fmla="*/ 8014303 w 12192614"/>
              <a:gd name="connsiteY72" fmla="*/ 4788799 h 6940094"/>
              <a:gd name="connsiteX73" fmla="*/ 7996630 w 12192614"/>
              <a:gd name="connsiteY73" fmla="*/ 4710199 h 6940094"/>
              <a:gd name="connsiteX74" fmla="*/ 7988258 w 12192614"/>
              <a:gd name="connsiteY74" fmla="*/ 4510211 h 6940094"/>
              <a:gd name="connsiteX75" fmla="*/ 8019419 w 12192614"/>
              <a:gd name="connsiteY75" fmla="*/ 4317200 h 6940094"/>
              <a:gd name="connsiteX76" fmla="*/ 8177084 w 12192614"/>
              <a:gd name="connsiteY76" fmla="*/ 4115817 h 6940094"/>
              <a:gd name="connsiteX77" fmla="*/ 8320331 w 12192614"/>
              <a:gd name="connsiteY77" fmla="*/ 3973965 h 6940094"/>
              <a:gd name="connsiteX78" fmla="*/ 8412418 w 12192614"/>
              <a:gd name="connsiteY78" fmla="*/ 3933502 h 6940094"/>
              <a:gd name="connsiteX79" fmla="*/ 8493343 w 12192614"/>
              <a:gd name="connsiteY79" fmla="*/ 3903736 h 6940094"/>
              <a:gd name="connsiteX80" fmla="*/ 8516598 w 12192614"/>
              <a:gd name="connsiteY80" fmla="*/ 3846066 h 6940094"/>
              <a:gd name="connsiteX81" fmla="*/ 8496598 w 12192614"/>
              <a:gd name="connsiteY81" fmla="*/ 3790255 h 6940094"/>
              <a:gd name="connsiteX82" fmla="*/ 8445904 w 12192614"/>
              <a:gd name="connsiteY82" fmla="*/ 3754908 h 6940094"/>
              <a:gd name="connsiteX83" fmla="*/ 8236615 w 12192614"/>
              <a:gd name="connsiteY83" fmla="*/ 3740026 h 6940094"/>
              <a:gd name="connsiteX84" fmla="*/ 7951982 w 12192614"/>
              <a:gd name="connsiteY84" fmla="*/ 3845135 h 6940094"/>
              <a:gd name="connsiteX85" fmla="*/ 7970585 w 12192614"/>
              <a:gd name="connsiteY85" fmla="*/ 3902806 h 6940094"/>
              <a:gd name="connsiteX86" fmla="*/ 8000816 w 12192614"/>
              <a:gd name="connsiteY86" fmla="*/ 3942804 h 6940094"/>
              <a:gd name="connsiteX87" fmla="*/ 8005002 w 12192614"/>
              <a:gd name="connsiteY87" fmla="*/ 3967919 h 6940094"/>
              <a:gd name="connsiteX88" fmla="*/ 7968725 w 12192614"/>
              <a:gd name="connsiteY88" fmla="*/ 4040472 h 6940094"/>
              <a:gd name="connsiteX89" fmla="*/ 7920356 w 12192614"/>
              <a:gd name="connsiteY89" fmla="*/ 4092097 h 6940094"/>
              <a:gd name="connsiteX90" fmla="*/ 7882218 w 12192614"/>
              <a:gd name="connsiteY90" fmla="*/ 4106515 h 6940094"/>
              <a:gd name="connsiteX91" fmla="*/ 7817106 w 12192614"/>
              <a:gd name="connsiteY91" fmla="*/ 4059076 h 6940094"/>
              <a:gd name="connsiteX92" fmla="*/ 7764086 w 12192614"/>
              <a:gd name="connsiteY92" fmla="*/ 3952106 h 6940094"/>
              <a:gd name="connsiteX93" fmla="*/ 7793852 w 12192614"/>
              <a:gd name="connsiteY93" fmla="*/ 3897225 h 6940094"/>
              <a:gd name="connsiteX94" fmla="*/ 7814316 w 12192614"/>
              <a:gd name="connsiteY94" fmla="*/ 3847926 h 6940094"/>
              <a:gd name="connsiteX95" fmla="*/ 7787806 w 12192614"/>
              <a:gd name="connsiteY95" fmla="*/ 3791650 h 6940094"/>
              <a:gd name="connsiteX96" fmla="*/ 7717577 w 12192614"/>
              <a:gd name="connsiteY96" fmla="*/ 3758629 h 6940094"/>
              <a:gd name="connsiteX97" fmla="*/ 7411252 w 12192614"/>
              <a:gd name="connsiteY97" fmla="*/ 3523481 h 6940094"/>
              <a:gd name="connsiteX98" fmla="*/ 9173339 w 12192614"/>
              <a:gd name="connsiteY98" fmla="*/ 3732584 h 6940094"/>
              <a:gd name="connsiteX99" fmla="*/ 8892426 w 12192614"/>
              <a:gd name="connsiteY99" fmla="*/ 3780953 h 6940094"/>
              <a:gd name="connsiteX100" fmla="*/ 8591979 w 12192614"/>
              <a:gd name="connsiteY100" fmla="*/ 4002335 h 6940094"/>
              <a:gd name="connsiteX101" fmla="*/ 8466406 w 12192614"/>
              <a:gd name="connsiteY101" fmla="*/ 4393009 h 6940094"/>
              <a:gd name="connsiteX102" fmla="*/ 8564074 w 12192614"/>
              <a:gd name="connsiteY102" fmla="*/ 4741825 h 6940094"/>
              <a:gd name="connsiteX103" fmla="*/ 8842197 w 12192614"/>
              <a:gd name="connsiteY103" fmla="*/ 4986461 h 6940094"/>
              <a:gd name="connsiteX104" fmla="*/ 9150085 w 12192614"/>
              <a:gd name="connsiteY104" fmla="*/ 5053434 h 6940094"/>
              <a:gd name="connsiteX105" fmla="*/ 9394721 w 12192614"/>
              <a:gd name="connsiteY105" fmla="*/ 5014366 h 6940094"/>
              <a:gd name="connsiteX106" fmla="*/ 9715631 w 12192614"/>
              <a:gd name="connsiteY106" fmla="*/ 4803216 h 6940094"/>
              <a:gd name="connsiteX107" fmla="*/ 9860739 w 12192614"/>
              <a:gd name="connsiteY107" fmla="*/ 4410682 h 6940094"/>
              <a:gd name="connsiteX108" fmla="*/ 9787255 w 12192614"/>
              <a:gd name="connsiteY108" fmla="*/ 4113026 h 6940094"/>
              <a:gd name="connsiteX109" fmla="*/ 9590988 w 12192614"/>
              <a:gd name="connsiteY109" fmla="*/ 3869320 h 6940094"/>
              <a:gd name="connsiteX110" fmla="*/ 9173339 w 12192614"/>
              <a:gd name="connsiteY110" fmla="*/ 3732584 h 6940094"/>
              <a:gd name="connsiteX111" fmla="*/ 4368014 w 12192614"/>
              <a:gd name="connsiteY111" fmla="*/ 1951670 h 6940094"/>
              <a:gd name="connsiteX112" fmla="*/ 4403361 w 12192614"/>
              <a:gd name="connsiteY112" fmla="*/ 1970273 h 6940094"/>
              <a:gd name="connsiteX113" fmla="*/ 4451730 w 12192614"/>
              <a:gd name="connsiteY113" fmla="*/ 2043757 h 6940094"/>
              <a:gd name="connsiteX114" fmla="*/ 4521493 w 12192614"/>
              <a:gd name="connsiteY114" fmla="*/ 2194446 h 6940094"/>
              <a:gd name="connsiteX115" fmla="*/ 4471264 w 12192614"/>
              <a:gd name="connsiteY115" fmla="*/ 2216770 h 6940094"/>
              <a:gd name="connsiteX116" fmla="*/ 4288950 w 12192614"/>
              <a:gd name="connsiteY116" fmla="*/ 2216770 h 6940094"/>
              <a:gd name="connsiteX117" fmla="*/ 4246161 w 12192614"/>
              <a:gd name="connsiteY117" fmla="*/ 2193516 h 6940094"/>
              <a:gd name="connsiteX118" fmla="*/ 4285228 w 12192614"/>
              <a:gd name="connsiteY118" fmla="*/ 2080034 h 6940094"/>
              <a:gd name="connsiteX119" fmla="*/ 4312203 w 12192614"/>
              <a:gd name="connsiteY119" fmla="*/ 2013992 h 6940094"/>
              <a:gd name="connsiteX120" fmla="*/ 4368014 w 12192614"/>
              <a:gd name="connsiteY120" fmla="*/ 1951670 h 6940094"/>
              <a:gd name="connsiteX121" fmla="*/ 7250108 w 12192614"/>
              <a:gd name="connsiteY121" fmla="*/ 1453096 h 6940094"/>
              <a:gd name="connsiteX122" fmla="*/ 7011983 w 12192614"/>
              <a:gd name="connsiteY122" fmla="*/ 1471699 h 6940094"/>
              <a:gd name="connsiteX123" fmla="*/ 6907803 w 12192614"/>
              <a:gd name="connsiteY123" fmla="*/ 1512627 h 6940094"/>
              <a:gd name="connsiteX124" fmla="*/ 6875247 w 12192614"/>
              <a:gd name="connsiteY124" fmla="*/ 1584250 h 6940094"/>
              <a:gd name="connsiteX125" fmla="*/ 6927337 w 12192614"/>
              <a:gd name="connsiteY125" fmla="*/ 1667036 h 6940094"/>
              <a:gd name="connsiteX126" fmla="*/ 6972915 w 12192614"/>
              <a:gd name="connsiteY126" fmla="*/ 1705173 h 6940094"/>
              <a:gd name="connsiteX127" fmla="*/ 6993379 w 12192614"/>
              <a:gd name="connsiteY127" fmla="*/ 1769356 h 6940094"/>
              <a:gd name="connsiteX128" fmla="*/ 7012913 w 12192614"/>
              <a:gd name="connsiteY128" fmla="*/ 2138635 h 6940094"/>
              <a:gd name="connsiteX129" fmla="*/ 6994309 w 12192614"/>
              <a:gd name="connsiteY129" fmla="*/ 2462336 h 6940094"/>
              <a:gd name="connsiteX130" fmla="*/ 6974310 w 12192614"/>
              <a:gd name="connsiteY130" fmla="*/ 2529774 h 6940094"/>
              <a:gd name="connsiteX131" fmla="*/ 6938499 w 12192614"/>
              <a:gd name="connsiteY131" fmla="*/ 2566516 h 6940094"/>
              <a:gd name="connsiteX132" fmla="*/ 6882688 w 12192614"/>
              <a:gd name="connsiteY132" fmla="*/ 2651162 h 6940094"/>
              <a:gd name="connsiteX133" fmla="*/ 6903617 w 12192614"/>
              <a:gd name="connsiteY133" fmla="*/ 2706508 h 6940094"/>
              <a:gd name="connsiteX134" fmla="*/ 6958032 w 12192614"/>
              <a:gd name="connsiteY134" fmla="*/ 2740459 h 6940094"/>
              <a:gd name="connsiteX135" fmla="*/ 7209180 w 12192614"/>
              <a:gd name="connsiteY135" fmla="*/ 2760923 h 6940094"/>
              <a:gd name="connsiteX136" fmla="*/ 7484512 w 12192614"/>
              <a:gd name="connsiteY136" fmla="*/ 2734413 h 6940094"/>
              <a:gd name="connsiteX137" fmla="*/ 7566367 w 12192614"/>
              <a:gd name="connsiteY137" fmla="*/ 2646511 h 6940094"/>
              <a:gd name="connsiteX138" fmla="*/ 7516138 w 12192614"/>
              <a:gd name="connsiteY138" fmla="*/ 2565586 h 6940094"/>
              <a:gd name="connsiteX139" fmla="*/ 7486372 w 12192614"/>
              <a:gd name="connsiteY139" fmla="*/ 2545122 h 6940094"/>
              <a:gd name="connsiteX140" fmla="*/ 7451026 w 12192614"/>
              <a:gd name="connsiteY140" fmla="*/ 2430710 h 6940094"/>
              <a:gd name="connsiteX141" fmla="*/ 7504976 w 12192614"/>
              <a:gd name="connsiteY141" fmla="*/ 2329321 h 6940094"/>
              <a:gd name="connsiteX142" fmla="*/ 7543578 w 12192614"/>
              <a:gd name="connsiteY142" fmla="*/ 2346530 h 6940094"/>
              <a:gd name="connsiteX143" fmla="*/ 7616597 w 12192614"/>
              <a:gd name="connsiteY143" fmla="*/ 2419548 h 6940094"/>
              <a:gd name="connsiteX144" fmla="*/ 7808213 w 12192614"/>
              <a:gd name="connsiteY144" fmla="*/ 2648371 h 6940094"/>
              <a:gd name="connsiteX145" fmla="*/ 7874721 w 12192614"/>
              <a:gd name="connsiteY145" fmla="*/ 2726506 h 6940094"/>
              <a:gd name="connsiteX146" fmla="*/ 7931926 w 12192614"/>
              <a:gd name="connsiteY146" fmla="*/ 2742319 h 6940094"/>
              <a:gd name="connsiteX147" fmla="*/ 8284463 w 12192614"/>
              <a:gd name="connsiteY147" fmla="*/ 2742319 h 6940094"/>
              <a:gd name="connsiteX148" fmla="*/ 8424920 w 12192614"/>
              <a:gd name="connsiteY148" fmla="*/ 2643721 h 6940094"/>
              <a:gd name="connsiteX149" fmla="*/ 8403990 w 12192614"/>
              <a:gd name="connsiteY149" fmla="*/ 2575818 h 6940094"/>
              <a:gd name="connsiteX150" fmla="*/ 8332832 w 12192614"/>
              <a:gd name="connsiteY150" fmla="*/ 2528379 h 6940094"/>
              <a:gd name="connsiteX151" fmla="*/ 8279812 w 12192614"/>
              <a:gd name="connsiteY151" fmla="*/ 2498148 h 6940094"/>
              <a:gd name="connsiteX152" fmla="*/ 8215630 w 12192614"/>
              <a:gd name="connsiteY152" fmla="*/ 2429780 h 6940094"/>
              <a:gd name="connsiteX153" fmla="*/ 7867744 w 12192614"/>
              <a:gd name="connsiteY153" fmla="*/ 2027014 h 6940094"/>
              <a:gd name="connsiteX154" fmla="*/ 7820770 w 12192614"/>
              <a:gd name="connsiteY154" fmla="*/ 1963762 h 6940094"/>
              <a:gd name="connsiteX155" fmla="*/ 7808213 w 12192614"/>
              <a:gd name="connsiteY155" fmla="*/ 1917253 h 6940094"/>
              <a:gd name="connsiteX156" fmla="*/ 7863093 w 12192614"/>
              <a:gd name="connsiteY156" fmla="*/ 1822375 h 6940094"/>
              <a:gd name="connsiteX157" fmla="*/ 7962622 w 12192614"/>
              <a:gd name="connsiteY157" fmla="*/ 1726567 h 6940094"/>
              <a:gd name="connsiteX158" fmla="*/ 8026339 w 12192614"/>
              <a:gd name="connsiteY158" fmla="*/ 1678663 h 6940094"/>
              <a:gd name="connsiteX159" fmla="*/ 8100288 w 12192614"/>
              <a:gd name="connsiteY159" fmla="*/ 1667036 h 6940094"/>
              <a:gd name="connsiteX160" fmla="*/ 8190515 w 12192614"/>
              <a:gd name="connsiteY160" fmla="*/ 1659595 h 6940094"/>
              <a:gd name="connsiteX161" fmla="*/ 8234234 w 12192614"/>
              <a:gd name="connsiteY161" fmla="*/ 1626574 h 6940094"/>
              <a:gd name="connsiteX162" fmla="*/ 8251907 w 12192614"/>
              <a:gd name="connsiteY162" fmla="*/ 1571228 h 6940094"/>
              <a:gd name="connsiteX163" fmla="*/ 8167261 w 12192614"/>
              <a:gd name="connsiteY163" fmla="*/ 1472629 h 6940094"/>
              <a:gd name="connsiteX164" fmla="*/ 7955181 w 12192614"/>
              <a:gd name="connsiteY164" fmla="*/ 1454026 h 6940094"/>
              <a:gd name="connsiteX165" fmla="*/ 7701243 w 12192614"/>
              <a:gd name="connsiteY165" fmla="*/ 1482396 h 6940094"/>
              <a:gd name="connsiteX166" fmla="*/ 7626829 w 12192614"/>
              <a:gd name="connsiteY166" fmla="*/ 1579599 h 6940094"/>
              <a:gd name="connsiteX167" fmla="*/ 7638921 w 12192614"/>
              <a:gd name="connsiteY167" fmla="*/ 1622388 h 6940094"/>
              <a:gd name="connsiteX168" fmla="*/ 7656594 w 12192614"/>
              <a:gd name="connsiteY168" fmla="*/ 1672617 h 6940094"/>
              <a:gd name="connsiteX169" fmla="*/ 7586831 w 12192614"/>
              <a:gd name="connsiteY169" fmla="*/ 1790749 h 6940094"/>
              <a:gd name="connsiteX170" fmla="*/ 7506371 w 12192614"/>
              <a:gd name="connsiteY170" fmla="*/ 1883767 h 6940094"/>
              <a:gd name="connsiteX171" fmla="*/ 7464978 w 12192614"/>
              <a:gd name="connsiteY171" fmla="*/ 1902370 h 6940094"/>
              <a:gd name="connsiteX172" fmla="*/ 7429632 w 12192614"/>
              <a:gd name="connsiteY172" fmla="*/ 1824236 h 6940094"/>
              <a:gd name="connsiteX173" fmla="*/ 7442189 w 12192614"/>
              <a:gd name="connsiteY173" fmla="*/ 1727497 h 6940094"/>
              <a:gd name="connsiteX174" fmla="*/ 7469629 w 12192614"/>
              <a:gd name="connsiteY174" fmla="*/ 1665176 h 6940094"/>
              <a:gd name="connsiteX175" fmla="*/ 7520324 w 12192614"/>
              <a:gd name="connsiteY175" fmla="*/ 1617272 h 6940094"/>
              <a:gd name="connsiteX176" fmla="*/ 7530091 w 12192614"/>
              <a:gd name="connsiteY176" fmla="*/ 1574019 h 6940094"/>
              <a:gd name="connsiteX177" fmla="*/ 7466839 w 12192614"/>
              <a:gd name="connsiteY177" fmla="*/ 1481001 h 6940094"/>
              <a:gd name="connsiteX178" fmla="*/ 7250108 w 12192614"/>
              <a:gd name="connsiteY178" fmla="*/ 1453096 h 6940094"/>
              <a:gd name="connsiteX179" fmla="*/ 5628960 w 12192614"/>
              <a:gd name="connsiteY179" fmla="*/ 1453096 h 6940094"/>
              <a:gd name="connsiteX180" fmla="*/ 5446646 w 12192614"/>
              <a:gd name="connsiteY180" fmla="*/ 1460537 h 6940094"/>
              <a:gd name="connsiteX181" fmla="*/ 5293167 w 12192614"/>
              <a:gd name="connsiteY181" fmla="*/ 1573088 h 6940094"/>
              <a:gd name="connsiteX182" fmla="*/ 5309445 w 12192614"/>
              <a:gd name="connsiteY182" fmla="*/ 1620527 h 6940094"/>
              <a:gd name="connsiteX183" fmla="*/ 5367581 w 12192614"/>
              <a:gd name="connsiteY183" fmla="*/ 1660525 h 6940094"/>
              <a:gd name="connsiteX184" fmla="*/ 5419671 w 12192614"/>
              <a:gd name="connsiteY184" fmla="*/ 1697732 h 6940094"/>
              <a:gd name="connsiteX185" fmla="*/ 5445716 w 12192614"/>
              <a:gd name="connsiteY185" fmla="*/ 1757263 h 6940094"/>
              <a:gd name="connsiteX186" fmla="*/ 5473621 w 12192614"/>
              <a:gd name="connsiteY186" fmla="*/ 2107009 h 6940094"/>
              <a:gd name="connsiteX187" fmla="*/ 5457808 w 12192614"/>
              <a:gd name="connsiteY187" fmla="*/ 2452104 h 6940094"/>
              <a:gd name="connsiteX188" fmla="*/ 5404788 w 12192614"/>
              <a:gd name="connsiteY188" fmla="*/ 2544192 h 6940094"/>
              <a:gd name="connsiteX189" fmla="*/ 5346187 w 12192614"/>
              <a:gd name="connsiteY189" fmla="*/ 2586980 h 6940094"/>
              <a:gd name="connsiteX190" fmla="*/ 5333164 w 12192614"/>
              <a:gd name="connsiteY190" fmla="*/ 2634419 h 6940094"/>
              <a:gd name="connsiteX191" fmla="*/ 5402463 w 12192614"/>
              <a:gd name="connsiteY191" fmla="*/ 2727901 h 6940094"/>
              <a:gd name="connsiteX192" fmla="*/ 5597334 w 12192614"/>
              <a:gd name="connsiteY192" fmla="*/ 2760923 h 6940094"/>
              <a:gd name="connsiteX193" fmla="*/ 5875457 w 12192614"/>
              <a:gd name="connsiteY193" fmla="*/ 2631628 h 6940094"/>
              <a:gd name="connsiteX194" fmla="*/ 5813135 w 12192614"/>
              <a:gd name="connsiteY194" fmla="*/ 2551633 h 6940094"/>
              <a:gd name="connsiteX195" fmla="*/ 5754069 w 12192614"/>
              <a:gd name="connsiteY195" fmla="*/ 2481870 h 6940094"/>
              <a:gd name="connsiteX196" fmla="*/ 5739651 w 12192614"/>
              <a:gd name="connsiteY196" fmla="*/ 2305137 h 6940094"/>
              <a:gd name="connsiteX197" fmla="*/ 5796392 w 12192614"/>
              <a:gd name="connsiteY197" fmla="*/ 2147937 h 6940094"/>
              <a:gd name="connsiteX198" fmla="*/ 5892200 w 12192614"/>
              <a:gd name="connsiteY198" fmla="*/ 2200027 h 6940094"/>
              <a:gd name="connsiteX199" fmla="*/ 6443794 w 12192614"/>
              <a:gd name="connsiteY199" fmla="*/ 2693950 h 6940094"/>
              <a:gd name="connsiteX200" fmla="*/ 6513092 w 12192614"/>
              <a:gd name="connsiteY200" fmla="*/ 2749761 h 6940094"/>
              <a:gd name="connsiteX201" fmla="*/ 6562857 w 12192614"/>
              <a:gd name="connsiteY201" fmla="*/ 2761853 h 6940094"/>
              <a:gd name="connsiteX202" fmla="*/ 6654014 w 12192614"/>
              <a:gd name="connsiteY202" fmla="*/ 2671626 h 6940094"/>
              <a:gd name="connsiteX203" fmla="*/ 6673547 w 12192614"/>
              <a:gd name="connsiteY203" fmla="*/ 2435361 h 6940094"/>
              <a:gd name="connsiteX204" fmla="*/ 6672617 w 12192614"/>
              <a:gd name="connsiteY204" fmla="*/ 2244675 h 6940094"/>
              <a:gd name="connsiteX205" fmla="*/ 6672617 w 12192614"/>
              <a:gd name="connsiteY205" fmla="*/ 1941438 h 6940094"/>
              <a:gd name="connsiteX206" fmla="*/ 6698662 w 12192614"/>
              <a:gd name="connsiteY206" fmla="*/ 1708894 h 6940094"/>
              <a:gd name="connsiteX207" fmla="*/ 6716336 w 12192614"/>
              <a:gd name="connsiteY207" fmla="*/ 1680989 h 6940094"/>
              <a:gd name="connsiteX208" fmla="*/ 6754473 w 12192614"/>
              <a:gd name="connsiteY208" fmla="*/ 1659595 h 6940094"/>
              <a:gd name="connsiteX209" fmla="*/ 6824236 w 12192614"/>
              <a:gd name="connsiteY209" fmla="*/ 1568437 h 6940094"/>
              <a:gd name="connsiteX210" fmla="*/ 6738660 w 12192614"/>
              <a:gd name="connsiteY210" fmla="*/ 1469839 h 6940094"/>
              <a:gd name="connsiteX211" fmla="*/ 6544253 w 12192614"/>
              <a:gd name="connsiteY211" fmla="*/ 1453096 h 6940094"/>
              <a:gd name="connsiteX212" fmla="*/ 6391704 w 12192614"/>
              <a:gd name="connsiteY212" fmla="*/ 1462397 h 6940094"/>
              <a:gd name="connsiteX213" fmla="*/ 6284734 w 12192614"/>
              <a:gd name="connsiteY213" fmla="*/ 1562856 h 6940094"/>
              <a:gd name="connsiteX214" fmla="*/ 6299617 w 12192614"/>
              <a:gd name="connsiteY214" fmla="*/ 1614481 h 6940094"/>
              <a:gd name="connsiteX215" fmla="*/ 6350776 w 12192614"/>
              <a:gd name="connsiteY215" fmla="*/ 1652153 h 6940094"/>
              <a:gd name="connsiteX216" fmla="*/ 6409378 w 12192614"/>
              <a:gd name="connsiteY216" fmla="*/ 1716335 h 6940094"/>
              <a:gd name="connsiteX217" fmla="*/ 6423330 w 12192614"/>
              <a:gd name="connsiteY217" fmla="*/ 1876326 h 6940094"/>
              <a:gd name="connsiteX218" fmla="*/ 6374961 w 12192614"/>
              <a:gd name="connsiteY218" fmla="*/ 1979575 h 6940094"/>
              <a:gd name="connsiteX219" fmla="*/ 6281013 w 12192614"/>
              <a:gd name="connsiteY219" fmla="*/ 1922834 h 6940094"/>
              <a:gd name="connsiteX220" fmla="*/ 5817786 w 12192614"/>
              <a:gd name="connsiteY220" fmla="*/ 1517278 h 6940094"/>
              <a:gd name="connsiteX221" fmla="*/ 5737326 w 12192614"/>
              <a:gd name="connsiteY221" fmla="*/ 1464723 h 6940094"/>
              <a:gd name="connsiteX222" fmla="*/ 5628960 w 12192614"/>
              <a:gd name="connsiteY222" fmla="*/ 1453096 h 6940094"/>
              <a:gd name="connsiteX223" fmla="*/ 2610540 w 12192614"/>
              <a:gd name="connsiteY223" fmla="*/ 1452165 h 6940094"/>
              <a:gd name="connsiteX224" fmla="*/ 2392879 w 12192614"/>
              <a:gd name="connsiteY224" fmla="*/ 1473559 h 6940094"/>
              <a:gd name="connsiteX225" fmla="*/ 2210565 w 12192614"/>
              <a:gd name="connsiteY225" fmla="*/ 1603784 h 6940094"/>
              <a:gd name="connsiteX226" fmla="*/ 2251492 w 12192614"/>
              <a:gd name="connsiteY226" fmla="*/ 1662385 h 6940094"/>
              <a:gd name="connsiteX227" fmla="*/ 2327302 w 12192614"/>
              <a:gd name="connsiteY227" fmla="*/ 1718661 h 6940094"/>
              <a:gd name="connsiteX228" fmla="*/ 2340790 w 12192614"/>
              <a:gd name="connsiteY228" fmla="*/ 1824236 h 6940094"/>
              <a:gd name="connsiteX229" fmla="*/ 2344510 w 12192614"/>
              <a:gd name="connsiteY229" fmla="*/ 2079104 h 6940094"/>
              <a:gd name="connsiteX230" fmla="*/ 2345440 w 12192614"/>
              <a:gd name="connsiteY230" fmla="*/ 2156308 h 6940094"/>
              <a:gd name="connsiteX231" fmla="*/ 2331487 w 12192614"/>
              <a:gd name="connsiteY231" fmla="*/ 2440942 h 6940094"/>
              <a:gd name="connsiteX232" fmla="*/ 2315209 w 12192614"/>
              <a:gd name="connsiteY232" fmla="*/ 2509775 h 6940094"/>
              <a:gd name="connsiteX233" fmla="*/ 2278468 w 12192614"/>
              <a:gd name="connsiteY233" fmla="*/ 2543262 h 6940094"/>
              <a:gd name="connsiteX234" fmla="*/ 2213355 w 12192614"/>
              <a:gd name="connsiteY234" fmla="*/ 2586050 h 6940094"/>
              <a:gd name="connsiteX235" fmla="*/ 2198473 w 12192614"/>
              <a:gd name="connsiteY235" fmla="*/ 2633489 h 6940094"/>
              <a:gd name="connsiteX236" fmla="*/ 2222192 w 12192614"/>
              <a:gd name="connsiteY236" fmla="*/ 2689764 h 6940094"/>
              <a:gd name="connsiteX237" fmla="*/ 2287769 w 12192614"/>
              <a:gd name="connsiteY237" fmla="*/ 2729297 h 6940094"/>
              <a:gd name="connsiteX238" fmla="*/ 2537057 w 12192614"/>
              <a:gd name="connsiteY238" fmla="*/ 2760923 h 6940094"/>
              <a:gd name="connsiteX239" fmla="*/ 2794715 w 12192614"/>
              <a:gd name="connsiteY239" fmla="*/ 2726506 h 6940094"/>
              <a:gd name="connsiteX240" fmla="*/ 2884942 w 12192614"/>
              <a:gd name="connsiteY240" fmla="*/ 2626977 h 6940094"/>
              <a:gd name="connsiteX241" fmla="*/ 2845875 w 12192614"/>
              <a:gd name="connsiteY241" fmla="*/ 2553494 h 6940094"/>
              <a:gd name="connsiteX242" fmla="*/ 2797506 w 12192614"/>
              <a:gd name="connsiteY242" fmla="*/ 2515356 h 6940094"/>
              <a:gd name="connsiteX243" fmla="*/ 2767740 w 12192614"/>
              <a:gd name="connsiteY243" fmla="*/ 2362807 h 6940094"/>
              <a:gd name="connsiteX244" fmla="*/ 2773321 w 12192614"/>
              <a:gd name="connsiteY244" fmla="*/ 2253047 h 6940094"/>
              <a:gd name="connsiteX245" fmla="*/ 2796576 w 12192614"/>
              <a:gd name="connsiteY245" fmla="*/ 2209328 h 6940094"/>
              <a:gd name="connsiteX246" fmla="*/ 3008656 w 12192614"/>
              <a:gd name="connsiteY246" fmla="*/ 2190725 h 6940094"/>
              <a:gd name="connsiteX247" fmla="*/ 3098418 w 12192614"/>
              <a:gd name="connsiteY247" fmla="*/ 2204678 h 6940094"/>
              <a:gd name="connsiteX248" fmla="*/ 3115626 w 12192614"/>
              <a:gd name="connsiteY248" fmla="*/ 2277231 h 6940094"/>
              <a:gd name="connsiteX249" fmla="*/ 3098883 w 12192614"/>
              <a:gd name="connsiteY249" fmla="*/ 2468848 h 6940094"/>
              <a:gd name="connsiteX250" fmla="*/ 3079814 w 12192614"/>
              <a:gd name="connsiteY250" fmla="*/ 2523728 h 6940094"/>
              <a:gd name="connsiteX251" fmla="*/ 3043072 w 12192614"/>
              <a:gd name="connsiteY251" fmla="*/ 2553494 h 6940094"/>
              <a:gd name="connsiteX252" fmla="*/ 2988192 w 12192614"/>
              <a:gd name="connsiteY252" fmla="*/ 2636279 h 6940094"/>
              <a:gd name="connsiteX253" fmla="*/ 3059815 w 12192614"/>
              <a:gd name="connsiteY253" fmla="*/ 2728367 h 6940094"/>
              <a:gd name="connsiteX254" fmla="*/ 3304452 w 12192614"/>
              <a:gd name="connsiteY254" fmla="*/ 2760923 h 6940094"/>
              <a:gd name="connsiteX255" fmla="*/ 3577458 w 12192614"/>
              <a:gd name="connsiteY255" fmla="*/ 2728832 h 6940094"/>
              <a:gd name="connsiteX256" fmla="*/ 3661639 w 12192614"/>
              <a:gd name="connsiteY256" fmla="*/ 2626047 h 6940094"/>
              <a:gd name="connsiteX257" fmla="*/ 3626292 w 12192614"/>
              <a:gd name="connsiteY257" fmla="*/ 2566516 h 6940094"/>
              <a:gd name="connsiteX258" fmla="*/ 3567691 w 12192614"/>
              <a:gd name="connsiteY258" fmla="*/ 2529309 h 6940094"/>
              <a:gd name="connsiteX259" fmla="*/ 3550948 w 12192614"/>
              <a:gd name="connsiteY259" fmla="*/ 2492102 h 6940094"/>
              <a:gd name="connsiteX260" fmla="*/ 3536995 w 12192614"/>
              <a:gd name="connsiteY260" fmla="*/ 2252117 h 6940094"/>
              <a:gd name="connsiteX261" fmla="*/ 3542576 w 12192614"/>
              <a:gd name="connsiteY261" fmla="*/ 1960972 h 6940094"/>
              <a:gd name="connsiteX262" fmla="*/ 3551878 w 12192614"/>
              <a:gd name="connsiteY262" fmla="*/ 1754473 h 6940094"/>
              <a:gd name="connsiteX263" fmla="*/ 3569552 w 12192614"/>
              <a:gd name="connsiteY263" fmla="*/ 1697267 h 6940094"/>
              <a:gd name="connsiteX264" fmla="*/ 3616990 w 12192614"/>
              <a:gd name="connsiteY264" fmla="*/ 1665176 h 6940094"/>
              <a:gd name="connsiteX265" fmla="*/ 3674661 w 12192614"/>
              <a:gd name="connsiteY265" fmla="*/ 1581460 h 6940094"/>
              <a:gd name="connsiteX266" fmla="*/ 3593271 w 12192614"/>
              <a:gd name="connsiteY266" fmla="*/ 1484256 h 6940094"/>
              <a:gd name="connsiteX267" fmla="*/ 3340728 w 12192614"/>
              <a:gd name="connsiteY267" fmla="*/ 1453096 h 6940094"/>
              <a:gd name="connsiteX268" fmla="*/ 3097953 w 12192614"/>
              <a:gd name="connsiteY268" fmla="*/ 1476350 h 6940094"/>
              <a:gd name="connsiteX269" fmla="*/ 3022608 w 12192614"/>
              <a:gd name="connsiteY269" fmla="*/ 1518673 h 6940094"/>
              <a:gd name="connsiteX270" fmla="*/ 2993773 w 12192614"/>
              <a:gd name="connsiteY270" fmla="*/ 1587971 h 6940094"/>
              <a:gd name="connsiteX271" fmla="*/ 3006795 w 12192614"/>
              <a:gd name="connsiteY271" fmla="*/ 1631224 h 6940094"/>
              <a:gd name="connsiteX272" fmla="*/ 3060745 w 12192614"/>
              <a:gd name="connsiteY272" fmla="*/ 1670757 h 6940094"/>
              <a:gd name="connsiteX273" fmla="*/ 3090363 w 12192614"/>
              <a:gd name="connsiteY273" fmla="*/ 1992841 h 6940094"/>
              <a:gd name="connsiteX274" fmla="*/ 3115626 w 12192614"/>
              <a:gd name="connsiteY274" fmla="*/ 1907952 h 6940094"/>
              <a:gd name="connsiteX275" fmla="*/ 3092372 w 12192614"/>
              <a:gd name="connsiteY275" fmla="*/ 1959111 h 6940094"/>
              <a:gd name="connsiteX276" fmla="*/ 2973309 w 12192614"/>
              <a:gd name="connsiteY276" fmla="*/ 1969343 h 6940094"/>
              <a:gd name="connsiteX277" fmla="*/ 2839829 w 12192614"/>
              <a:gd name="connsiteY277" fmla="*/ 1967483 h 6940094"/>
              <a:gd name="connsiteX278" fmla="*/ 2797506 w 12192614"/>
              <a:gd name="connsiteY278" fmla="*/ 1956321 h 6940094"/>
              <a:gd name="connsiteX279" fmla="*/ 2773321 w 12192614"/>
              <a:gd name="connsiteY279" fmla="*/ 1876326 h 6940094"/>
              <a:gd name="connsiteX280" fmla="*/ 2783088 w 12192614"/>
              <a:gd name="connsiteY280" fmla="*/ 1729358 h 6940094"/>
              <a:gd name="connsiteX281" fmla="*/ 2829132 w 12192614"/>
              <a:gd name="connsiteY281" fmla="*/ 1670757 h 6940094"/>
              <a:gd name="connsiteX282" fmla="*/ 2885873 w 12192614"/>
              <a:gd name="connsiteY282" fmla="*/ 1625178 h 6940094"/>
              <a:gd name="connsiteX283" fmla="*/ 2900755 w 12192614"/>
              <a:gd name="connsiteY283" fmla="*/ 1572158 h 6940094"/>
              <a:gd name="connsiteX284" fmla="*/ 2610540 w 12192614"/>
              <a:gd name="connsiteY284" fmla="*/ 1452165 h 6940094"/>
              <a:gd name="connsiteX285" fmla="*/ 1957929 w 12192614"/>
              <a:gd name="connsiteY285" fmla="*/ 1443794 h 6940094"/>
              <a:gd name="connsiteX286" fmla="*/ 1908630 w 12192614"/>
              <a:gd name="connsiteY286" fmla="*/ 1451235 h 6940094"/>
              <a:gd name="connsiteX287" fmla="*/ 1764452 w 12192614"/>
              <a:gd name="connsiteY287" fmla="*/ 1472629 h 6940094"/>
              <a:gd name="connsiteX288" fmla="*/ 1274249 w 12192614"/>
              <a:gd name="connsiteY288" fmla="*/ 1472629 h 6940094"/>
              <a:gd name="connsiteX289" fmla="*/ 1200301 w 12192614"/>
              <a:gd name="connsiteY289" fmla="*/ 1468909 h 6940094"/>
              <a:gd name="connsiteX290" fmla="*/ 1117980 w 12192614"/>
              <a:gd name="connsiteY290" fmla="*/ 1454956 h 6940094"/>
              <a:gd name="connsiteX291" fmla="*/ 1075192 w 12192614"/>
              <a:gd name="connsiteY291" fmla="*/ 1449375 h 6940094"/>
              <a:gd name="connsiteX292" fmla="*/ 935666 w 12192614"/>
              <a:gd name="connsiteY292" fmla="*/ 1544253 h 6940094"/>
              <a:gd name="connsiteX293" fmla="*/ 865902 w 12192614"/>
              <a:gd name="connsiteY293" fmla="*/ 1672152 h 6940094"/>
              <a:gd name="connsiteX294" fmla="*/ 839857 w 12192614"/>
              <a:gd name="connsiteY294" fmla="*/ 1799121 h 6940094"/>
              <a:gd name="connsiteX295" fmla="*/ 872414 w 12192614"/>
              <a:gd name="connsiteY295" fmla="*/ 1895394 h 6940094"/>
              <a:gd name="connsiteX296" fmla="*/ 955199 w 12192614"/>
              <a:gd name="connsiteY296" fmla="*/ 1933066 h 6940094"/>
              <a:gd name="connsiteX297" fmla="*/ 1047287 w 12192614"/>
              <a:gd name="connsiteY297" fmla="*/ 1896789 h 6940094"/>
              <a:gd name="connsiteX298" fmla="*/ 1149606 w 12192614"/>
              <a:gd name="connsiteY298" fmla="*/ 1771216 h 6940094"/>
              <a:gd name="connsiteX299" fmla="*/ 1220299 w 12192614"/>
              <a:gd name="connsiteY299" fmla="*/ 1719126 h 6940094"/>
              <a:gd name="connsiteX300" fmla="*/ 1263088 w 12192614"/>
              <a:gd name="connsiteY300" fmla="*/ 1754473 h 6940094"/>
              <a:gd name="connsiteX301" fmla="*/ 1276110 w 12192614"/>
              <a:gd name="connsiteY301" fmla="*/ 1873535 h 6940094"/>
              <a:gd name="connsiteX302" fmla="*/ 1269599 w 12192614"/>
              <a:gd name="connsiteY302" fmla="*/ 2154913 h 6940094"/>
              <a:gd name="connsiteX303" fmla="*/ 1255646 w 12192614"/>
              <a:gd name="connsiteY303" fmla="*/ 2389783 h 6940094"/>
              <a:gd name="connsiteX304" fmla="*/ 1233787 w 12192614"/>
              <a:gd name="connsiteY304" fmla="*/ 2500474 h 6940094"/>
              <a:gd name="connsiteX305" fmla="*/ 1184953 w 12192614"/>
              <a:gd name="connsiteY305" fmla="*/ 2539541 h 6940094"/>
              <a:gd name="connsiteX306" fmla="*/ 1118910 w 12192614"/>
              <a:gd name="connsiteY306" fmla="*/ 2561865 h 6940094"/>
              <a:gd name="connsiteX307" fmla="*/ 1085424 w 12192614"/>
              <a:gd name="connsiteY307" fmla="*/ 2621396 h 6940094"/>
              <a:gd name="connsiteX308" fmla="*/ 1179372 w 12192614"/>
              <a:gd name="connsiteY308" fmla="*/ 2723716 h 6940094"/>
              <a:gd name="connsiteX309" fmla="*/ 1521676 w 12192614"/>
              <a:gd name="connsiteY309" fmla="*/ 2761853 h 6940094"/>
              <a:gd name="connsiteX310" fmla="*/ 1800264 w 12192614"/>
              <a:gd name="connsiteY310" fmla="*/ 2729297 h 6940094"/>
              <a:gd name="connsiteX311" fmla="*/ 1890956 w 12192614"/>
              <a:gd name="connsiteY311" fmla="*/ 2629768 h 6940094"/>
              <a:gd name="connsiteX312" fmla="*/ 1872818 w 12192614"/>
              <a:gd name="connsiteY312" fmla="*/ 2577213 h 6940094"/>
              <a:gd name="connsiteX313" fmla="*/ 1804450 w 12192614"/>
              <a:gd name="connsiteY313" fmla="*/ 2536750 h 6940094"/>
              <a:gd name="connsiteX314" fmla="*/ 1741198 w 12192614"/>
              <a:gd name="connsiteY314" fmla="*/ 2480940 h 6940094"/>
              <a:gd name="connsiteX315" fmla="*/ 1724455 w 12192614"/>
              <a:gd name="connsiteY315" fmla="*/ 2364668 h 6940094"/>
              <a:gd name="connsiteX316" fmla="*/ 1724455 w 12192614"/>
              <a:gd name="connsiteY316" fmla="*/ 1843770 h 6940094"/>
              <a:gd name="connsiteX317" fmla="*/ 1739338 w 12192614"/>
              <a:gd name="connsiteY317" fmla="*/ 1748891 h 6940094"/>
              <a:gd name="connsiteX318" fmla="*/ 1788637 w 12192614"/>
              <a:gd name="connsiteY318" fmla="*/ 1720056 h 6940094"/>
              <a:gd name="connsiteX319" fmla="*/ 1831425 w 12192614"/>
              <a:gd name="connsiteY319" fmla="*/ 1737729 h 6940094"/>
              <a:gd name="connsiteX320" fmla="*/ 1879794 w 12192614"/>
              <a:gd name="connsiteY320" fmla="*/ 1813074 h 6940094"/>
              <a:gd name="connsiteX321" fmla="*/ 1951418 w 12192614"/>
              <a:gd name="connsiteY321" fmla="*/ 1903766 h 6940094"/>
              <a:gd name="connsiteX322" fmla="*/ 2036994 w 12192614"/>
              <a:gd name="connsiteY322" fmla="*/ 1931206 h 6940094"/>
              <a:gd name="connsiteX323" fmla="*/ 2126291 w 12192614"/>
              <a:gd name="connsiteY323" fmla="*/ 1903301 h 6940094"/>
              <a:gd name="connsiteX324" fmla="*/ 2175590 w 12192614"/>
              <a:gd name="connsiteY324" fmla="*/ 1785168 h 6940094"/>
              <a:gd name="connsiteX325" fmla="*/ 2104431 w 12192614"/>
              <a:gd name="connsiteY325" fmla="*/ 1555415 h 6940094"/>
              <a:gd name="connsiteX326" fmla="*/ 1957929 w 12192614"/>
              <a:gd name="connsiteY326" fmla="*/ 1443794 h 6940094"/>
              <a:gd name="connsiteX327" fmla="*/ 4410802 w 12192614"/>
              <a:gd name="connsiteY327" fmla="*/ 1441003 h 6940094"/>
              <a:gd name="connsiteX328" fmla="*/ 4247091 w 12192614"/>
              <a:gd name="connsiteY328" fmla="*/ 1506116 h 6940094"/>
              <a:gd name="connsiteX329" fmla="*/ 4207559 w 12192614"/>
              <a:gd name="connsiteY329" fmla="*/ 1567042 h 6940094"/>
              <a:gd name="connsiteX330" fmla="*/ 4197792 w 12192614"/>
              <a:gd name="connsiteY330" fmla="*/ 1678198 h 6940094"/>
              <a:gd name="connsiteX331" fmla="*/ 4172212 w 12192614"/>
              <a:gd name="connsiteY331" fmla="*/ 1832142 h 6940094"/>
              <a:gd name="connsiteX332" fmla="*/ 4075009 w 12192614"/>
              <a:gd name="connsiteY332" fmla="*/ 2068872 h 6940094"/>
              <a:gd name="connsiteX333" fmla="*/ 3943854 w 12192614"/>
              <a:gd name="connsiteY333" fmla="*/ 2356296 h 6940094"/>
              <a:gd name="connsiteX334" fmla="*/ 3855023 w 12192614"/>
              <a:gd name="connsiteY334" fmla="*/ 2521402 h 6940094"/>
              <a:gd name="connsiteX335" fmla="*/ 3763400 w 12192614"/>
              <a:gd name="connsiteY335" fmla="*/ 2581399 h 6940094"/>
              <a:gd name="connsiteX336" fmla="*/ 3711775 w 12192614"/>
              <a:gd name="connsiteY336" fmla="*/ 2610234 h 6940094"/>
              <a:gd name="connsiteX337" fmla="*/ 3697358 w 12192614"/>
              <a:gd name="connsiteY337" fmla="*/ 2654883 h 6940094"/>
              <a:gd name="connsiteX338" fmla="*/ 3762470 w 12192614"/>
              <a:gd name="connsiteY338" fmla="*/ 2740459 h 6940094"/>
              <a:gd name="connsiteX339" fmla="*/ 3983852 w 12192614"/>
              <a:gd name="connsiteY339" fmla="*/ 2760923 h 6940094"/>
              <a:gd name="connsiteX340" fmla="*/ 4248951 w 12192614"/>
              <a:gd name="connsiteY340" fmla="*/ 2650232 h 6940094"/>
              <a:gd name="connsiteX341" fmla="*/ 4192211 w 12192614"/>
              <a:gd name="connsiteY341" fmla="*/ 2583259 h 6940094"/>
              <a:gd name="connsiteX342" fmla="*/ 4140586 w 12192614"/>
              <a:gd name="connsiteY342" fmla="*/ 2563260 h 6940094"/>
              <a:gd name="connsiteX343" fmla="*/ 4132680 w 12192614"/>
              <a:gd name="connsiteY343" fmla="*/ 2536750 h 6940094"/>
              <a:gd name="connsiteX344" fmla="*/ 4143842 w 12192614"/>
              <a:gd name="connsiteY344" fmla="*/ 2490242 h 6940094"/>
              <a:gd name="connsiteX345" fmla="*/ 4169887 w 12192614"/>
              <a:gd name="connsiteY345" fmla="*/ 2456755 h 6940094"/>
              <a:gd name="connsiteX346" fmla="*/ 4317785 w 12192614"/>
              <a:gd name="connsiteY346" fmla="*/ 2441872 h 6940094"/>
              <a:gd name="connsiteX347" fmla="*/ 4545677 w 12192614"/>
              <a:gd name="connsiteY347" fmla="*/ 2453035 h 6940094"/>
              <a:gd name="connsiteX348" fmla="*/ 4621022 w 12192614"/>
              <a:gd name="connsiteY348" fmla="*/ 2526519 h 6940094"/>
              <a:gd name="connsiteX349" fmla="*/ 4577303 w 12192614"/>
              <a:gd name="connsiteY349" fmla="*/ 2576748 h 6940094"/>
              <a:gd name="connsiteX350" fmla="*/ 4523819 w 12192614"/>
              <a:gd name="connsiteY350" fmla="*/ 2605118 h 6940094"/>
              <a:gd name="connsiteX351" fmla="*/ 4509401 w 12192614"/>
              <a:gd name="connsiteY351" fmla="*/ 2648371 h 6940094"/>
              <a:gd name="connsiteX352" fmla="*/ 4536841 w 12192614"/>
              <a:gd name="connsiteY352" fmla="*/ 2710228 h 6940094"/>
              <a:gd name="connsiteX353" fmla="*/ 4610791 w 12192614"/>
              <a:gd name="connsiteY353" fmla="*/ 2744180 h 6940094"/>
              <a:gd name="connsiteX354" fmla="*/ 4922399 w 12192614"/>
              <a:gd name="connsiteY354" fmla="*/ 2761853 h 6940094"/>
              <a:gd name="connsiteX355" fmla="*/ 5190289 w 12192614"/>
              <a:gd name="connsiteY355" fmla="*/ 2732087 h 6940094"/>
              <a:gd name="connsiteX356" fmla="*/ 5272145 w 12192614"/>
              <a:gd name="connsiteY356" fmla="*/ 2634419 h 6940094"/>
              <a:gd name="connsiteX357" fmla="*/ 5205172 w 12192614"/>
              <a:gd name="connsiteY357" fmla="*/ 2566516 h 6940094"/>
              <a:gd name="connsiteX358" fmla="*/ 5154013 w 12192614"/>
              <a:gd name="connsiteY358" fmla="*/ 2544657 h 6940094"/>
              <a:gd name="connsiteX359" fmla="*/ 5112155 w 12192614"/>
              <a:gd name="connsiteY359" fmla="*/ 2476289 h 6940094"/>
              <a:gd name="connsiteX360" fmla="*/ 4936351 w 12192614"/>
              <a:gd name="connsiteY360" fmla="*/ 2099568 h 6940094"/>
              <a:gd name="connsiteX361" fmla="*/ 4590326 w 12192614"/>
              <a:gd name="connsiteY361" fmla="*/ 1514487 h 6940094"/>
              <a:gd name="connsiteX362" fmla="*/ 4410802 w 12192614"/>
              <a:gd name="connsiteY362" fmla="*/ 1441003 h 6940094"/>
              <a:gd name="connsiteX363" fmla="*/ 0 w 12192614"/>
              <a:gd name="connsiteY363" fmla="*/ 0 h 6940094"/>
              <a:gd name="connsiteX364" fmla="*/ 12192614 w 12192614"/>
              <a:gd name="connsiteY364" fmla="*/ 82094 h 6940094"/>
              <a:gd name="connsiteX365" fmla="*/ 12192614 w 12192614"/>
              <a:gd name="connsiteY365" fmla="*/ 6940094 h 6940094"/>
              <a:gd name="connsiteX366" fmla="*/ 614 w 12192614"/>
              <a:gd name="connsiteY366" fmla="*/ 6940094 h 6940094"/>
              <a:gd name="connsiteX367" fmla="*/ 0 w 12192614"/>
              <a:gd name="connsiteY367" fmla="*/ 0 h 6940094"/>
              <a:gd name="connsiteX0" fmla="*/ 9084972 w 12192614"/>
              <a:gd name="connsiteY0" fmla="*/ 3999545 h 6940094"/>
              <a:gd name="connsiteX1" fmla="*/ 846099 w 12192614"/>
              <a:gd name="connsiteY1" fmla="*/ 431229 h 6940094"/>
              <a:gd name="connsiteX2" fmla="*/ 9178920 w 12192614"/>
              <a:gd name="connsiteY2" fmla="*/ 4033961 h 6940094"/>
              <a:gd name="connsiteX3" fmla="*/ 9260775 w 12192614"/>
              <a:gd name="connsiteY3" fmla="*/ 4123258 h 6940094"/>
              <a:gd name="connsiteX4" fmla="*/ 9354723 w 12192614"/>
              <a:gd name="connsiteY4" fmla="*/ 4345570 h 6940094"/>
              <a:gd name="connsiteX5" fmla="*/ 9391000 w 12192614"/>
              <a:gd name="connsiteY5" fmla="*/ 4588346 h 6940094"/>
              <a:gd name="connsiteX6" fmla="*/ 9347747 w 12192614"/>
              <a:gd name="connsiteY6" fmla="*/ 4727872 h 6940094"/>
              <a:gd name="connsiteX7" fmla="*/ 9233801 w 12192614"/>
              <a:gd name="connsiteY7" fmla="*/ 4780892 h 6940094"/>
              <a:gd name="connsiteX8" fmla="*/ 9147760 w 12192614"/>
              <a:gd name="connsiteY8" fmla="*/ 4753917 h 6940094"/>
              <a:gd name="connsiteX9" fmla="*/ 9076600 w 12192614"/>
              <a:gd name="connsiteY9" fmla="*/ 4681363 h 6940094"/>
              <a:gd name="connsiteX10" fmla="*/ 8968700 w 12192614"/>
              <a:gd name="connsiteY10" fmla="*/ 4436262 h 6940094"/>
              <a:gd name="connsiteX11" fmla="*/ 8925912 w 12192614"/>
              <a:gd name="connsiteY11" fmla="*/ 4193021 h 6940094"/>
              <a:gd name="connsiteX12" fmla="*/ 8961260 w 12192614"/>
              <a:gd name="connsiteY12" fmla="*/ 4069308 h 6940094"/>
              <a:gd name="connsiteX13" fmla="*/ 9084972 w 12192614"/>
              <a:gd name="connsiteY13" fmla="*/ 3999545 h 6940094"/>
              <a:gd name="connsiteX14" fmla="*/ 10287168 w 12192614"/>
              <a:gd name="connsiteY14" fmla="*/ 3740026 h 6940094"/>
              <a:gd name="connsiteX15" fmla="*/ 10045323 w 12192614"/>
              <a:gd name="connsiteY15" fmla="*/ 3760489 h 6940094"/>
              <a:gd name="connsiteX16" fmla="*/ 9963002 w 12192614"/>
              <a:gd name="connsiteY16" fmla="*/ 3798627 h 6940094"/>
              <a:gd name="connsiteX17" fmla="*/ 9931841 w 12192614"/>
              <a:gd name="connsiteY17" fmla="*/ 3862809 h 6940094"/>
              <a:gd name="connsiteX18" fmla="*/ 9993233 w 12192614"/>
              <a:gd name="connsiteY18" fmla="*/ 3952106 h 6940094"/>
              <a:gd name="connsiteX19" fmla="*/ 10043928 w 12192614"/>
              <a:gd name="connsiteY19" fmla="*/ 4007916 h 6940094"/>
              <a:gd name="connsiteX20" fmla="*/ 10055555 w 12192614"/>
              <a:gd name="connsiteY20" fmla="*/ 4114886 h 6940094"/>
              <a:gd name="connsiteX21" fmla="*/ 10052764 w 12192614"/>
              <a:gd name="connsiteY21" fmla="*/ 4259994 h 6940094"/>
              <a:gd name="connsiteX22" fmla="*/ 10048113 w 12192614"/>
              <a:gd name="connsiteY22" fmla="*/ 4483236 h 6940094"/>
              <a:gd name="connsiteX23" fmla="*/ 10081600 w 12192614"/>
              <a:gd name="connsiteY23" fmla="*/ 4749266 h 6940094"/>
              <a:gd name="connsiteX24" fmla="*/ 10202522 w 12192614"/>
              <a:gd name="connsiteY24" fmla="*/ 4911117 h 6940094"/>
              <a:gd name="connsiteX25" fmla="*/ 10680633 w 12192614"/>
              <a:gd name="connsiteY25" fmla="*/ 5053434 h 6940094"/>
              <a:gd name="connsiteX26" fmla="*/ 10987591 w 12192614"/>
              <a:gd name="connsiteY26" fmla="*/ 5003204 h 6940094"/>
              <a:gd name="connsiteX27" fmla="*/ 11277806 w 12192614"/>
              <a:gd name="connsiteY27" fmla="*/ 4741825 h 6940094"/>
              <a:gd name="connsiteX28" fmla="*/ 11308501 w 12192614"/>
              <a:gd name="connsiteY28" fmla="*/ 4450680 h 6940094"/>
              <a:gd name="connsiteX29" fmla="*/ 11308501 w 12192614"/>
              <a:gd name="connsiteY29" fmla="*/ 4223717 h 6940094"/>
              <a:gd name="connsiteX30" fmla="*/ 11317338 w 12192614"/>
              <a:gd name="connsiteY30" fmla="*/ 3985127 h 6940094"/>
              <a:gd name="connsiteX31" fmla="*/ 11373614 w 12192614"/>
              <a:gd name="connsiteY31" fmla="*/ 3925131 h 6940094"/>
              <a:gd name="connsiteX32" fmla="*/ 11432215 w 12192614"/>
              <a:gd name="connsiteY32" fmla="*/ 3885133 h 6940094"/>
              <a:gd name="connsiteX33" fmla="*/ 11443377 w 12192614"/>
              <a:gd name="connsiteY33" fmla="*/ 3845135 h 6940094"/>
              <a:gd name="connsiteX34" fmla="*/ 11378730 w 12192614"/>
              <a:gd name="connsiteY34" fmla="*/ 3765140 h 6940094"/>
              <a:gd name="connsiteX35" fmla="*/ 11169905 w 12192614"/>
              <a:gd name="connsiteY35" fmla="*/ 3740026 h 6940094"/>
              <a:gd name="connsiteX36" fmla="*/ 10956430 w 12192614"/>
              <a:gd name="connsiteY36" fmla="*/ 3765605 h 6940094"/>
              <a:gd name="connsiteX37" fmla="*/ 10889922 w 12192614"/>
              <a:gd name="connsiteY37" fmla="*/ 3846996 h 6940094"/>
              <a:gd name="connsiteX38" fmla="*/ 10907596 w 12192614"/>
              <a:gd name="connsiteY38" fmla="*/ 3890714 h 6940094"/>
              <a:gd name="connsiteX39" fmla="*/ 10973638 w 12192614"/>
              <a:gd name="connsiteY39" fmla="*/ 3929781 h 6940094"/>
              <a:gd name="connsiteX40" fmla="*/ 11033635 w 12192614"/>
              <a:gd name="connsiteY40" fmla="*/ 3993498 h 6940094"/>
              <a:gd name="connsiteX41" fmla="*/ 11047122 w 12192614"/>
              <a:gd name="connsiteY41" fmla="*/ 4269296 h 6940094"/>
              <a:gd name="connsiteX42" fmla="*/ 11047122 w 12192614"/>
              <a:gd name="connsiteY42" fmla="*/ 4473934 h 6940094"/>
              <a:gd name="connsiteX43" fmla="*/ 11037820 w 12192614"/>
              <a:gd name="connsiteY43" fmla="*/ 4595787 h 6940094"/>
              <a:gd name="connsiteX44" fmla="*/ 11003404 w 12192614"/>
              <a:gd name="connsiteY44" fmla="*/ 4676713 h 6940094"/>
              <a:gd name="connsiteX45" fmla="*/ 10911316 w 12192614"/>
              <a:gd name="connsiteY45" fmla="*/ 4751592 h 6940094"/>
              <a:gd name="connsiteX46" fmla="*/ 10776441 w 12192614"/>
              <a:gd name="connsiteY46" fmla="*/ 4779032 h 6940094"/>
              <a:gd name="connsiteX47" fmla="*/ 10584825 w 12192614"/>
              <a:gd name="connsiteY47" fmla="*/ 4710199 h 6940094"/>
              <a:gd name="connsiteX48" fmla="*/ 10498318 w 12192614"/>
              <a:gd name="connsiteY48" fmla="*/ 4466493 h 6940094"/>
              <a:gd name="connsiteX49" fmla="*/ 10505760 w 12192614"/>
              <a:gd name="connsiteY49" fmla="*/ 4116747 h 6940094"/>
              <a:gd name="connsiteX50" fmla="*/ 10516457 w 12192614"/>
              <a:gd name="connsiteY50" fmla="*/ 4003265 h 6940094"/>
              <a:gd name="connsiteX51" fmla="*/ 10556919 w 12192614"/>
              <a:gd name="connsiteY51" fmla="*/ 3955826 h 6940094"/>
              <a:gd name="connsiteX52" fmla="*/ 10612730 w 12192614"/>
              <a:gd name="connsiteY52" fmla="*/ 3926991 h 6940094"/>
              <a:gd name="connsiteX53" fmla="*/ 10641565 w 12192614"/>
              <a:gd name="connsiteY53" fmla="*/ 3864669 h 6940094"/>
              <a:gd name="connsiteX54" fmla="*/ 10542037 w 12192614"/>
              <a:gd name="connsiteY54" fmla="*/ 3763280 h 6940094"/>
              <a:gd name="connsiteX55" fmla="*/ 10287168 w 12192614"/>
              <a:gd name="connsiteY55" fmla="*/ 3740026 h 6940094"/>
              <a:gd name="connsiteX56" fmla="*/ 7411252 w 12192614"/>
              <a:gd name="connsiteY56" fmla="*/ 3523481 h 6940094"/>
              <a:gd name="connsiteX57" fmla="*/ 7125055 w 12192614"/>
              <a:gd name="connsiteY57" fmla="*/ 3766536 h 6940094"/>
              <a:gd name="connsiteX58" fmla="*/ 7031108 w 12192614"/>
              <a:gd name="connsiteY58" fmla="*/ 3856298 h 6940094"/>
              <a:gd name="connsiteX59" fmla="*/ 7057153 w 12192614"/>
              <a:gd name="connsiteY59" fmla="*/ 3915829 h 6940094"/>
              <a:gd name="connsiteX60" fmla="*/ 7133426 w 12192614"/>
              <a:gd name="connsiteY60" fmla="*/ 3950245 h 6940094"/>
              <a:gd name="connsiteX61" fmla="*/ 7226444 w 12192614"/>
              <a:gd name="connsiteY61" fmla="*/ 4014427 h 6940094"/>
              <a:gd name="connsiteX62" fmla="*/ 7443175 w 12192614"/>
              <a:gd name="connsiteY62" fmla="*/ 4260924 h 6940094"/>
              <a:gd name="connsiteX63" fmla="*/ 7508287 w 12192614"/>
              <a:gd name="connsiteY63" fmla="*/ 4368359 h 6940094"/>
              <a:gd name="connsiteX64" fmla="*/ 7523171 w 12192614"/>
              <a:gd name="connsiteY64" fmla="*/ 4484166 h 6940094"/>
              <a:gd name="connsiteX65" fmla="*/ 7493405 w 12192614"/>
              <a:gd name="connsiteY65" fmla="*/ 4787403 h 6940094"/>
              <a:gd name="connsiteX66" fmla="*/ 7427362 w 12192614"/>
              <a:gd name="connsiteY66" fmla="*/ 4834842 h 6940094"/>
              <a:gd name="connsiteX67" fmla="*/ 7356669 w 12192614"/>
              <a:gd name="connsiteY67" fmla="*/ 4917628 h 6940094"/>
              <a:gd name="connsiteX68" fmla="*/ 7472011 w 12192614"/>
              <a:gd name="connsiteY68" fmla="*/ 5017157 h 6940094"/>
              <a:gd name="connsiteX69" fmla="*/ 7762226 w 12192614"/>
              <a:gd name="connsiteY69" fmla="*/ 5235586 h 6940094"/>
              <a:gd name="connsiteX70" fmla="*/ 8136156 w 12192614"/>
              <a:gd name="connsiteY70" fmla="*/ 4920419 h 6940094"/>
              <a:gd name="connsiteX71" fmla="*/ 8068253 w 12192614"/>
              <a:gd name="connsiteY71" fmla="*/ 4832052 h 6940094"/>
              <a:gd name="connsiteX72" fmla="*/ 8014303 w 12192614"/>
              <a:gd name="connsiteY72" fmla="*/ 4788799 h 6940094"/>
              <a:gd name="connsiteX73" fmla="*/ 7996630 w 12192614"/>
              <a:gd name="connsiteY73" fmla="*/ 4710199 h 6940094"/>
              <a:gd name="connsiteX74" fmla="*/ 7988258 w 12192614"/>
              <a:gd name="connsiteY74" fmla="*/ 4510211 h 6940094"/>
              <a:gd name="connsiteX75" fmla="*/ 8019419 w 12192614"/>
              <a:gd name="connsiteY75" fmla="*/ 4317200 h 6940094"/>
              <a:gd name="connsiteX76" fmla="*/ 8177084 w 12192614"/>
              <a:gd name="connsiteY76" fmla="*/ 4115817 h 6940094"/>
              <a:gd name="connsiteX77" fmla="*/ 8320331 w 12192614"/>
              <a:gd name="connsiteY77" fmla="*/ 3973965 h 6940094"/>
              <a:gd name="connsiteX78" fmla="*/ 8412418 w 12192614"/>
              <a:gd name="connsiteY78" fmla="*/ 3933502 h 6940094"/>
              <a:gd name="connsiteX79" fmla="*/ 8493343 w 12192614"/>
              <a:gd name="connsiteY79" fmla="*/ 3903736 h 6940094"/>
              <a:gd name="connsiteX80" fmla="*/ 8516598 w 12192614"/>
              <a:gd name="connsiteY80" fmla="*/ 3846066 h 6940094"/>
              <a:gd name="connsiteX81" fmla="*/ 8496598 w 12192614"/>
              <a:gd name="connsiteY81" fmla="*/ 3790255 h 6940094"/>
              <a:gd name="connsiteX82" fmla="*/ 8445904 w 12192614"/>
              <a:gd name="connsiteY82" fmla="*/ 3754908 h 6940094"/>
              <a:gd name="connsiteX83" fmla="*/ 8264819 w 12192614"/>
              <a:gd name="connsiteY83" fmla="*/ 3510936 h 6940094"/>
              <a:gd name="connsiteX84" fmla="*/ 7951982 w 12192614"/>
              <a:gd name="connsiteY84" fmla="*/ 3845135 h 6940094"/>
              <a:gd name="connsiteX85" fmla="*/ 7970585 w 12192614"/>
              <a:gd name="connsiteY85" fmla="*/ 3902806 h 6940094"/>
              <a:gd name="connsiteX86" fmla="*/ 8000816 w 12192614"/>
              <a:gd name="connsiteY86" fmla="*/ 3942804 h 6940094"/>
              <a:gd name="connsiteX87" fmla="*/ 8005002 w 12192614"/>
              <a:gd name="connsiteY87" fmla="*/ 3967919 h 6940094"/>
              <a:gd name="connsiteX88" fmla="*/ 7968725 w 12192614"/>
              <a:gd name="connsiteY88" fmla="*/ 4040472 h 6940094"/>
              <a:gd name="connsiteX89" fmla="*/ 7920356 w 12192614"/>
              <a:gd name="connsiteY89" fmla="*/ 4092097 h 6940094"/>
              <a:gd name="connsiteX90" fmla="*/ 7882218 w 12192614"/>
              <a:gd name="connsiteY90" fmla="*/ 4106515 h 6940094"/>
              <a:gd name="connsiteX91" fmla="*/ 7817106 w 12192614"/>
              <a:gd name="connsiteY91" fmla="*/ 4059076 h 6940094"/>
              <a:gd name="connsiteX92" fmla="*/ 7764086 w 12192614"/>
              <a:gd name="connsiteY92" fmla="*/ 3952106 h 6940094"/>
              <a:gd name="connsiteX93" fmla="*/ 7793852 w 12192614"/>
              <a:gd name="connsiteY93" fmla="*/ 3897225 h 6940094"/>
              <a:gd name="connsiteX94" fmla="*/ 7814316 w 12192614"/>
              <a:gd name="connsiteY94" fmla="*/ 3847926 h 6940094"/>
              <a:gd name="connsiteX95" fmla="*/ 7787806 w 12192614"/>
              <a:gd name="connsiteY95" fmla="*/ 3791650 h 6940094"/>
              <a:gd name="connsiteX96" fmla="*/ 7717577 w 12192614"/>
              <a:gd name="connsiteY96" fmla="*/ 3758629 h 6940094"/>
              <a:gd name="connsiteX97" fmla="*/ 7411252 w 12192614"/>
              <a:gd name="connsiteY97" fmla="*/ 3523481 h 6940094"/>
              <a:gd name="connsiteX98" fmla="*/ 9173339 w 12192614"/>
              <a:gd name="connsiteY98" fmla="*/ 3732584 h 6940094"/>
              <a:gd name="connsiteX99" fmla="*/ 8892426 w 12192614"/>
              <a:gd name="connsiteY99" fmla="*/ 3780953 h 6940094"/>
              <a:gd name="connsiteX100" fmla="*/ 8591979 w 12192614"/>
              <a:gd name="connsiteY100" fmla="*/ 4002335 h 6940094"/>
              <a:gd name="connsiteX101" fmla="*/ 8466406 w 12192614"/>
              <a:gd name="connsiteY101" fmla="*/ 4393009 h 6940094"/>
              <a:gd name="connsiteX102" fmla="*/ 8564074 w 12192614"/>
              <a:gd name="connsiteY102" fmla="*/ 4741825 h 6940094"/>
              <a:gd name="connsiteX103" fmla="*/ 8842197 w 12192614"/>
              <a:gd name="connsiteY103" fmla="*/ 4986461 h 6940094"/>
              <a:gd name="connsiteX104" fmla="*/ 9150085 w 12192614"/>
              <a:gd name="connsiteY104" fmla="*/ 5053434 h 6940094"/>
              <a:gd name="connsiteX105" fmla="*/ 9394721 w 12192614"/>
              <a:gd name="connsiteY105" fmla="*/ 5014366 h 6940094"/>
              <a:gd name="connsiteX106" fmla="*/ 9715631 w 12192614"/>
              <a:gd name="connsiteY106" fmla="*/ 4803216 h 6940094"/>
              <a:gd name="connsiteX107" fmla="*/ 9860739 w 12192614"/>
              <a:gd name="connsiteY107" fmla="*/ 4410682 h 6940094"/>
              <a:gd name="connsiteX108" fmla="*/ 9787255 w 12192614"/>
              <a:gd name="connsiteY108" fmla="*/ 4113026 h 6940094"/>
              <a:gd name="connsiteX109" fmla="*/ 9590988 w 12192614"/>
              <a:gd name="connsiteY109" fmla="*/ 3869320 h 6940094"/>
              <a:gd name="connsiteX110" fmla="*/ 9173339 w 12192614"/>
              <a:gd name="connsiteY110" fmla="*/ 3732584 h 6940094"/>
              <a:gd name="connsiteX111" fmla="*/ 4368014 w 12192614"/>
              <a:gd name="connsiteY111" fmla="*/ 1951670 h 6940094"/>
              <a:gd name="connsiteX112" fmla="*/ 4403361 w 12192614"/>
              <a:gd name="connsiteY112" fmla="*/ 1970273 h 6940094"/>
              <a:gd name="connsiteX113" fmla="*/ 4451730 w 12192614"/>
              <a:gd name="connsiteY113" fmla="*/ 2043757 h 6940094"/>
              <a:gd name="connsiteX114" fmla="*/ 4521493 w 12192614"/>
              <a:gd name="connsiteY114" fmla="*/ 2194446 h 6940094"/>
              <a:gd name="connsiteX115" fmla="*/ 4471264 w 12192614"/>
              <a:gd name="connsiteY115" fmla="*/ 2216770 h 6940094"/>
              <a:gd name="connsiteX116" fmla="*/ 4288950 w 12192614"/>
              <a:gd name="connsiteY116" fmla="*/ 2216770 h 6940094"/>
              <a:gd name="connsiteX117" fmla="*/ 4246161 w 12192614"/>
              <a:gd name="connsiteY117" fmla="*/ 2193516 h 6940094"/>
              <a:gd name="connsiteX118" fmla="*/ 4285228 w 12192614"/>
              <a:gd name="connsiteY118" fmla="*/ 2080034 h 6940094"/>
              <a:gd name="connsiteX119" fmla="*/ 4312203 w 12192614"/>
              <a:gd name="connsiteY119" fmla="*/ 2013992 h 6940094"/>
              <a:gd name="connsiteX120" fmla="*/ 4368014 w 12192614"/>
              <a:gd name="connsiteY120" fmla="*/ 1951670 h 6940094"/>
              <a:gd name="connsiteX121" fmla="*/ 7250108 w 12192614"/>
              <a:gd name="connsiteY121" fmla="*/ 1453096 h 6940094"/>
              <a:gd name="connsiteX122" fmla="*/ 7011983 w 12192614"/>
              <a:gd name="connsiteY122" fmla="*/ 1471699 h 6940094"/>
              <a:gd name="connsiteX123" fmla="*/ 6907803 w 12192614"/>
              <a:gd name="connsiteY123" fmla="*/ 1512627 h 6940094"/>
              <a:gd name="connsiteX124" fmla="*/ 6875247 w 12192614"/>
              <a:gd name="connsiteY124" fmla="*/ 1584250 h 6940094"/>
              <a:gd name="connsiteX125" fmla="*/ 6927337 w 12192614"/>
              <a:gd name="connsiteY125" fmla="*/ 1667036 h 6940094"/>
              <a:gd name="connsiteX126" fmla="*/ 6972915 w 12192614"/>
              <a:gd name="connsiteY126" fmla="*/ 1705173 h 6940094"/>
              <a:gd name="connsiteX127" fmla="*/ 6993379 w 12192614"/>
              <a:gd name="connsiteY127" fmla="*/ 1769356 h 6940094"/>
              <a:gd name="connsiteX128" fmla="*/ 7012913 w 12192614"/>
              <a:gd name="connsiteY128" fmla="*/ 2138635 h 6940094"/>
              <a:gd name="connsiteX129" fmla="*/ 6994309 w 12192614"/>
              <a:gd name="connsiteY129" fmla="*/ 2462336 h 6940094"/>
              <a:gd name="connsiteX130" fmla="*/ 6974310 w 12192614"/>
              <a:gd name="connsiteY130" fmla="*/ 2529774 h 6940094"/>
              <a:gd name="connsiteX131" fmla="*/ 6938499 w 12192614"/>
              <a:gd name="connsiteY131" fmla="*/ 2566516 h 6940094"/>
              <a:gd name="connsiteX132" fmla="*/ 6882688 w 12192614"/>
              <a:gd name="connsiteY132" fmla="*/ 2651162 h 6940094"/>
              <a:gd name="connsiteX133" fmla="*/ 6903617 w 12192614"/>
              <a:gd name="connsiteY133" fmla="*/ 2706508 h 6940094"/>
              <a:gd name="connsiteX134" fmla="*/ 6958032 w 12192614"/>
              <a:gd name="connsiteY134" fmla="*/ 2740459 h 6940094"/>
              <a:gd name="connsiteX135" fmla="*/ 7209180 w 12192614"/>
              <a:gd name="connsiteY135" fmla="*/ 2760923 h 6940094"/>
              <a:gd name="connsiteX136" fmla="*/ 7484512 w 12192614"/>
              <a:gd name="connsiteY136" fmla="*/ 2734413 h 6940094"/>
              <a:gd name="connsiteX137" fmla="*/ 7566367 w 12192614"/>
              <a:gd name="connsiteY137" fmla="*/ 2646511 h 6940094"/>
              <a:gd name="connsiteX138" fmla="*/ 7516138 w 12192614"/>
              <a:gd name="connsiteY138" fmla="*/ 2565586 h 6940094"/>
              <a:gd name="connsiteX139" fmla="*/ 7486372 w 12192614"/>
              <a:gd name="connsiteY139" fmla="*/ 2545122 h 6940094"/>
              <a:gd name="connsiteX140" fmla="*/ 7451026 w 12192614"/>
              <a:gd name="connsiteY140" fmla="*/ 2430710 h 6940094"/>
              <a:gd name="connsiteX141" fmla="*/ 7504976 w 12192614"/>
              <a:gd name="connsiteY141" fmla="*/ 2329321 h 6940094"/>
              <a:gd name="connsiteX142" fmla="*/ 7543578 w 12192614"/>
              <a:gd name="connsiteY142" fmla="*/ 2346530 h 6940094"/>
              <a:gd name="connsiteX143" fmla="*/ 7616597 w 12192614"/>
              <a:gd name="connsiteY143" fmla="*/ 2419548 h 6940094"/>
              <a:gd name="connsiteX144" fmla="*/ 7808213 w 12192614"/>
              <a:gd name="connsiteY144" fmla="*/ 2648371 h 6940094"/>
              <a:gd name="connsiteX145" fmla="*/ 7874721 w 12192614"/>
              <a:gd name="connsiteY145" fmla="*/ 2726506 h 6940094"/>
              <a:gd name="connsiteX146" fmla="*/ 7931926 w 12192614"/>
              <a:gd name="connsiteY146" fmla="*/ 2742319 h 6940094"/>
              <a:gd name="connsiteX147" fmla="*/ 8284463 w 12192614"/>
              <a:gd name="connsiteY147" fmla="*/ 2742319 h 6940094"/>
              <a:gd name="connsiteX148" fmla="*/ 8424920 w 12192614"/>
              <a:gd name="connsiteY148" fmla="*/ 2643721 h 6940094"/>
              <a:gd name="connsiteX149" fmla="*/ 8403990 w 12192614"/>
              <a:gd name="connsiteY149" fmla="*/ 2575818 h 6940094"/>
              <a:gd name="connsiteX150" fmla="*/ 8332832 w 12192614"/>
              <a:gd name="connsiteY150" fmla="*/ 2528379 h 6940094"/>
              <a:gd name="connsiteX151" fmla="*/ 8279812 w 12192614"/>
              <a:gd name="connsiteY151" fmla="*/ 2498148 h 6940094"/>
              <a:gd name="connsiteX152" fmla="*/ 8215630 w 12192614"/>
              <a:gd name="connsiteY152" fmla="*/ 2429780 h 6940094"/>
              <a:gd name="connsiteX153" fmla="*/ 7867744 w 12192614"/>
              <a:gd name="connsiteY153" fmla="*/ 2027014 h 6940094"/>
              <a:gd name="connsiteX154" fmla="*/ 7820770 w 12192614"/>
              <a:gd name="connsiteY154" fmla="*/ 1963762 h 6940094"/>
              <a:gd name="connsiteX155" fmla="*/ 7808213 w 12192614"/>
              <a:gd name="connsiteY155" fmla="*/ 1917253 h 6940094"/>
              <a:gd name="connsiteX156" fmla="*/ 7863093 w 12192614"/>
              <a:gd name="connsiteY156" fmla="*/ 1822375 h 6940094"/>
              <a:gd name="connsiteX157" fmla="*/ 7962622 w 12192614"/>
              <a:gd name="connsiteY157" fmla="*/ 1726567 h 6940094"/>
              <a:gd name="connsiteX158" fmla="*/ 8026339 w 12192614"/>
              <a:gd name="connsiteY158" fmla="*/ 1678663 h 6940094"/>
              <a:gd name="connsiteX159" fmla="*/ 8100288 w 12192614"/>
              <a:gd name="connsiteY159" fmla="*/ 1667036 h 6940094"/>
              <a:gd name="connsiteX160" fmla="*/ 8190515 w 12192614"/>
              <a:gd name="connsiteY160" fmla="*/ 1659595 h 6940094"/>
              <a:gd name="connsiteX161" fmla="*/ 8234234 w 12192614"/>
              <a:gd name="connsiteY161" fmla="*/ 1626574 h 6940094"/>
              <a:gd name="connsiteX162" fmla="*/ 8251907 w 12192614"/>
              <a:gd name="connsiteY162" fmla="*/ 1571228 h 6940094"/>
              <a:gd name="connsiteX163" fmla="*/ 8167261 w 12192614"/>
              <a:gd name="connsiteY163" fmla="*/ 1472629 h 6940094"/>
              <a:gd name="connsiteX164" fmla="*/ 7955181 w 12192614"/>
              <a:gd name="connsiteY164" fmla="*/ 1454026 h 6940094"/>
              <a:gd name="connsiteX165" fmla="*/ 7701243 w 12192614"/>
              <a:gd name="connsiteY165" fmla="*/ 1482396 h 6940094"/>
              <a:gd name="connsiteX166" fmla="*/ 7626829 w 12192614"/>
              <a:gd name="connsiteY166" fmla="*/ 1579599 h 6940094"/>
              <a:gd name="connsiteX167" fmla="*/ 7638921 w 12192614"/>
              <a:gd name="connsiteY167" fmla="*/ 1622388 h 6940094"/>
              <a:gd name="connsiteX168" fmla="*/ 7656594 w 12192614"/>
              <a:gd name="connsiteY168" fmla="*/ 1672617 h 6940094"/>
              <a:gd name="connsiteX169" fmla="*/ 7586831 w 12192614"/>
              <a:gd name="connsiteY169" fmla="*/ 1790749 h 6940094"/>
              <a:gd name="connsiteX170" fmla="*/ 7506371 w 12192614"/>
              <a:gd name="connsiteY170" fmla="*/ 1883767 h 6940094"/>
              <a:gd name="connsiteX171" fmla="*/ 7464978 w 12192614"/>
              <a:gd name="connsiteY171" fmla="*/ 1902370 h 6940094"/>
              <a:gd name="connsiteX172" fmla="*/ 7429632 w 12192614"/>
              <a:gd name="connsiteY172" fmla="*/ 1824236 h 6940094"/>
              <a:gd name="connsiteX173" fmla="*/ 7442189 w 12192614"/>
              <a:gd name="connsiteY173" fmla="*/ 1727497 h 6940094"/>
              <a:gd name="connsiteX174" fmla="*/ 7469629 w 12192614"/>
              <a:gd name="connsiteY174" fmla="*/ 1665176 h 6940094"/>
              <a:gd name="connsiteX175" fmla="*/ 7520324 w 12192614"/>
              <a:gd name="connsiteY175" fmla="*/ 1617272 h 6940094"/>
              <a:gd name="connsiteX176" fmla="*/ 7530091 w 12192614"/>
              <a:gd name="connsiteY176" fmla="*/ 1574019 h 6940094"/>
              <a:gd name="connsiteX177" fmla="*/ 7466839 w 12192614"/>
              <a:gd name="connsiteY177" fmla="*/ 1481001 h 6940094"/>
              <a:gd name="connsiteX178" fmla="*/ 7250108 w 12192614"/>
              <a:gd name="connsiteY178" fmla="*/ 1453096 h 6940094"/>
              <a:gd name="connsiteX179" fmla="*/ 5628960 w 12192614"/>
              <a:gd name="connsiteY179" fmla="*/ 1453096 h 6940094"/>
              <a:gd name="connsiteX180" fmla="*/ 5446646 w 12192614"/>
              <a:gd name="connsiteY180" fmla="*/ 1460537 h 6940094"/>
              <a:gd name="connsiteX181" fmla="*/ 5293167 w 12192614"/>
              <a:gd name="connsiteY181" fmla="*/ 1573088 h 6940094"/>
              <a:gd name="connsiteX182" fmla="*/ 5309445 w 12192614"/>
              <a:gd name="connsiteY182" fmla="*/ 1620527 h 6940094"/>
              <a:gd name="connsiteX183" fmla="*/ 5367581 w 12192614"/>
              <a:gd name="connsiteY183" fmla="*/ 1660525 h 6940094"/>
              <a:gd name="connsiteX184" fmla="*/ 5419671 w 12192614"/>
              <a:gd name="connsiteY184" fmla="*/ 1697732 h 6940094"/>
              <a:gd name="connsiteX185" fmla="*/ 5445716 w 12192614"/>
              <a:gd name="connsiteY185" fmla="*/ 1757263 h 6940094"/>
              <a:gd name="connsiteX186" fmla="*/ 5473621 w 12192614"/>
              <a:gd name="connsiteY186" fmla="*/ 2107009 h 6940094"/>
              <a:gd name="connsiteX187" fmla="*/ 5457808 w 12192614"/>
              <a:gd name="connsiteY187" fmla="*/ 2452104 h 6940094"/>
              <a:gd name="connsiteX188" fmla="*/ 5404788 w 12192614"/>
              <a:gd name="connsiteY188" fmla="*/ 2544192 h 6940094"/>
              <a:gd name="connsiteX189" fmla="*/ 5346187 w 12192614"/>
              <a:gd name="connsiteY189" fmla="*/ 2586980 h 6940094"/>
              <a:gd name="connsiteX190" fmla="*/ 5333164 w 12192614"/>
              <a:gd name="connsiteY190" fmla="*/ 2634419 h 6940094"/>
              <a:gd name="connsiteX191" fmla="*/ 5402463 w 12192614"/>
              <a:gd name="connsiteY191" fmla="*/ 2727901 h 6940094"/>
              <a:gd name="connsiteX192" fmla="*/ 5597334 w 12192614"/>
              <a:gd name="connsiteY192" fmla="*/ 2760923 h 6940094"/>
              <a:gd name="connsiteX193" fmla="*/ 5875457 w 12192614"/>
              <a:gd name="connsiteY193" fmla="*/ 2631628 h 6940094"/>
              <a:gd name="connsiteX194" fmla="*/ 5813135 w 12192614"/>
              <a:gd name="connsiteY194" fmla="*/ 2551633 h 6940094"/>
              <a:gd name="connsiteX195" fmla="*/ 5754069 w 12192614"/>
              <a:gd name="connsiteY195" fmla="*/ 2481870 h 6940094"/>
              <a:gd name="connsiteX196" fmla="*/ 5739651 w 12192614"/>
              <a:gd name="connsiteY196" fmla="*/ 2305137 h 6940094"/>
              <a:gd name="connsiteX197" fmla="*/ 5796392 w 12192614"/>
              <a:gd name="connsiteY197" fmla="*/ 2147937 h 6940094"/>
              <a:gd name="connsiteX198" fmla="*/ 5892200 w 12192614"/>
              <a:gd name="connsiteY198" fmla="*/ 2200027 h 6940094"/>
              <a:gd name="connsiteX199" fmla="*/ 6443794 w 12192614"/>
              <a:gd name="connsiteY199" fmla="*/ 2693950 h 6940094"/>
              <a:gd name="connsiteX200" fmla="*/ 6513092 w 12192614"/>
              <a:gd name="connsiteY200" fmla="*/ 2749761 h 6940094"/>
              <a:gd name="connsiteX201" fmla="*/ 6562857 w 12192614"/>
              <a:gd name="connsiteY201" fmla="*/ 2761853 h 6940094"/>
              <a:gd name="connsiteX202" fmla="*/ 6654014 w 12192614"/>
              <a:gd name="connsiteY202" fmla="*/ 2671626 h 6940094"/>
              <a:gd name="connsiteX203" fmla="*/ 6673547 w 12192614"/>
              <a:gd name="connsiteY203" fmla="*/ 2435361 h 6940094"/>
              <a:gd name="connsiteX204" fmla="*/ 6672617 w 12192614"/>
              <a:gd name="connsiteY204" fmla="*/ 2244675 h 6940094"/>
              <a:gd name="connsiteX205" fmla="*/ 6672617 w 12192614"/>
              <a:gd name="connsiteY205" fmla="*/ 1941438 h 6940094"/>
              <a:gd name="connsiteX206" fmla="*/ 6698662 w 12192614"/>
              <a:gd name="connsiteY206" fmla="*/ 1708894 h 6940094"/>
              <a:gd name="connsiteX207" fmla="*/ 6716336 w 12192614"/>
              <a:gd name="connsiteY207" fmla="*/ 1680989 h 6940094"/>
              <a:gd name="connsiteX208" fmla="*/ 6754473 w 12192614"/>
              <a:gd name="connsiteY208" fmla="*/ 1659595 h 6940094"/>
              <a:gd name="connsiteX209" fmla="*/ 6824236 w 12192614"/>
              <a:gd name="connsiteY209" fmla="*/ 1568437 h 6940094"/>
              <a:gd name="connsiteX210" fmla="*/ 6738660 w 12192614"/>
              <a:gd name="connsiteY210" fmla="*/ 1469839 h 6940094"/>
              <a:gd name="connsiteX211" fmla="*/ 6544253 w 12192614"/>
              <a:gd name="connsiteY211" fmla="*/ 1453096 h 6940094"/>
              <a:gd name="connsiteX212" fmla="*/ 6391704 w 12192614"/>
              <a:gd name="connsiteY212" fmla="*/ 1462397 h 6940094"/>
              <a:gd name="connsiteX213" fmla="*/ 6284734 w 12192614"/>
              <a:gd name="connsiteY213" fmla="*/ 1562856 h 6940094"/>
              <a:gd name="connsiteX214" fmla="*/ 6299617 w 12192614"/>
              <a:gd name="connsiteY214" fmla="*/ 1614481 h 6940094"/>
              <a:gd name="connsiteX215" fmla="*/ 6350776 w 12192614"/>
              <a:gd name="connsiteY215" fmla="*/ 1652153 h 6940094"/>
              <a:gd name="connsiteX216" fmla="*/ 6409378 w 12192614"/>
              <a:gd name="connsiteY216" fmla="*/ 1716335 h 6940094"/>
              <a:gd name="connsiteX217" fmla="*/ 6423330 w 12192614"/>
              <a:gd name="connsiteY217" fmla="*/ 1876326 h 6940094"/>
              <a:gd name="connsiteX218" fmla="*/ 6374961 w 12192614"/>
              <a:gd name="connsiteY218" fmla="*/ 1979575 h 6940094"/>
              <a:gd name="connsiteX219" fmla="*/ 6281013 w 12192614"/>
              <a:gd name="connsiteY219" fmla="*/ 1922834 h 6940094"/>
              <a:gd name="connsiteX220" fmla="*/ 5817786 w 12192614"/>
              <a:gd name="connsiteY220" fmla="*/ 1517278 h 6940094"/>
              <a:gd name="connsiteX221" fmla="*/ 5737326 w 12192614"/>
              <a:gd name="connsiteY221" fmla="*/ 1464723 h 6940094"/>
              <a:gd name="connsiteX222" fmla="*/ 5628960 w 12192614"/>
              <a:gd name="connsiteY222" fmla="*/ 1453096 h 6940094"/>
              <a:gd name="connsiteX223" fmla="*/ 2610540 w 12192614"/>
              <a:gd name="connsiteY223" fmla="*/ 1452165 h 6940094"/>
              <a:gd name="connsiteX224" fmla="*/ 2392879 w 12192614"/>
              <a:gd name="connsiteY224" fmla="*/ 1473559 h 6940094"/>
              <a:gd name="connsiteX225" fmla="*/ 2210565 w 12192614"/>
              <a:gd name="connsiteY225" fmla="*/ 1603784 h 6940094"/>
              <a:gd name="connsiteX226" fmla="*/ 2251492 w 12192614"/>
              <a:gd name="connsiteY226" fmla="*/ 1662385 h 6940094"/>
              <a:gd name="connsiteX227" fmla="*/ 2327302 w 12192614"/>
              <a:gd name="connsiteY227" fmla="*/ 1718661 h 6940094"/>
              <a:gd name="connsiteX228" fmla="*/ 2340790 w 12192614"/>
              <a:gd name="connsiteY228" fmla="*/ 1824236 h 6940094"/>
              <a:gd name="connsiteX229" fmla="*/ 2344510 w 12192614"/>
              <a:gd name="connsiteY229" fmla="*/ 2079104 h 6940094"/>
              <a:gd name="connsiteX230" fmla="*/ 2345440 w 12192614"/>
              <a:gd name="connsiteY230" fmla="*/ 2156308 h 6940094"/>
              <a:gd name="connsiteX231" fmla="*/ 2331487 w 12192614"/>
              <a:gd name="connsiteY231" fmla="*/ 2440942 h 6940094"/>
              <a:gd name="connsiteX232" fmla="*/ 2315209 w 12192614"/>
              <a:gd name="connsiteY232" fmla="*/ 2509775 h 6940094"/>
              <a:gd name="connsiteX233" fmla="*/ 2278468 w 12192614"/>
              <a:gd name="connsiteY233" fmla="*/ 2543262 h 6940094"/>
              <a:gd name="connsiteX234" fmla="*/ 2213355 w 12192614"/>
              <a:gd name="connsiteY234" fmla="*/ 2586050 h 6940094"/>
              <a:gd name="connsiteX235" fmla="*/ 2198473 w 12192614"/>
              <a:gd name="connsiteY235" fmla="*/ 2633489 h 6940094"/>
              <a:gd name="connsiteX236" fmla="*/ 2222192 w 12192614"/>
              <a:gd name="connsiteY236" fmla="*/ 2689764 h 6940094"/>
              <a:gd name="connsiteX237" fmla="*/ 2287769 w 12192614"/>
              <a:gd name="connsiteY237" fmla="*/ 2729297 h 6940094"/>
              <a:gd name="connsiteX238" fmla="*/ 2537057 w 12192614"/>
              <a:gd name="connsiteY238" fmla="*/ 2760923 h 6940094"/>
              <a:gd name="connsiteX239" fmla="*/ 2794715 w 12192614"/>
              <a:gd name="connsiteY239" fmla="*/ 2726506 h 6940094"/>
              <a:gd name="connsiteX240" fmla="*/ 2884942 w 12192614"/>
              <a:gd name="connsiteY240" fmla="*/ 2626977 h 6940094"/>
              <a:gd name="connsiteX241" fmla="*/ 2845875 w 12192614"/>
              <a:gd name="connsiteY241" fmla="*/ 2553494 h 6940094"/>
              <a:gd name="connsiteX242" fmla="*/ 2797506 w 12192614"/>
              <a:gd name="connsiteY242" fmla="*/ 2515356 h 6940094"/>
              <a:gd name="connsiteX243" fmla="*/ 2767740 w 12192614"/>
              <a:gd name="connsiteY243" fmla="*/ 2362807 h 6940094"/>
              <a:gd name="connsiteX244" fmla="*/ 2773321 w 12192614"/>
              <a:gd name="connsiteY244" fmla="*/ 2253047 h 6940094"/>
              <a:gd name="connsiteX245" fmla="*/ 2796576 w 12192614"/>
              <a:gd name="connsiteY245" fmla="*/ 2209328 h 6940094"/>
              <a:gd name="connsiteX246" fmla="*/ 3008656 w 12192614"/>
              <a:gd name="connsiteY246" fmla="*/ 2190725 h 6940094"/>
              <a:gd name="connsiteX247" fmla="*/ 3098418 w 12192614"/>
              <a:gd name="connsiteY247" fmla="*/ 2204678 h 6940094"/>
              <a:gd name="connsiteX248" fmla="*/ 3115626 w 12192614"/>
              <a:gd name="connsiteY248" fmla="*/ 2277231 h 6940094"/>
              <a:gd name="connsiteX249" fmla="*/ 3098883 w 12192614"/>
              <a:gd name="connsiteY249" fmla="*/ 2468848 h 6940094"/>
              <a:gd name="connsiteX250" fmla="*/ 3079814 w 12192614"/>
              <a:gd name="connsiteY250" fmla="*/ 2523728 h 6940094"/>
              <a:gd name="connsiteX251" fmla="*/ 3043072 w 12192614"/>
              <a:gd name="connsiteY251" fmla="*/ 2553494 h 6940094"/>
              <a:gd name="connsiteX252" fmla="*/ 2988192 w 12192614"/>
              <a:gd name="connsiteY252" fmla="*/ 2636279 h 6940094"/>
              <a:gd name="connsiteX253" fmla="*/ 3059815 w 12192614"/>
              <a:gd name="connsiteY253" fmla="*/ 2728367 h 6940094"/>
              <a:gd name="connsiteX254" fmla="*/ 3304452 w 12192614"/>
              <a:gd name="connsiteY254" fmla="*/ 2760923 h 6940094"/>
              <a:gd name="connsiteX255" fmla="*/ 3577458 w 12192614"/>
              <a:gd name="connsiteY255" fmla="*/ 2728832 h 6940094"/>
              <a:gd name="connsiteX256" fmla="*/ 3661639 w 12192614"/>
              <a:gd name="connsiteY256" fmla="*/ 2626047 h 6940094"/>
              <a:gd name="connsiteX257" fmla="*/ 3626292 w 12192614"/>
              <a:gd name="connsiteY257" fmla="*/ 2566516 h 6940094"/>
              <a:gd name="connsiteX258" fmla="*/ 3567691 w 12192614"/>
              <a:gd name="connsiteY258" fmla="*/ 2529309 h 6940094"/>
              <a:gd name="connsiteX259" fmla="*/ 3550948 w 12192614"/>
              <a:gd name="connsiteY259" fmla="*/ 2492102 h 6940094"/>
              <a:gd name="connsiteX260" fmla="*/ 3536995 w 12192614"/>
              <a:gd name="connsiteY260" fmla="*/ 2252117 h 6940094"/>
              <a:gd name="connsiteX261" fmla="*/ 3542576 w 12192614"/>
              <a:gd name="connsiteY261" fmla="*/ 1960972 h 6940094"/>
              <a:gd name="connsiteX262" fmla="*/ 3551878 w 12192614"/>
              <a:gd name="connsiteY262" fmla="*/ 1754473 h 6940094"/>
              <a:gd name="connsiteX263" fmla="*/ 3569552 w 12192614"/>
              <a:gd name="connsiteY263" fmla="*/ 1697267 h 6940094"/>
              <a:gd name="connsiteX264" fmla="*/ 3616990 w 12192614"/>
              <a:gd name="connsiteY264" fmla="*/ 1665176 h 6940094"/>
              <a:gd name="connsiteX265" fmla="*/ 3674661 w 12192614"/>
              <a:gd name="connsiteY265" fmla="*/ 1581460 h 6940094"/>
              <a:gd name="connsiteX266" fmla="*/ 3593271 w 12192614"/>
              <a:gd name="connsiteY266" fmla="*/ 1484256 h 6940094"/>
              <a:gd name="connsiteX267" fmla="*/ 3340728 w 12192614"/>
              <a:gd name="connsiteY267" fmla="*/ 1453096 h 6940094"/>
              <a:gd name="connsiteX268" fmla="*/ 3097953 w 12192614"/>
              <a:gd name="connsiteY268" fmla="*/ 1476350 h 6940094"/>
              <a:gd name="connsiteX269" fmla="*/ 3022608 w 12192614"/>
              <a:gd name="connsiteY269" fmla="*/ 1518673 h 6940094"/>
              <a:gd name="connsiteX270" fmla="*/ 2993773 w 12192614"/>
              <a:gd name="connsiteY270" fmla="*/ 1587971 h 6940094"/>
              <a:gd name="connsiteX271" fmla="*/ 3006795 w 12192614"/>
              <a:gd name="connsiteY271" fmla="*/ 1631224 h 6940094"/>
              <a:gd name="connsiteX272" fmla="*/ 3060745 w 12192614"/>
              <a:gd name="connsiteY272" fmla="*/ 1670757 h 6940094"/>
              <a:gd name="connsiteX273" fmla="*/ 3090363 w 12192614"/>
              <a:gd name="connsiteY273" fmla="*/ 1992841 h 6940094"/>
              <a:gd name="connsiteX274" fmla="*/ 3115626 w 12192614"/>
              <a:gd name="connsiteY274" fmla="*/ 1907952 h 6940094"/>
              <a:gd name="connsiteX275" fmla="*/ 3092372 w 12192614"/>
              <a:gd name="connsiteY275" fmla="*/ 1959111 h 6940094"/>
              <a:gd name="connsiteX276" fmla="*/ 2973309 w 12192614"/>
              <a:gd name="connsiteY276" fmla="*/ 1969343 h 6940094"/>
              <a:gd name="connsiteX277" fmla="*/ 2839829 w 12192614"/>
              <a:gd name="connsiteY277" fmla="*/ 1967483 h 6940094"/>
              <a:gd name="connsiteX278" fmla="*/ 2797506 w 12192614"/>
              <a:gd name="connsiteY278" fmla="*/ 1956321 h 6940094"/>
              <a:gd name="connsiteX279" fmla="*/ 2773321 w 12192614"/>
              <a:gd name="connsiteY279" fmla="*/ 1876326 h 6940094"/>
              <a:gd name="connsiteX280" fmla="*/ 2783088 w 12192614"/>
              <a:gd name="connsiteY280" fmla="*/ 1729358 h 6940094"/>
              <a:gd name="connsiteX281" fmla="*/ 2829132 w 12192614"/>
              <a:gd name="connsiteY281" fmla="*/ 1670757 h 6940094"/>
              <a:gd name="connsiteX282" fmla="*/ 2885873 w 12192614"/>
              <a:gd name="connsiteY282" fmla="*/ 1625178 h 6940094"/>
              <a:gd name="connsiteX283" fmla="*/ 2900755 w 12192614"/>
              <a:gd name="connsiteY283" fmla="*/ 1572158 h 6940094"/>
              <a:gd name="connsiteX284" fmla="*/ 2610540 w 12192614"/>
              <a:gd name="connsiteY284" fmla="*/ 1452165 h 6940094"/>
              <a:gd name="connsiteX285" fmla="*/ 1957929 w 12192614"/>
              <a:gd name="connsiteY285" fmla="*/ 1443794 h 6940094"/>
              <a:gd name="connsiteX286" fmla="*/ 1908630 w 12192614"/>
              <a:gd name="connsiteY286" fmla="*/ 1451235 h 6940094"/>
              <a:gd name="connsiteX287" fmla="*/ 1764452 w 12192614"/>
              <a:gd name="connsiteY287" fmla="*/ 1472629 h 6940094"/>
              <a:gd name="connsiteX288" fmla="*/ 1274249 w 12192614"/>
              <a:gd name="connsiteY288" fmla="*/ 1472629 h 6940094"/>
              <a:gd name="connsiteX289" fmla="*/ 1200301 w 12192614"/>
              <a:gd name="connsiteY289" fmla="*/ 1468909 h 6940094"/>
              <a:gd name="connsiteX290" fmla="*/ 1117980 w 12192614"/>
              <a:gd name="connsiteY290" fmla="*/ 1454956 h 6940094"/>
              <a:gd name="connsiteX291" fmla="*/ 1075192 w 12192614"/>
              <a:gd name="connsiteY291" fmla="*/ 1449375 h 6940094"/>
              <a:gd name="connsiteX292" fmla="*/ 935666 w 12192614"/>
              <a:gd name="connsiteY292" fmla="*/ 1544253 h 6940094"/>
              <a:gd name="connsiteX293" fmla="*/ 865902 w 12192614"/>
              <a:gd name="connsiteY293" fmla="*/ 1672152 h 6940094"/>
              <a:gd name="connsiteX294" fmla="*/ 839857 w 12192614"/>
              <a:gd name="connsiteY294" fmla="*/ 1799121 h 6940094"/>
              <a:gd name="connsiteX295" fmla="*/ 872414 w 12192614"/>
              <a:gd name="connsiteY295" fmla="*/ 1895394 h 6940094"/>
              <a:gd name="connsiteX296" fmla="*/ 955199 w 12192614"/>
              <a:gd name="connsiteY296" fmla="*/ 1933066 h 6940094"/>
              <a:gd name="connsiteX297" fmla="*/ 1047287 w 12192614"/>
              <a:gd name="connsiteY297" fmla="*/ 1896789 h 6940094"/>
              <a:gd name="connsiteX298" fmla="*/ 1149606 w 12192614"/>
              <a:gd name="connsiteY298" fmla="*/ 1771216 h 6940094"/>
              <a:gd name="connsiteX299" fmla="*/ 1220299 w 12192614"/>
              <a:gd name="connsiteY299" fmla="*/ 1719126 h 6940094"/>
              <a:gd name="connsiteX300" fmla="*/ 1263088 w 12192614"/>
              <a:gd name="connsiteY300" fmla="*/ 1754473 h 6940094"/>
              <a:gd name="connsiteX301" fmla="*/ 1276110 w 12192614"/>
              <a:gd name="connsiteY301" fmla="*/ 1873535 h 6940094"/>
              <a:gd name="connsiteX302" fmla="*/ 1269599 w 12192614"/>
              <a:gd name="connsiteY302" fmla="*/ 2154913 h 6940094"/>
              <a:gd name="connsiteX303" fmla="*/ 1255646 w 12192614"/>
              <a:gd name="connsiteY303" fmla="*/ 2389783 h 6940094"/>
              <a:gd name="connsiteX304" fmla="*/ 1233787 w 12192614"/>
              <a:gd name="connsiteY304" fmla="*/ 2500474 h 6940094"/>
              <a:gd name="connsiteX305" fmla="*/ 1184953 w 12192614"/>
              <a:gd name="connsiteY305" fmla="*/ 2539541 h 6940094"/>
              <a:gd name="connsiteX306" fmla="*/ 1118910 w 12192614"/>
              <a:gd name="connsiteY306" fmla="*/ 2561865 h 6940094"/>
              <a:gd name="connsiteX307" fmla="*/ 1085424 w 12192614"/>
              <a:gd name="connsiteY307" fmla="*/ 2621396 h 6940094"/>
              <a:gd name="connsiteX308" fmla="*/ 1179372 w 12192614"/>
              <a:gd name="connsiteY308" fmla="*/ 2723716 h 6940094"/>
              <a:gd name="connsiteX309" fmla="*/ 1521676 w 12192614"/>
              <a:gd name="connsiteY309" fmla="*/ 2761853 h 6940094"/>
              <a:gd name="connsiteX310" fmla="*/ 1800264 w 12192614"/>
              <a:gd name="connsiteY310" fmla="*/ 2729297 h 6940094"/>
              <a:gd name="connsiteX311" fmla="*/ 1890956 w 12192614"/>
              <a:gd name="connsiteY311" fmla="*/ 2629768 h 6940094"/>
              <a:gd name="connsiteX312" fmla="*/ 1872818 w 12192614"/>
              <a:gd name="connsiteY312" fmla="*/ 2577213 h 6940094"/>
              <a:gd name="connsiteX313" fmla="*/ 1804450 w 12192614"/>
              <a:gd name="connsiteY313" fmla="*/ 2536750 h 6940094"/>
              <a:gd name="connsiteX314" fmla="*/ 1741198 w 12192614"/>
              <a:gd name="connsiteY314" fmla="*/ 2480940 h 6940094"/>
              <a:gd name="connsiteX315" fmla="*/ 1724455 w 12192614"/>
              <a:gd name="connsiteY315" fmla="*/ 2364668 h 6940094"/>
              <a:gd name="connsiteX316" fmla="*/ 1724455 w 12192614"/>
              <a:gd name="connsiteY316" fmla="*/ 1843770 h 6940094"/>
              <a:gd name="connsiteX317" fmla="*/ 1739338 w 12192614"/>
              <a:gd name="connsiteY317" fmla="*/ 1748891 h 6940094"/>
              <a:gd name="connsiteX318" fmla="*/ 1788637 w 12192614"/>
              <a:gd name="connsiteY318" fmla="*/ 1720056 h 6940094"/>
              <a:gd name="connsiteX319" fmla="*/ 1831425 w 12192614"/>
              <a:gd name="connsiteY319" fmla="*/ 1737729 h 6940094"/>
              <a:gd name="connsiteX320" fmla="*/ 1879794 w 12192614"/>
              <a:gd name="connsiteY320" fmla="*/ 1813074 h 6940094"/>
              <a:gd name="connsiteX321" fmla="*/ 1951418 w 12192614"/>
              <a:gd name="connsiteY321" fmla="*/ 1903766 h 6940094"/>
              <a:gd name="connsiteX322" fmla="*/ 2036994 w 12192614"/>
              <a:gd name="connsiteY322" fmla="*/ 1931206 h 6940094"/>
              <a:gd name="connsiteX323" fmla="*/ 2126291 w 12192614"/>
              <a:gd name="connsiteY323" fmla="*/ 1903301 h 6940094"/>
              <a:gd name="connsiteX324" fmla="*/ 2175590 w 12192614"/>
              <a:gd name="connsiteY324" fmla="*/ 1785168 h 6940094"/>
              <a:gd name="connsiteX325" fmla="*/ 2104431 w 12192614"/>
              <a:gd name="connsiteY325" fmla="*/ 1555415 h 6940094"/>
              <a:gd name="connsiteX326" fmla="*/ 1957929 w 12192614"/>
              <a:gd name="connsiteY326" fmla="*/ 1443794 h 6940094"/>
              <a:gd name="connsiteX327" fmla="*/ 4410802 w 12192614"/>
              <a:gd name="connsiteY327" fmla="*/ 1441003 h 6940094"/>
              <a:gd name="connsiteX328" fmla="*/ 4247091 w 12192614"/>
              <a:gd name="connsiteY328" fmla="*/ 1506116 h 6940094"/>
              <a:gd name="connsiteX329" fmla="*/ 4207559 w 12192614"/>
              <a:gd name="connsiteY329" fmla="*/ 1567042 h 6940094"/>
              <a:gd name="connsiteX330" fmla="*/ 4197792 w 12192614"/>
              <a:gd name="connsiteY330" fmla="*/ 1678198 h 6940094"/>
              <a:gd name="connsiteX331" fmla="*/ 4172212 w 12192614"/>
              <a:gd name="connsiteY331" fmla="*/ 1832142 h 6940094"/>
              <a:gd name="connsiteX332" fmla="*/ 4075009 w 12192614"/>
              <a:gd name="connsiteY332" fmla="*/ 2068872 h 6940094"/>
              <a:gd name="connsiteX333" fmla="*/ 3943854 w 12192614"/>
              <a:gd name="connsiteY333" fmla="*/ 2356296 h 6940094"/>
              <a:gd name="connsiteX334" fmla="*/ 3855023 w 12192614"/>
              <a:gd name="connsiteY334" fmla="*/ 2521402 h 6940094"/>
              <a:gd name="connsiteX335" fmla="*/ 3763400 w 12192614"/>
              <a:gd name="connsiteY335" fmla="*/ 2581399 h 6940094"/>
              <a:gd name="connsiteX336" fmla="*/ 3711775 w 12192614"/>
              <a:gd name="connsiteY336" fmla="*/ 2610234 h 6940094"/>
              <a:gd name="connsiteX337" fmla="*/ 3697358 w 12192614"/>
              <a:gd name="connsiteY337" fmla="*/ 2654883 h 6940094"/>
              <a:gd name="connsiteX338" fmla="*/ 3762470 w 12192614"/>
              <a:gd name="connsiteY338" fmla="*/ 2740459 h 6940094"/>
              <a:gd name="connsiteX339" fmla="*/ 3983852 w 12192614"/>
              <a:gd name="connsiteY339" fmla="*/ 2760923 h 6940094"/>
              <a:gd name="connsiteX340" fmla="*/ 4248951 w 12192614"/>
              <a:gd name="connsiteY340" fmla="*/ 2650232 h 6940094"/>
              <a:gd name="connsiteX341" fmla="*/ 4192211 w 12192614"/>
              <a:gd name="connsiteY341" fmla="*/ 2583259 h 6940094"/>
              <a:gd name="connsiteX342" fmla="*/ 4140586 w 12192614"/>
              <a:gd name="connsiteY342" fmla="*/ 2563260 h 6940094"/>
              <a:gd name="connsiteX343" fmla="*/ 4132680 w 12192614"/>
              <a:gd name="connsiteY343" fmla="*/ 2536750 h 6940094"/>
              <a:gd name="connsiteX344" fmla="*/ 4143842 w 12192614"/>
              <a:gd name="connsiteY344" fmla="*/ 2490242 h 6940094"/>
              <a:gd name="connsiteX345" fmla="*/ 4169887 w 12192614"/>
              <a:gd name="connsiteY345" fmla="*/ 2456755 h 6940094"/>
              <a:gd name="connsiteX346" fmla="*/ 4317785 w 12192614"/>
              <a:gd name="connsiteY346" fmla="*/ 2441872 h 6940094"/>
              <a:gd name="connsiteX347" fmla="*/ 4545677 w 12192614"/>
              <a:gd name="connsiteY347" fmla="*/ 2453035 h 6940094"/>
              <a:gd name="connsiteX348" fmla="*/ 4621022 w 12192614"/>
              <a:gd name="connsiteY348" fmla="*/ 2526519 h 6940094"/>
              <a:gd name="connsiteX349" fmla="*/ 4577303 w 12192614"/>
              <a:gd name="connsiteY349" fmla="*/ 2576748 h 6940094"/>
              <a:gd name="connsiteX350" fmla="*/ 4523819 w 12192614"/>
              <a:gd name="connsiteY350" fmla="*/ 2605118 h 6940094"/>
              <a:gd name="connsiteX351" fmla="*/ 4509401 w 12192614"/>
              <a:gd name="connsiteY351" fmla="*/ 2648371 h 6940094"/>
              <a:gd name="connsiteX352" fmla="*/ 4536841 w 12192614"/>
              <a:gd name="connsiteY352" fmla="*/ 2710228 h 6940094"/>
              <a:gd name="connsiteX353" fmla="*/ 4610791 w 12192614"/>
              <a:gd name="connsiteY353" fmla="*/ 2744180 h 6940094"/>
              <a:gd name="connsiteX354" fmla="*/ 4922399 w 12192614"/>
              <a:gd name="connsiteY354" fmla="*/ 2761853 h 6940094"/>
              <a:gd name="connsiteX355" fmla="*/ 5190289 w 12192614"/>
              <a:gd name="connsiteY355" fmla="*/ 2732087 h 6940094"/>
              <a:gd name="connsiteX356" fmla="*/ 5272145 w 12192614"/>
              <a:gd name="connsiteY356" fmla="*/ 2634419 h 6940094"/>
              <a:gd name="connsiteX357" fmla="*/ 5205172 w 12192614"/>
              <a:gd name="connsiteY357" fmla="*/ 2566516 h 6940094"/>
              <a:gd name="connsiteX358" fmla="*/ 5154013 w 12192614"/>
              <a:gd name="connsiteY358" fmla="*/ 2544657 h 6940094"/>
              <a:gd name="connsiteX359" fmla="*/ 5112155 w 12192614"/>
              <a:gd name="connsiteY359" fmla="*/ 2476289 h 6940094"/>
              <a:gd name="connsiteX360" fmla="*/ 4936351 w 12192614"/>
              <a:gd name="connsiteY360" fmla="*/ 2099568 h 6940094"/>
              <a:gd name="connsiteX361" fmla="*/ 4590326 w 12192614"/>
              <a:gd name="connsiteY361" fmla="*/ 1514487 h 6940094"/>
              <a:gd name="connsiteX362" fmla="*/ 4410802 w 12192614"/>
              <a:gd name="connsiteY362" fmla="*/ 1441003 h 6940094"/>
              <a:gd name="connsiteX363" fmla="*/ 0 w 12192614"/>
              <a:gd name="connsiteY363" fmla="*/ 0 h 6940094"/>
              <a:gd name="connsiteX364" fmla="*/ 12192614 w 12192614"/>
              <a:gd name="connsiteY364" fmla="*/ 82094 h 6940094"/>
              <a:gd name="connsiteX365" fmla="*/ 12192614 w 12192614"/>
              <a:gd name="connsiteY365" fmla="*/ 6940094 h 6940094"/>
              <a:gd name="connsiteX366" fmla="*/ 614 w 12192614"/>
              <a:gd name="connsiteY366" fmla="*/ 6940094 h 6940094"/>
              <a:gd name="connsiteX367" fmla="*/ 0 w 12192614"/>
              <a:gd name="connsiteY367" fmla="*/ 0 h 6940094"/>
              <a:gd name="connsiteX0" fmla="*/ 9084972 w 12192614"/>
              <a:gd name="connsiteY0" fmla="*/ 3999545 h 6940094"/>
              <a:gd name="connsiteX1" fmla="*/ 846099 w 12192614"/>
              <a:gd name="connsiteY1" fmla="*/ 431229 h 6940094"/>
              <a:gd name="connsiteX2" fmla="*/ 9178920 w 12192614"/>
              <a:gd name="connsiteY2" fmla="*/ 4033961 h 6940094"/>
              <a:gd name="connsiteX3" fmla="*/ 9260775 w 12192614"/>
              <a:gd name="connsiteY3" fmla="*/ 4123258 h 6940094"/>
              <a:gd name="connsiteX4" fmla="*/ 9354723 w 12192614"/>
              <a:gd name="connsiteY4" fmla="*/ 4345570 h 6940094"/>
              <a:gd name="connsiteX5" fmla="*/ 9391000 w 12192614"/>
              <a:gd name="connsiteY5" fmla="*/ 4588346 h 6940094"/>
              <a:gd name="connsiteX6" fmla="*/ 9347747 w 12192614"/>
              <a:gd name="connsiteY6" fmla="*/ 4727872 h 6940094"/>
              <a:gd name="connsiteX7" fmla="*/ 9233801 w 12192614"/>
              <a:gd name="connsiteY7" fmla="*/ 4780892 h 6940094"/>
              <a:gd name="connsiteX8" fmla="*/ 9147760 w 12192614"/>
              <a:gd name="connsiteY8" fmla="*/ 4753917 h 6940094"/>
              <a:gd name="connsiteX9" fmla="*/ 9076600 w 12192614"/>
              <a:gd name="connsiteY9" fmla="*/ 4681363 h 6940094"/>
              <a:gd name="connsiteX10" fmla="*/ 8968700 w 12192614"/>
              <a:gd name="connsiteY10" fmla="*/ 4436262 h 6940094"/>
              <a:gd name="connsiteX11" fmla="*/ 8925912 w 12192614"/>
              <a:gd name="connsiteY11" fmla="*/ 4193021 h 6940094"/>
              <a:gd name="connsiteX12" fmla="*/ 8961260 w 12192614"/>
              <a:gd name="connsiteY12" fmla="*/ 4069308 h 6940094"/>
              <a:gd name="connsiteX13" fmla="*/ 9084972 w 12192614"/>
              <a:gd name="connsiteY13" fmla="*/ 3999545 h 6940094"/>
              <a:gd name="connsiteX14" fmla="*/ 10244863 w 12192614"/>
              <a:gd name="connsiteY14" fmla="*/ 3483984 h 6940094"/>
              <a:gd name="connsiteX15" fmla="*/ 10045323 w 12192614"/>
              <a:gd name="connsiteY15" fmla="*/ 3760489 h 6940094"/>
              <a:gd name="connsiteX16" fmla="*/ 9963002 w 12192614"/>
              <a:gd name="connsiteY16" fmla="*/ 3798627 h 6940094"/>
              <a:gd name="connsiteX17" fmla="*/ 9931841 w 12192614"/>
              <a:gd name="connsiteY17" fmla="*/ 3862809 h 6940094"/>
              <a:gd name="connsiteX18" fmla="*/ 9993233 w 12192614"/>
              <a:gd name="connsiteY18" fmla="*/ 3952106 h 6940094"/>
              <a:gd name="connsiteX19" fmla="*/ 10043928 w 12192614"/>
              <a:gd name="connsiteY19" fmla="*/ 4007916 h 6940094"/>
              <a:gd name="connsiteX20" fmla="*/ 10055555 w 12192614"/>
              <a:gd name="connsiteY20" fmla="*/ 4114886 h 6940094"/>
              <a:gd name="connsiteX21" fmla="*/ 10052764 w 12192614"/>
              <a:gd name="connsiteY21" fmla="*/ 4259994 h 6940094"/>
              <a:gd name="connsiteX22" fmla="*/ 10048113 w 12192614"/>
              <a:gd name="connsiteY22" fmla="*/ 4483236 h 6940094"/>
              <a:gd name="connsiteX23" fmla="*/ 10081600 w 12192614"/>
              <a:gd name="connsiteY23" fmla="*/ 4749266 h 6940094"/>
              <a:gd name="connsiteX24" fmla="*/ 10202522 w 12192614"/>
              <a:gd name="connsiteY24" fmla="*/ 4911117 h 6940094"/>
              <a:gd name="connsiteX25" fmla="*/ 10680633 w 12192614"/>
              <a:gd name="connsiteY25" fmla="*/ 5053434 h 6940094"/>
              <a:gd name="connsiteX26" fmla="*/ 10987591 w 12192614"/>
              <a:gd name="connsiteY26" fmla="*/ 5003204 h 6940094"/>
              <a:gd name="connsiteX27" fmla="*/ 11277806 w 12192614"/>
              <a:gd name="connsiteY27" fmla="*/ 4741825 h 6940094"/>
              <a:gd name="connsiteX28" fmla="*/ 11308501 w 12192614"/>
              <a:gd name="connsiteY28" fmla="*/ 4450680 h 6940094"/>
              <a:gd name="connsiteX29" fmla="*/ 11308501 w 12192614"/>
              <a:gd name="connsiteY29" fmla="*/ 4223717 h 6940094"/>
              <a:gd name="connsiteX30" fmla="*/ 11317338 w 12192614"/>
              <a:gd name="connsiteY30" fmla="*/ 3985127 h 6940094"/>
              <a:gd name="connsiteX31" fmla="*/ 11373614 w 12192614"/>
              <a:gd name="connsiteY31" fmla="*/ 3925131 h 6940094"/>
              <a:gd name="connsiteX32" fmla="*/ 11432215 w 12192614"/>
              <a:gd name="connsiteY32" fmla="*/ 3885133 h 6940094"/>
              <a:gd name="connsiteX33" fmla="*/ 11443377 w 12192614"/>
              <a:gd name="connsiteY33" fmla="*/ 3845135 h 6940094"/>
              <a:gd name="connsiteX34" fmla="*/ 11378730 w 12192614"/>
              <a:gd name="connsiteY34" fmla="*/ 3765140 h 6940094"/>
              <a:gd name="connsiteX35" fmla="*/ 11169905 w 12192614"/>
              <a:gd name="connsiteY35" fmla="*/ 3740026 h 6940094"/>
              <a:gd name="connsiteX36" fmla="*/ 10956430 w 12192614"/>
              <a:gd name="connsiteY36" fmla="*/ 3765605 h 6940094"/>
              <a:gd name="connsiteX37" fmla="*/ 10889922 w 12192614"/>
              <a:gd name="connsiteY37" fmla="*/ 3846996 h 6940094"/>
              <a:gd name="connsiteX38" fmla="*/ 10907596 w 12192614"/>
              <a:gd name="connsiteY38" fmla="*/ 3890714 h 6940094"/>
              <a:gd name="connsiteX39" fmla="*/ 10973638 w 12192614"/>
              <a:gd name="connsiteY39" fmla="*/ 3929781 h 6940094"/>
              <a:gd name="connsiteX40" fmla="*/ 11033635 w 12192614"/>
              <a:gd name="connsiteY40" fmla="*/ 3993498 h 6940094"/>
              <a:gd name="connsiteX41" fmla="*/ 11047122 w 12192614"/>
              <a:gd name="connsiteY41" fmla="*/ 4269296 h 6940094"/>
              <a:gd name="connsiteX42" fmla="*/ 11047122 w 12192614"/>
              <a:gd name="connsiteY42" fmla="*/ 4473934 h 6940094"/>
              <a:gd name="connsiteX43" fmla="*/ 11037820 w 12192614"/>
              <a:gd name="connsiteY43" fmla="*/ 4595787 h 6940094"/>
              <a:gd name="connsiteX44" fmla="*/ 11003404 w 12192614"/>
              <a:gd name="connsiteY44" fmla="*/ 4676713 h 6940094"/>
              <a:gd name="connsiteX45" fmla="*/ 10911316 w 12192614"/>
              <a:gd name="connsiteY45" fmla="*/ 4751592 h 6940094"/>
              <a:gd name="connsiteX46" fmla="*/ 10776441 w 12192614"/>
              <a:gd name="connsiteY46" fmla="*/ 4779032 h 6940094"/>
              <a:gd name="connsiteX47" fmla="*/ 10584825 w 12192614"/>
              <a:gd name="connsiteY47" fmla="*/ 4710199 h 6940094"/>
              <a:gd name="connsiteX48" fmla="*/ 10498318 w 12192614"/>
              <a:gd name="connsiteY48" fmla="*/ 4466493 h 6940094"/>
              <a:gd name="connsiteX49" fmla="*/ 10505760 w 12192614"/>
              <a:gd name="connsiteY49" fmla="*/ 4116747 h 6940094"/>
              <a:gd name="connsiteX50" fmla="*/ 10516457 w 12192614"/>
              <a:gd name="connsiteY50" fmla="*/ 4003265 h 6940094"/>
              <a:gd name="connsiteX51" fmla="*/ 10556919 w 12192614"/>
              <a:gd name="connsiteY51" fmla="*/ 3955826 h 6940094"/>
              <a:gd name="connsiteX52" fmla="*/ 10612730 w 12192614"/>
              <a:gd name="connsiteY52" fmla="*/ 3926991 h 6940094"/>
              <a:gd name="connsiteX53" fmla="*/ 10641565 w 12192614"/>
              <a:gd name="connsiteY53" fmla="*/ 3864669 h 6940094"/>
              <a:gd name="connsiteX54" fmla="*/ 10542037 w 12192614"/>
              <a:gd name="connsiteY54" fmla="*/ 3763280 h 6940094"/>
              <a:gd name="connsiteX55" fmla="*/ 10244863 w 12192614"/>
              <a:gd name="connsiteY55" fmla="*/ 3483984 h 6940094"/>
              <a:gd name="connsiteX56" fmla="*/ 7411252 w 12192614"/>
              <a:gd name="connsiteY56" fmla="*/ 3523481 h 6940094"/>
              <a:gd name="connsiteX57" fmla="*/ 7125055 w 12192614"/>
              <a:gd name="connsiteY57" fmla="*/ 3766536 h 6940094"/>
              <a:gd name="connsiteX58" fmla="*/ 7031108 w 12192614"/>
              <a:gd name="connsiteY58" fmla="*/ 3856298 h 6940094"/>
              <a:gd name="connsiteX59" fmla="*/ 7057153 w 12192614"/>
              <a:gd name="connsiteY59" fmla="*/ 3915829 h 6940094"/>
              <a:gd name="connsiteX60" fmla="*/ 7133426 w 12192614"/>
              <a:gd name="connsiteY60" fmla="*/ 3950245 h 6940094"/>
              <a:gd name="connsiteX61" fmla="*/ 7226444 w 12192614"/>
              <a:gd name="connsiteY61" fmla="*/ 4014427 h 6940094"/>
              <a:gd name="connsiteX62" fmla="*/ 7443175 w 12192614"/>
              <a:gd name="connsiteY62" fmla="*/ 4260924 h 6940094"/>
              <a:gd name="connsiteX63" fmla="*/ 7508287 w 12192614"/>
              <a:gd name="connsiteY63" fmla="*/ 4368359 h 6940094"/>
              <a:gd name="connsiteX64" fmla="*/ 7523171 w 12192614"/>
              <a:gd name="connsiteY64" fmla="*/ 4484166 h 6940094"/>
              <a:gd name="connsiteX65" fmla="*/ 7493405 w 12192614"/>
              <a:gd name="connsiteY65" fmla="*/ 4787403 h 6940094"/>
              <a:gd name="connsiteX66" fmla="*/ 7427362 w 12192614"/>
              <a:gd name="connsiteY66" fmla="*/ 4834842 h 6940094"/>
              <a:gd name="connsiteX67" fmla="*/ 7356669 w 12192614"/>
              <a:gd name="connsiteY67" fmla="*/ 4917628 h 6940094"/>
              <a:gd name="connsiteX68" fmla="*/ 7472011 w 12192614"/>
              <a:gd name="connsiteY68" fmla="*/ 5017157 h 6940094"/>
              <a:gd name="connsiteX69" fmla="*/ 7762226 w 12192614"/>
              <a:gd name="connsiteY69" fmla="*/ 5235586 h 6940094"/>
              <a:gd name="connsiteX70" fmla="*/ 8136156 w 12192614"/>
              <a:gd name="connsiteY70" fmla="*/ 4920419 h 6940094"/>
              <a:gd name="connsiteX71" fmla="*/ 8068253 w 12192614"/>
              <a:gd name="connsiteY71" fmla="*/ 4832052 h 6940094"/>
              <a:gd name="connsiteX72" fmla="*/ 8014303 w 12192614"/>
              <a:gd name="connsiteY72" fmla="*/ 4788799 h 6940094"/>
              <a:gd name="connsiteX73" fmla="*/ 7996630 w 12192614"/>
              <a:gd name="connsiteY73" fmla="*/ 4710199 h 6940094"/>
              <a:gd name="connsiteX74" fmla="*/ 7988258 w 12192614"/>
              <a:gd name="connsiteY74" fmla="*/ 4510211 h 6940094"/>
              <a:gd name="connsiteX75" fmla="*/ 8019419 w 12192614"/>
              <a:gd name="connsiteY75" fmla="*/ 4317200 h 6940094"/>
              <a:gd name="connsiteX76" fmla="*/ 8177084 w 12192614"/>
              <a:gd name="connsiteY76" fmla="*/ 4115817 h 6940094"/>
              <a:gd name="connsiteX77" fmla="*/ 8320331 w 12192614"/>
              <a:gd name="connsiteY77" fmla="*/ 3973965 h 6940094"/>
              <a:gd name="connsiteX78" fmla="*/ 8412418 w 12192614"/>
              <a:gd name="connsiteY78" fmla="*/ 3933502 h 6940094"/>
              <a:gd name="connsiteX79" fmla="*/ 8493343 w 12192614"/>
              <a:gd name="connsiteY79" fmla="*/ 3903736 h 6940094"/>
              <a:gd name="connsiteX80" fmla="*/ 8516598 w 12192614"/>
              <a:gd name="connsiteY80" fmla="*/ 3846066 h 6940094"/>
              <a:gd name="connsiteX81" fmla="*/ 8496598 w 12192614"/>
              <a:gd name="connsiteY81" fmla="*/ 3790255 h 6940094"/>
              <a:gd name="connsiteX82" fmla="*/ 8445904 w 12192614"/>
              <a:gd name="connsiteY82" fmla="*/ 3754908 h 6940094"/>
              <a:gd name="connsiteX83" fmla="*/ 8264819 w 12192614"/>
              <a:gd name="connsiteY83" fmla="*/ 3510936 h 6940094"/>
              <a:gd name="connsiteX84" fmla="*/ 7951982 w 12192614"/>
              <a:gd name="connsiteY84" fmla="*/ 3845135 h 6940094"/>
              <a:gd name="connsiteX85" fmla="*/ 7970585 w 12192614"/>
              <a:gd name="connsiteY85" fmla="*/ 3902806 h 6940094"/>
              <a:gd name="connsiteX86" fmla="*/ 8000816 w 12192614"/>
              <a:gd name="connsiteY86" fmla="*/ 3942804 h 6940094"/>
              <a:gd name="connsiteX87" fmla="*/ 8005002 w 12192614"/>
              <a:gd name="connsiteY87" fmla="*/ 3967919 h 6940094"/>
              <a:gd name="connsiteX88" fmla="*/ 7968725 w 12192614"/>
              <a:gd name="connsiteY88" fmla="*/ 4040472 h 6940094"/>
              <a:gd name="connsiteX89" fmla="*/ 7920356 w 12192614"/>
              <a:gd name="connsiteY89" fmla="*/ 4092097 h 6940094"/>
              <a:gd name="connsiteX90" fmla="*/ 7882218 w 12192614"/>
              <a:gd name="connsiteY90" fmla="*/ 4106515 h 6940094"/>
              <a:gd name="connsiteX91" fmla="*/ 7817106 w 12192614"/>
              <a:gd name="connsiteY91" fmla="*/ 4059076 h 6940094"/>
              <a:gd name="connsiteX92" fmla="*/ 7764086 w 12192614"/>
              <a:gd name="connsiteY92" fmla="*/ 3952106 h 6940094"/>
              <a:gd name="connsiteX93" fmla="*/ 7793852 w 12192614"/>
              <a:gd name="connsiteY93" fmla="*/ 3897225 h 6940094"/>
              <a:gd name="connsiteX94" fmla="*/ 7814316 w 12192614"/>
              <a:gd name="connsiteY94" fmla="*/ 3847926 h 6940094"/>
              <a:gd name="connsiteX95" fmla="*/ 7787806 w 12192614"/>
              <a:gd name="connsiteY95" fmla="*/ 3791650 h 6940094"/>
              <a:gd name="connsiteX96" fmla="*/ 7717577 w 12192614"/>
              <a:gd name="connsiteY96" fmla="*/ 3758629 h 6940094"/>
              <a:gd name="connsiteX97" fmla="*/ 7411252 w 12192614"/>
              <a:gd name="connsiteY97" fmla="*/ 3523481 h 6940094"/>
              <a:gd name="connsiteX98" fmla="*/ 9173339 w 12192614"/>
              <a:gd name="connsiteY98" fmla="*/ 3732584 h 6940094"/>
              <a:gd name="connsiteX99" fmla="*/ 8892426 w 12192614"/>
              <a:gd name="connsiteY99" fmla="*/ 3780953 h 6940094"/>
              <a:gd name="connsiteX100" fmla="*/ 8591979 w 12192614"/>
              <a:gd name="connsiteY100" fmla="*/ 4002335 h 6940094"/>
              <a:gd name="connsiteX101" fmla="*/ 8466406 w 12192614"/>
              <a:gd name="connsiteY101" fmla="*/ 4393009 h 6940094"/>
              <a:gd name="connsiteX102" fmla="*/ 8564074 w 12192614"/>
              <a:gd name="connsiteY102" fmla="*/ 4741825 h 6940094"/>
              <a:gd name="connsiteX103" fmla="*/ 8842197 w 12192614"/>
              <a:gd name="connsiteY103" fmla="*/ 4986461 h 6940094"/>
              <a:gd name="connsiteX104" fmla="*/ 9150085 w 12192614"/>
              <a:gd name="connsiteY104" fmla="*/ 5053434 h 6940094"/>
              <a:gd name="connsiteX105" fmla="*/ 9394721 w 12192614"/>
              <a:gd name="connsiteY105" fmla="*/ 5014366 h 6940094"/>
              <a:gd name="connsiteX106" fmla="*/ 9715631 w 12192614"/>
              <a:gd name="connsiteY106" fmla="*/ 4803216 h 6940094"/>
              <a:gd name="connsiteX107" fmla="*/ 9860739 w 12192614"/>
              <a:gd name="connsiteY107" fmla="*/ 4410682 h 6940094"/>
              <a:gd name="connsiteX108" fmla="*/ 9787255 w 12192614"/>
              <a:gd name="connsiteY108" fmla="*/ 4113026 h 6940094"/>
              <a:gd name="connsiteX109" fmla="*/ 9590988 w 12192614"/>
              <a:gd name="connsiteY109" fmla="*/ 3869320 h 6940094"/>
              <a:gd name="connsiteX110" fmla="*/ 9173339 w 12192614"/>
              <a:gd name="connsiteY110" fmla="*/ 3732584 h 6940094"/>
              <a:gd name="connsiteX111" fmla="*/ 4368014 w 12192614"/>
              <a:gd name="connsiteY111" fmla="*/ 1951670 h 6940094"/>
              <a:gd name="connsiteX112" fmla="*/ 4403361 w 12192614"/>
              <a:gd name="connsiteY112" fmla="*/ 1970273 h 6940094"/>
              <a:gd name="connsiteX113" fmla="*/ 4451730 w 12192614"/>
              <a:gd name="connsiteY113" fmla="*/ 2043757 h 6940094"/>
              <a:gd name="connsiteX114" fmla="*/ 4521493 w 12192614"/>
              <a:gd name="connsiteY114" fmla="*/ 2194446 h 6940094"/>
              <a:gd name="connsiteX115" fmla="*/ 4471264 w 12192614"/>
              <a:gd name="connsiteY115" fmla="*/ 2216770 h 6940094"/>
              <a:gd name="connsiteX116" fmla="*/ 4288950 w 12192614"/>
              <a:gd name="connsiteY116" fmla="*/ 2216770 h 6940094"/>
              <a:gd name="connsiteX117" fmla="*/ 4246161 w 12192614"/>
              <a:gd name="connsiteY117" fmla="*/ 2193516 h 6940094"/>
              <a:gd name="connsiteX118" fmla="*/ 4285228 w 12192614"/>
              <a:gd name="connsiteY118" fmla="*/ 2080034 h 6940094"/>
              <a:gd name="connsiteX119" fmla="*/ 4312203 w 12192614"/>
              <a:gd name="connsiteY119" fmla="*/ 2013992 h 6940094"/>
              <a:gd name="connsiteX120" fmla="*/ 4368014 w 12192614"/>
              <a:gd name="connsiteY120" fmla="*/ 1951670 h 6940094"/>
              <a:gd name="connsiteX121" fmla="*/ 7250108 w 12192614"/>
              <a:gd name="connsiteY121" fmla="*/ 1453096 h 6940094"/>
              <a:gd name="connsiteX122" fmla="*/ 7011983 w 12192614"/>
              <a:gd name="connsiteY122" fmla="*/ 1471699 h 6940094"/>
              <a:gd name="connsiteX123" fmla="*/ 6907803 w 12192614"/>
              <a:gd name="connsiteY123" fmla="*/ 1512627 h 6940094"/>
              <a:gd name="connsiteX124" fmla="*/ 6875247 w 12192614"/>
              <a:gd name="connsiteY124" fmla="*/ 1584250 h 6940094"/>
              <a:gd name="connsiteX125" fmla="*/ 6927337 w 12192614"/>
              <a:gd name="connsiteY125" fmla="*/ 1667036 h 6940094"/>
              <a:gd name="connsiteX126" fmla="*/ 6972915 w 12192614"/>
              <a:gd name="connsiteY126" fmla="*/ 1705173 h 6940094"/>
              <a:gd name="connsiteX127" fmla="*/ 6993379 w 12192614"/>
              <a:gd name="connsiteY127" fmla="*/ 1769356 h 6940094"/>
              <a:gd name="connsiteX128" fmla="*/ 7012913 w 12192614"/>
              <a:gd name="connsiteY128" fmla="*/ 2138635 h 6940094"/>
              <a:gd name="connsiteX129" fmla="*/ 6994309 w 12192614"/>
              <a:gd name="connsiteY129" fmla="*/ 2462336 h 6940094"/>
              <a:gd name="connsiteX130" fmla="*/ 6974310 w 12192614"/>
              <a:gd name="connsiteY130" fmla="*/ 2529774 h 6940094"/>
              <a:gd name="connsiteX131" fmla="*/ 6938499 w 12192614"/>
              <a:gd name="connsiteY131" fmla="*/ 2566516 h 6940094"/>
              <a:gd name="connsiteX132" fmla="*/ 6882688 w 12192614"/>
              <a:gd name="connsiteY132" fmla="*/ 2651162 h 6940094"/>
              <a:gd name="connsiteX133" fmla="*/ 6903617 w 12192614"/>
              <a:gd name="connsiteY133" fmla="*/ 2706508 h 6940094"/>
              <a:gd name="connsiteX134" fmla="*/ 6958032 w 12192614"/>
              <a:gd name="connsiteY134" fmla="*/ 2740459 h 6940094"/>
              <a:gd name="connsiteX135" fmla="*/ 7209180 w 12192614"/>
              <a:gd name="connsiteY135" fmla="*/ 2760923 h 6940094"/>
              <a:gd name="connsiteX136" fmla="*/ 7484512 w 12192614"/>
              <a:gd name="connsiteY136" fmla="*/ 2734413 h 6940094"/>
              <a:gd name="connsiteX137" fmla="*/ 7566367 w 12192614"/>
              <a:gd name="connsiteY137" fmla="*/ 2646511 h 6940094"/>
              <a:gd name="connsiteX138" fmla="*/ 7516138 w 12192614"/>
              <a:gd name="connsiteY138" fmla="*/ 2565586 h 6940094"/>
              <a:gd name="connsiteX139" fmla="*/ 7486372 w 12192614"/>
              <a:gd name="connsiteY139" fmla="*/ 2545122 h 6940094"/>
              <a:gd name="connsiteX140" fmla="*/ 7451026 w 12192614"/>
              <a:gd name="connsiteY140" fmla="*/ 2430710 h 6940094"/>
              <a:gd name="connsiteX141" fmla="*/ 7504976 w 12192614"/>
              <a:gd name="connsiteY141" fmla="*/ 2329321 h 6940094"/>
              <a:gd name="connsiteX142" fmla="*/ 7543578 w 12192614"/>
              <a:gd name="connsiteY142" fmla="*/ 2346530 h 6940094"/>
              <a:gd name="connsiteX143" fmla="*/ 7616597 w 12192614"/>
              <a:gd name="connsiteY143" fmla="*/ 2419548 h 6940094"/>
              <a:gd name="connsiteX144" fmla="*/ 7808213 w 12192614"/>
              <a:gd name="connsiteY144" fmla="*/ 2648371 h 6940094"/>
              <a:gd name="connsiteX145" fmla="*/ 7874721 w 12192614"/>
              <a:gd name="connsiteY145" fmla="*/ 2726506 h 6940094"/>
              <a:gd name="connsiteX146" fmla="*/ 7931926 w 12192614"/>
              <a:gd name="connsiteY146" fmla="*/ 2742319 h 6940094"/>
              <a:gd name="connsiteX147" fmla="*/ 8284463 w 12192614"/>
              <a:gd name="connsiteY147" fmla="*/ 2742319 h 6940094"/>
              <a:gd name="connsiteX148" fmla="*/ 8424920 w 12192614"/>
              <a:gd name="connsiteY148" fmla="*/ 2643721 h 6940094"/>
              <a:gd name="connsiteX149" fmla="*/ 8403990 w 12192614"/>
              <a:gd name="connsiteY149" fmla="*/ 2575818 h 6940094"/>
              <a:gd name="connsiteX150" fmla="*/ 8332832 w 12192614"/>
              <a:gd name="connsiteY150" fmla="*/ 2528379 h 6940094"/>
              <a:gd name="connsiteX151" fmla="*/ 8279812 w 12192614"/>
              <a:gd name="connsiteY151" fmla="*/ 2498148 h 6940094"/>
              <a:gd name="connsiteX152" fmla="*/ 8215630 w 12192614"/>
              <a:gd name="connsiteY152" fmla="*/ 2429780 h 6940094"/>
              <a:gd name="connsiteX153" fmla="*/ 7867744 w 12192614"/>
              <a:gd name="connsiteY153" fmla="*/ 2027014 h 6940094"/>
              <a:gd name="connsiteX154" fmla="*/ 7820770 w 12192614"/>
              <a:gd name="connsiteY154" fmla="*/ 1963762 h 6940094"/>
              <a:gd name="connsiteX155" fmla="*/ 7808213 w 12192614"/>
              <a:gd name="connsiteY155" fmla="*/ 1917253 h 6940094"/>
              <a:gd name="connsiteX156" fmla="*/ 7863093 w 12192614"/>
              <a:gd name="connsiteY156" fmla="*/ 1822375 h 6940094"/>
              <a:gd name="connsiteX157" fmla="*/ 7962622 w 12192614"/>
              <a:gd name="connsiteY157" fmla="*/ 1726567 h 6940094"/>
              <a:gd name="connsiteX158" fmla="*/ 8026339 w 12192614"/>
              <a:gd name="connsiteY158" fmla="*/ 1678663 h 6940094"/>
              <a:gd name="connsiteX159" fmla="*/ 8100288 w 12192614"/>
              <a:gd name="connsiteY159" fmla="*/ 1667036 h 6940094"/>
              <a:gd name="connsiteX160" fmla="*/ 8190515 w 12192614"/>
              <a:gd name="connsiteY160" fmla="*/ 1659595 h 6940094"/>
              <a:gd name="connsiteX161" fmla="*/ 8234234 w 12192614"/>
              <a:gd name="connsiteY161" fmla="*/ 1626574 h 6940094"/>
              <a:gd name="connsiteX162" fmla="*/ 8251907 w 12192614"/>
              <a:gd name="connsiteY162" fmla="*/ 1571228 h 6940094"/>
              <a:gd name="connsiteX163" fmla="*/ 8167261 w 12192614"/>
              <a:gd name="connsiteY163" fmla="*/ 1472629 h 6940094"/>
              <a:gd name="connsiteX164" fmla="*/ 7955181 w 12192614"/>
              <a:gd name="connsiteY164" fmla="*/ 1454026 h 6940094"/>
              <a:gd name="connsiteX165" fmla="*/ 7701243 w 12192614"/>
              <a:gd name="connsiteY165" fmla="*/ 1482396 h 6940094"/>
              <a:gd name="connsiteX166" fmla="*/ 7626829 w 12192614"/>
              <a:gd name="connsiteY166" fmla="*/ 1579599 h 6940094"/>
              <a:gd name="connsiteX167" fmla="*/ 7638921 w 12192614"/>
              <a:gd name="connsiteY167" fmla="*/ 1622388 h 6940094"/>
              <a:gd name="connsiteX168" fmla="*/ 7656594 w 12192614"/>
              <a:gd name="connsiteY168" fmla="*/ 1672617 h 6940094"/>
              <a:gd name="connsiteX169" fmla="*/ 7586831 w 12192614"/>
              <a:gd name="connsiteY169" fmla="*/ 1790749 h 6940094"/>
              <a:gd name="connsiteX170" fmla="*/ 7506371 w 12192614"/>
              <a:gd name="connsiteY170" fmla="*/ 1883767 h 6940094"/>
              <a:gd name="connsiteX171" fmla="*/ 7464978 w 12192614"/>
              <a:gd name="connsiteY171" fmla="*/ 1902370 h 6940094"/>
              <a:gd name="connsiteX172" fmla="*/ 7429632 w 12192614"/>
              <a:gd name="connsiteY172" fmla="*/ 1824236 h 6940094"/>
              <a:gd name="connsiteX173" fmla="*/ 7442189 w 12192614"/>
              <a:gd name="connsiteY173" fmla="*/ 1727497 h 6940094"/>
              <a:gd name="connsiteX174" fmla="*/ 7469629 w 12192614"/>
              <a:gd name="connsiteY174" fmla="*/ 1665176 h 6940094"/>
              <a:gd name="connsiteX175" fmla="*/ 7520324 w 12192614"/>
              <a:gd name="connsiteY175" fmla="*/ 1617272 h 6940094"/>
              <a:gd name="connsiteX176" fmla="*/ 7530091 w 12192614"/>
              <a:gd name="connsiteY176" fmla="*/ 1574019 h 6940094"/>
              <a:gd name="connsiteX177" fmla="*/ 7466839 w 12192614"/>
              <a:gd name="connsiteY177" fmla="*/ 1481001 h 6940094"/>
              <a:gd name="connsiteX178" fmla="*/ 7250108 w 12192614"/>
              <a:gd name="connsiteY178" fmla="*/ 1453096 h 6940094"/>
              <a:gd name="connsiteX179" fmla="*/ 5628960 w 12192614"/>
              <a:gd name="connsiteY179" fmla="*/ 1453096 h 6940094"/>
              <a:gd name="connsiteX180" fmla="*/ 5446646 w 12192614"/>
              <a:gd name="connsiteY180" fmla="*/ 1460537 h 6940094"/>
              <a:gd name="connsiteX181" fmla="*/ 5293167 w 12192614"/>
              <a:gd name="connsiteY181" fmla="*/ 1573088 h 6940094"/>
              <a:gd name="connsiteX182" fmla="*/ 5309445 w 12192614"/>
              <a:gd name="connsiteY182" fmla="*/ 1620527 h 6940094"/>
              <a:gd name="connsiteX183" fmla="*/ 5367581 w 12192614"/>
              <a:gd name="connsiteY183" fmla="*/ 1660525 h 6940094"/>
              <a:gd name="connsiteX184" fmla="*/ 5419671 w 12192614"/>
              <a:gd name="connsiteY184" fmla="*/ 1697732 h 6940094"/>
              <a:gd name="connsiteX185" fmla="*/ 5445716 w 12192614"/>
              <a:gd name="connsiteY185" fmla="*/ 1757263 h 6940094"/>
              <a:gd name="connsiteX186" fmla="*/ 5473621 w 12192614"/>
              <a:gd name="connsiteY186" fmla="*/ 2107009 h 6940094"/>
              <a:gd name="connsiteX187" fmla="*/ 5457808 w 12192614"/>
              <a:gd name="connsiteY187" fmla="*/ 2452104 h 6940094"/>
              <a:gd name="connsiteX188" fmla="*/ 5404788 w 12192614"/>
              <a:gd name="connsiteY188" fmla="*/ 2544192 h 6940094"/>
              <a:gd name="connsiteX189" fmla="*/ 5346187 w 12192614"/>
              <a:gd name="connsiteY189" fmla="*/ 2586980 h 6940094"/>
              <a:gd name="connsiteX190" fmla="*/ 5333164 w 12192614"/>
              <a:gd name="connsiteY190" fmla="*/ 2634419 h 6940094"/>
              <a:gd name="connsiteX191" fmla="*/ 5402463 w 12192614"/>
              <a:gd name="connsiteY191" fmla="*/ 2727901 h 6940094"/>
              <a:gd name="connsiteX192" fmla="*/ 5597334 w 12192614"/>
              <a:gd name="connsiteY192" fmla="*/ 2760923 h 6940094"/>
              <a:gd name="connsiteX193" fmla="*/ 5875457 w 12192614"/>
              <a:gd name="connsiteY193" fmla="*/ 2631628 h 6940094"/>
              <a:gd name="connsiteX194" fmla="*/ 5813135 w 12192614"/>
              <a:gd name="connsiteY194" fmla="*/ 2551633 h 6940094"/>
              <a:gd name="connsiteX195" fmla="*/ 5754069 w 12192614"/>
              <a:gd name="connsiteY195" fmla="*/ 2481870 h 6940094"/>
              <a:gd name="connsiteX196" fmla="*/ 5739651 w 12192614"/>
              <a:gd name="connsiteY196" fmla="*/ 2305137 h 6940094"/>
              <a:gd name="connsiteX197" fmla="*/ 5796392 w 12192614"/>
              <a:gd name="connsiteY197" fmla="*/ 2147937 h 6940094"/>
              <a:gd name="connsiteX198" fmla="*/ 5892200 w 12192614"/>
              <a:gd name="connsiteY198" fmla="*/ 2200027 h 6940094"/>
              <a:gd name="connsiteX199" fmla="*/ 6443794 w 12192614"/>
              <a:gd name="connsiteY199" fmla="*/ 2693950 h 6940094"/>
              <a:gd name="connsiteX200" fmla="*/ 6513092 w 12192614"/>
              <a:gd name="connsiteY200" fmla="*/ 2749761 h 6940094"/>
              <a:gd name="connsiteX201" fmla="*/ 6562857 w 12192614"/>
              <a:gd name="connsiteY201" fmla="*/ 2761853 h 6940094"/>
              <a:gd name="connsiteX202" fmla="*/ 6654014 w 12192614"/>
              <a:gd name="connsiteY202" fmla="*/ 2671626 h 6940094"/>
              <a:gd name="connsiteX203" fmla="*/ 6673547 w 12192614"/>
              <a:gd name="connsiteY203" fmla="*/ 2435361 h 6940094"/>
              <a:gd name="connsiteX204" fmla="*/ 6672617 w 12192614"/>
              <a:gd name="connsiteY204" fmla="*/ 2244675 h 6940094"/>
              <a:gd name="connsiteX205" fmla="*/ 6672617 w 12192614"/>
              <a:gd name="connsiteY205" fmla="*/ 1941438 h 6940094"/>
              <a:gd name="connsiteX206" fmla="*/ 6698662 w 12192614"/>
              <a:gd name="connsiteY206" fmla="*/ 1708894 h 6940094"/>
              <a:gd name="connsiteX207" fmla="*/ 6716336 w 12192614"/>
              <a:gd name="connsiteY207" fmla="*/ 1680989 h 6940094"/>
              <a:gd name="connsiteX208" fmla="*/ 6754473 w 12192614"/>
              <a:gd name="connsiteY208" fmla="*/ 1659595 h 6940094"/>
              <a:gd name="connsiteX209" fmla="*/ 6824236 w 12192614"/>
              <a:gd name="connsiteY209" fmla="*/ 1568437 h 6940094"/>
              <a:gd name="connsiteX210" fmla="*/ 6738660 w 12192614"/>
              <a:gd name="connsiteY210" fmla="*/ 1469839 h 6940094"/>
              <a:gd name="connsiteX211" fmla="*/ 6544253 w 12192614"/>
              <a:gd name="connsiteY211" fmla="*/ 1453096 h 6940094"/>
              <a:gd name="connsiteX212" fmla="*/ 6391704 w 12192614"/>
              <a:gd name="connsiteY212" fmla="*/ 1462397 h 6940094"/>
              <a:gd name="connsiteX213" fmla="*/ 6284734 w 12192614"/>
              <a:gd name="connsiteY213" fmla="*/ 1562856 h 6940094"/>
              <a:gd name="connsiteX214" fmla="*/ 6299617 w 12192614"/>
              <a:gd name="connsiteY214" fmla="*/ 1614481 h 6940094"/>
              <a:gd name="connsiteX215" fmla="*/ 6350776 w 12192614"/>
              <a:gd name="connsiteY215" fmla="*/ 1652153 h 6940094"/>
              <a:gd name="connsiteX216" fmla="*/ 6409378 w 12192614"/>
              <a:gd name="connsiteY216" fmla="*/ 1716335 h 6940094"/>
              <a:gd name="connsiteX217" fmla="*/ 6423330 w 12192614"/>
              <a:gd name="connsiteY217" fmla="*/ 1876326 h 6940094"/>
              <a:gd name="connsiteX218" fmla="*/ 6374961 w 12192614"/>
              <a:gd name="connsiteY218" fmla="*/ 1979575 h 6940094"/>
              <a:gd name="connsiteX219" fmla="*/ 6281013 w 12192614"/>
              <a:gd name="connsiteY219" fmla="*/ 1922834 h 6940094"/>
              <a:gd name="connsiteX220" fmla="*/ 5817786 w 12192614"/>
              <a:gd name="connsiteY220" fmla="*/ 1517278 h 6940094"/>
              <a:gd name="connsiteX221" fmla="*/ 5737326 w 12192614"/>
              <a:gd name="connsiteY221" fmla="*/ 1464723 h 6940094"/>
              <a:gd name="connsiteX222" fmla="*/ 5628960 w 12192614"/>
              <a:gd name="connsiteY222" fmla="*/ 1453096 h 6940094"/>
              <a:gd name="connsiteX223" fmla="*/ 2610540 w 12192614"/>
              <a:gd name="connsiteY223" fmla="*/ 1452165 h 6940094"/>
              <a:gd name="connsiteX224" fmla="*/ 2392879 w 12192614"/>
              <a:gd name="connsiteY224" fmla="*/ 1473559 h 6940094"/>
              <a:gd name="connsiteX225" fmla="*/ 2210565 w 12192614"/>
              <a:gd name="connsiteY225" fmla="*/ 1603784 h 6940094"/>
              <a:gd name="connsiteX226" fmla="*/ 2251492 w 12192614"/>
              <a:gd name="connsiteY226" fmla="*/ 1662385 h 6940094"/>
              <a:gd name="connsiteX227" fmla="*/ 2327302 w 12192614"/>
              <a:gd name="connsiteY227" fmla="*/ 1718661 h 6940094"/>
              <a:gd name="connsiteX228" fmla="*/ 2340790 w 12192614"/>
              <a:gd name="connsiteY228" fmla="*/ 1824236 h 6940094"/>
              <a:gd name="connsiteX229" fmla="*/ 2344510 w 12192614"/>
              <a:gd name="connsiteY229" fmla="*/ 2079104 h 6940094"/>
              <a:gd name="connsiteX230" fmla="*/ 2345440 w 12192614"/>
              <a:gd name="connsiteY230" fmla="*/ 2156308 h 6940094"/>
              <a:gd name="connsiteX231" fmla="*/ 2331487 w 12192614"/>
              <a:gd name="connsiteY231" fmla="*/ 2440942 h 6940094"/>
              <a:gd name="connsiteX232" fmla="*/ 2315209 w 12192614"/>
              <a:gd name="connsiteY232" fmla="*/ 2509775 h 6940094"/>
              <a:gd name="connsiteX233" fmla="*/ 2278468 w 12192614"/>
              <a:gd name="connsiteY233" fmla="*/ 2543262 h 6940094"/>
              <a:gd name="connsiteX234" fmla="*/ 2213355 w 12192614"/>
              <a:gd name="connsiteY234" fmla="*/ 2586050 h 6940094"/>
              <a:gd name="connsiteX235" fmla="*/ 2198473 w 12192614"/>
              <a:gd name="connsiteY235" fmla="*/ 2633489 h 6940094"/>
              <a:gd name="connsiteX236" fmla="*/ 2222192 w 12192614"/>
              <a:gd name="connsiteY236" fmla="*/ 2689764 h 6940094"/>
              <a:gd name="connsiteX237" fmla="*/ 2287769 w 12192614"/>
              <a:gd name="connsiteY237" fmla="*/ 2729297 h 6940094"/>
              <a:gd name="connsiteX238" fmla="*/ 2537057 w 12192614"/>
              <a:gd name="connsiteY238" fmla="*/ 2760923 h 6940094"/>
              <a:gd name="connsiteX239" fmla="*/ 2794715 w 12192614"/>
              <a:gd name="connsiteY239" fmla="*/ 2726506 h 6940094"/>
              <a:gd name="connsiteX240" fmla="*/ 2884942 w 12192614"/>
              <a:gd name="connsiteY240" fmla="*/ 2626977 h 6940094"/>
              <a:gd name="connsiteX241" fmla="*/ 2845875 w 12192614"/>
              <a:gd name="connsiteY241" fmla="*/ 2553494 h 6940094"/>
              <a:gd name="connsiteX242" fmla="*/ 2797506 w 12192614"/>
              <a:gd name="connsiteY242" fmla="*/ 2515356 h 6940094"/>
              <a:gd name="connsiteX243" fmla="*/ 2767740 w 12192614"/>
              <a:gd name="connsiteY243" fmla="*/ 2362807 h 6940094"/>
              <a:gd name="connsiteX244" fmla="*/ 2773321 w 12192614"/>
              <a:gd name="connsiteY244" fmla="*/ 2253047 h 6940094"/>
              <a:gd name="connsiteX245" fmla="*/ 2796576 w 12192614"/>
              <a:gd name="connsiteY245" fmla="*/ 2209328 h 6940094"/>
              <a:gd name="connsiteX246" fmla="*/ 3008656 w 12192614"/>
              <a:gd name="connsiteY246" fmla="*/ 2190725 h 6940094"/>
              <a:gd name="connsiteX247" fmla="*/ 3098418 w 12192614"/>
              <a:gd name="connsiteY247" fmla="*/ 2204678 h 6940094"/>
              <a:gd name="connsiteX248" fmla="*/ 3115626 w 12192614"/>
              <a:gd name="connsiteY248" fmla="*/ 2277231 h 6940094"/>
              <a:gd name="connsiteX249" fmla="*/ 3098883 w 12192614"/>
              <a:gd name="connsiteY249" fmla="*/ 2468848 h 6940094"/>
              <a:gd name="connsiteX250" fmla="*/ 3079814 w 12192614"/>
              <a:gd name="connsiteY250" fmla="*/ 2523728 h 6940094"/>
              <a:gd name="connsiteX251" fmla="*/ 3043072 w 12192614"/>
              <a:gd name="connsiteY251" fmla="*/ 2553494 h 6940094"/>
              <a:gd name="connsiteX252" fmla="*/ 2988192 w 12192614"/>
              <a:gd name="connsiteY252" fmla="*/ 2636279 h 6940094"/>
              <a:gd name="connsiteX253" fmla="*/ 3059815 w 12192614"/>
              <a:gd name="connsiteY253" fmla="*/ 2728367 h 6940094"/>
              <a:gd name="connsiteX254" fmla="*/ 3304452 w 12192614"/>
              <a:gd name="connsiteY254" fmla="*/ 2760923 h 6940094"/>
              <a:gd name="connsiteX255" fmla="*/ 3577458 w 12192614"/>
              <a:gd name="connsiteY255" fmla="*/ 2728832 h 6940094"/>
              <a:gd name="connsiteX256" fmla="*/ 3661639 w 12192614"/>
              <a:gd name="connsiteY256" fmla="*/ 2626047 h 6940094"/>
              <a:gd name="connsiteX257" fmla="*/ 3626292 w 12192614"/>
              <a:gd name="connsiteY257" fmla="*/ 2566516 h 6940094"/>
              <a:gd name="connsiteX258" fmla="*/ 3567691 w 12192614"/>
              <a:gd name="connsiteY258" fmla="*/ 2529309 h 6940094"/>
              <a:gd name="connsiteX259" fmla="*/ 3550948 w 12192614"/>
              <a:gd name="connsiteY259" fmla="*/ 2492102 h 6940094"/>
              <a:gd name="connsiteX260" fmla="*/ 3536995 w 12192614"/>
              <a:gd name="connsiteY260" fmla="*/ 2252117 h 6940094"/>
              <a:gd name="connsiteX261" fmla="*/ 3542576 w 12192614"/>
              <a:gd name="connsiteY261" fmla="*/ 1960972 h 6940094"/>
              <a:gd name="connsiteX262" fmla="*/ 3551878 w 12192614"/>
              <a:gd name="connsiteY262" fmla="*/ 1754473 h 6940094"/>
              <a:gd name="connsiteX263" fmla="*/ 3569552 w 12192614"/>
              <a:gd name="connsiteY263" fmla="*/ 1697267 h 6940094"/>
              <a:gd name="connsiteX264" fmla="*/ 3616990 w 12192614"/>
              <a:gd name="connsiteY264" fmla="*/ 1665176 h 6940094"/>
              <a:gd name="connsiteX265" fmla="*/ 3674661 w 12192614"/>
              <a:gd name="connsiteY265" fmla="*/ 1581460 h 6940094"/>
              <a:gd name="connsiteX266" fmla="*/ 3593271 w 12192614"/>
              <a:gd name="connsiteY266" fmla="*/ 1484256 h 6940094"/>
              <a:gd name="connsiteX267" fmla="*/ 3340728 w 12192614"/>
              <a:gd name="connsiteY267" fmla="*/ 1453096 h 6940094"/>
              <a:gd name="connsiteX268" fmla="*/ 3097953 w 12192614"/>
              <a:gd name="connsiteY268" fmla="*/ 1476350 h 6940094"/>
              <a:gd name="connsiteX269" fmla="*/ 3022608 w 12192614"/>
              <a:gd name="connsiteY269" fmla="*/ 1518673 h 6940094"/>
              <a:gd name="connsiteX270" fmla="*/ 2993773 w 12192614"/>
              <a:gd name="connsiteY270" fmla="*/ 1587971 h 6940094"/>
              <a:gd name="connsiteX271" fmla="*/ 3006795 w 12192614"/>
              <a:gd name="connsiteY271" fmla="*/ 1631224 h 6940094"/>
              <a:gd name="connsiteX272" fmla="*/ 3060745 w 12192614"/>
              <a:gd name="connsiteY272" fmla="*/ 1670757 h 6940094"/>
              <a:gd name="connsiteX273" fmla="*/ 3090363 w 12192614"/>
              <a:gd name="connsiteY273" fmla="*/ 1992841 h 6940094"/>
              <a:gd name="connsiteX274" fmla="*/ 3115626 w 12192614"/>
              <a:gd name="connsiteY274" fmla="*/ 1907952 h 6940094"/>
              <a:gd name="connsiteX275" fmla="*/ 3092372 w 12192614"/>
              <a:gd name="connsiteY275" fmla="*/ 1959111 h 6940094"/>
              <a:gd name="connsiteX276" fmla="*/ 2973309 w 12192614"/>
              <a:gd name="connsiteY276" fmla="*/ 1969343 h 6940094"/>
              <a:gd name="connsiteX277" fmla="*/ 2839829 w 12192614"/>
              <a:gd name="connsiteY277" fmla="*/ 1967483 h 6940094"/>
              <a:gd name="connsiteX278" fmla="*/ 2797506 w 12192614"/>
              <a:gd name="connsiteY278" fmla="*/ 1956321 h 6940094"/>
              <a:gd name="connsiteX279" fmla="*/ 2773321 w 12192614"/>
              <a:gd name="connsiteY279" fmla="*/ 1876326 h 6940094"/>
              <a:gd name="connsiteX280" fmla="*/ 2783088 w 12192614"/>
              <a:gd name="connsiteY280" fmla="*/ 1729358 h 6940094"/>
              <a:gd name="connsiteX281" fmla="*/ 2829132 w 12192614"/>
              <a:gd name="connsiteY281" fmla="*/ 1670757 h 6940094"/>
              <a:gd name="connsiteX282" fmla="*/ 2885873 w 12192614"/>
              <a:gd name="connsiteY282" fmla="*/ 1625178 h 6940094"/>
              <a:gd name="connsiteX283" fmla="*/ 2900755 w 12192614"/>
              <a:gd name="connsiteY283" fmla="*/ 1572158 h 6940094"/>
              <a:gd name="connsiteX284" fmla="*/ 2610540 w 12192614"/>
              <a:gd name="connsiteY284" fmla="*/ 1452165 h 6940094"/>
              <a:gd name="connsiteX285" fmla="*/ 1957929 w 12192614"/>
              <a:gd name="connsiteY285" fmla="*/ 1443794 h 6940094"/>
              <a:gd name="connsiteX286" fmla="*/ 1908630 w 12192614"/>
              <a:gd name="connsiteY286" fmla="*/ 1451235 h 6940094"/>
              <a:gd name="connsiteX287" fmla="*/ 1764452 w 12192614"/>
              <a:gd name="connsiteY287" fmla="*/ 1472629 h 6940094"/>
              <a:gd name="connsiteX288" fmla="*/ 1274249 w 12192614"/>
              <a:gd name="connsiteY288" fmla="*/ 1472629 h 6940094"/>
              <a:gd name="connsiteX289" fmla="*/ 1200301 w 12192614"/>
              <a:gd name="connsiteY289" fmla="*/ 1468909 h 6940094"/>
              <a:gd name="connsiteX290" fmla="*/ 1117980 w 12192614"/>
              <a:gd name="connsiteY290" fmla="*/ 1454956 h 6940094"/>
              <a:gd name="connsiteX291" fmla="*/ 1075192 w 12192614"/>
              <a:gd name="connsiteY291" fmla="*/ 1449375 h 6940094"/>
              <a:gd name="connsiteX292" fmla="*/ 935666 w 12192614"/>
              <a:gd name="connsiteY292" fmla="*/ 1544253 h 6940094"/>
              <a:gd name="connsiteX293" fmla="*/ 865902 w 12192614"/>
              <a:gd name="connsiteY293" fmla="*/ 1672152 h 6940094"/>
              <a:gd name="connsiteX294" fmla="*/ 839857 w 12192614"/>
              <a:gd name="connsiteY294" fmla="*/ 1799121 h 6940094"/>
              <a:gd name="connsiteX295" fmla="*/ 872414 w 12192614"/>
              <a:gd name="connsiteY295" fmla="*/ 1895394 h 6940094"/>
              <a:gd name="connsiteX296" fmla="*/ 955199 w 12192614"/>
              <a:gd name="connsiteY296" fmla="*/ 1933066 h 6940094"/>
              <a:gd name="connsiteX297" fmla="*/ 1047287 w 12192614"/>
              <a:gd name="connsiteY297" fmla="*/ 1896789 h 6940094"/>
              <a:gd name="connsiteX298" fmla="*/ 1149606 w 12192614"/>
              <a:gd name="connsiteY298" fmla="*/ 1771216 h 6940094"/>
              <a:gd name="connsiteX299" fmla="*/ 1220299 w 12192614"/>
              <a:gd name="connsiteY299" fmla="*/ 1719126 h 6940094"/>
              <a:gd name="connsiteX300" fmla="*/ 1263088 w 12192614"/>
              <a:gd name="connsiteY300" fmla="*/ 1754473 h 6940094"/>
              <a:gd name="connsiteX301" fmla="*/ 1276110 w 12192614"/>
              <a:gd name="connsiteY301" fmla="*/ 1873535 h 6940094"/>
              <a:gd name="connsiteX302" fmla="*/ 1269599 w 12192614"/>
              <a:gd name="connsiteY302" fmla="*/ 2154913 h 6940094"/>
              <a:gd name="connsiteX303" fmla="*/ 1255646 w 12192614"/>
              <a:gd name="connsiteY303" fmla="*/ 2389783 h 6940094"/>
              <a:gd name="connsiteX304" fmla="*/ 1233787 w 12192614"/>
              <a:gd name="connsiteY304" fmla="*/ 2500474 h 6940094"/>
              <a:gd name="connsiteX305" fmla="*/ 1184953 w 12192614"/>
              <a:gd name="connsiteY305" fmla="*/ 2539541 h 6940094"/>
              <a:gd name="connsiteX306" fmla="*/ 1118910 w 12192614"/>
              <a:gd name="connsiteY306" fmla="*/ 2561865 h 6940094"/>
              <a:gd name="connsiteX307" fmla="*/ 1085424 w 12192614"/>
              <a:gd name="connsiteY307" fmla="*/ 2621396 h 6940094"/>
              <a:gd name="connsiteX308" fmla="*/ 1179372 w 12192614"/>
              <a:gd name="connsiteY308" fmla="*/ 2723716 h 6940094"/>
              <a:gd name="connsiteX309" fmla="*/ 1521676 w 12192614"/>
              <a:gd name="connsiteY309" fmla="*/ 2761853 h 6940094"/>
              <a:gd name="connsiteX310" fmla="*/ 1800264 w 12192614"/>
              <a:gd name="connsiteY310" fmla="*/ 2729297 h 6940094"/>
              <a:gd name="connsiteX311" fmla="*/ 1890956 w 12192614"/>
              <a:gd name="connsiteY311" fmla="*/ 2629768 h 6940094"/>
              <a:gd name="connsiteX312" fmla="*/ 1872818 w 12192614"/>
              <a:gd name="connsiteY312" fmla="*/ 2577213 h 6940094"/>
              <a:gd name="connsiteX313" fmla="*/ 1804450 w 12192614"/>
              <a:gd name="connsiteY313" fmla="*/ 2536750 h 6940094"/>
              <a:gd name="connsiteX314" fmla="*/ 1741198 w 12192614"/>
              <a:gd name="connsiteY314" fmla="*/ 2480940 h 6940094"/>
              <a:gd name="connsiteX315" fmla="*/ 1724455 w 12192614"/>
              <a:gd name="connsiteY315" fmla="*/ 2364668 h 6940094"/>
              <a:gd name="connsiteX316" fmla="*/ 1724455 w 12192614"/>
              <a:gd name="connsiteY316" fmla="*/ 1843770 h 6940094"/>
              <a:gd name="connsiteX317" fmla="*/ 1739338 w 12192614"/>
              <a:gd name="connsiteY317" fmla="*/ 1748891 h 6940094"/>
              <a:gd name="connsiteX318" fmla="*/ 1788637 w 12192614"/>
              <a:gd name="connsiteY318" fmla="*/ 1720056 h 6940094"/>
              <a:gd name="connsiteX319" fmla="*/ 1831425 w 12192614"/>
              <a:gd name="connsiteY319" fmla="*/ 1737729 h 6940094"/>
              <a:gd name="connsiteX320" fmla="*/ 1879794 w 12192614"/>
              <a:gd name="connsiteY320" fmla="*/ 1813074 h 6940094"/>
              <a:gd name="connsiteX321" fmla="*/ 1951418 w 12192614"/>
              <a:gd name="connsiteY321" fmla="*/ 1903766 h 6940094"/>
              <a:gd name="connsiteX322" fmla="*/ 2036994 w 12192614"/>
              <a:gd name="connsiteY322" fmla="*/ 1931206 h 6940094"/>
              <a:gd name="connsiteX323" fmla="*/ 2126291 w 12192614"/>
              <a:gd name="connsiteY323" fmla="*/ 1903301 h 6940094"/>
              <a:gd name="connsiteX324" fmla="*/ 2175590 w 12192614"/>
              <a:gd name="connsiteY324" fmla="*/ 1785168 h 6940094"/>
              <a:gd name="connsiteX325" fmla="*/ 2104431 w 12192614"/>
              <a:gd name="connsiteY325" fmla="*/ 1555415 h 6940094"/>
              <a:gd name="connsiteX326" fmla="*/ 1957929 w 12192614"/>
              <a:gd name="connsiteY326" fmla="*/ 1443794 h 6940094"/>
              <a:gd name="connsiteX327" fmla="*/ 4410802 w 12192614"/>
              <a:gd name="connsiteY327" fmla="*/ 1441003 h 6940094"/>
              <a:gd name="connsiteX328" fmla="*/ 4247091 w 12192614"/>
              <a:gd name="connsiteY328" fmla="*/ 1506116 h 6940094"/>
              <a:gd name="connsiteX329" fmla="*/ 4207559 w 12192614"/>
              <a:gd name="connsiteY329" fmla="*/ 1567042 h 6940094"/>
              <a:gd name="connsiteX330" fmla="*/ 4197792 w 12192614"/>
              <a:gd name="connsiteY330" fmla="*/ 1678198 h 6940094"/>
              <a:gd name="connsiteX331" fmla="*/ 4172212 w 12192614"/>
              <a:gd name="connsiteY331" fmla="*/ 1832142 h 6940094"/>
              <a:gd name="connsiteX332" fmla="*/ 4075009 w 12192614"/>
              <a:gd name="connsiteY332" fmla="*/ 2068872 h 6940094"/>
              <a:gd name="connsiteX333" fmla="*/ 3943854 w 12192614"/>
              <a:gd name="connsiteY333" fmla="*/ 2356296 h 6940094"/>
              <a:gd name="connsiteX334" fmla="*/ 3855023 w 12192614"/>
              <a:gd name="connsiteY334" fmla="*/ 2521402 h 6940094"/>
              <a:gd name="connsiteX335" fmla="*/ 3763400 w 12192614"/>
              <a:gd name="connsiteY335" fmla="*/ 2581399 h 6940094"/>
              <a:gd name="connsiteX336" fmla="*/ 3711775 w 12192614"/>
              <a:gd name="connsiteY336" fmla="*/ 2610234 h 6940094"/>
              <a:gd name="connsiteX337" fmla="*/ 3697358 w 12192614"/>
              <a:gd name="connsiteY337" fmla="*/ 2654883 h 6940094"/>
              <a:gd name="connsiteX338" fmla="*/ 3762470 w 12192614"/>
              <a:gd name="connsiteY338" fmla="*/ 2740459 h 6940094"/>
              <a:gd name="connsiteX339" fmla="*/ 3983852 w 12192614"/>
              <a:gd name="connsiteY339" fmla="*/ 2760923 h 6940094"/>
              <a:gd name="connsiteX340" fmla="*/ 4248951 w 12192614"/>
              <a:gd name="connsiteY340" fmla="*/ 2650232 h 6940094"/>
              <a:gd name="connsiteX341" fmla="*/ 4192211 w 12192614"/>
              <a:gd name="connsiteY341" fmla="*/ 2583259 h 6940094"/>
              <a:gd name="connsiteX342" fmla="*/ 4140586 w 12192614"/>
              <a:gd name="connsiteY342" fmla="*/ 2563260 h 6940094"/>
              <a:gd name="connsiteX343" fmla="*/ 4132680 w 12192614"/>
              <a:gd name="connsiteY343" fmla="*/ 2536750 h 6940094"/>
              <a:gd name="connsiteX344" fmla="*/ 4143842 w 12192614"/>
              <a:gd name="connsiteY344" fmla="*/ 2490242 h 6940094"/>
              <a:gd name="connsiteX345" fmla="*/ 4169887 w 12192614"/>
              <a:gd name="connsiteY345" fmla="*/ 2456755 h 6940094"/>
              <a:gd name="connsiteX346" fmla="*/ 4317785 w 12192614"/>
              <a:gd name="connsiteY346" fmla="*/ 2441872 h 6940094"/>
              <a:gd name="connsiteX347" fmla="*/ 4545677 w 12192614"/>
              <a:gd name="connsiteY347" fmla="*/ 2453035 h 6940094"/>
              <a:gd name="connsiteX348" fmla="*/ 4621022 w 12192614"/>
              <a:gd name="connsiteY348" fmla="*/ 2526519 h 6940094"/>
              <a:gd name="connsiteX349" fmla="*/ 4577303 w 12192614"/>
              <a:gd name="connsiteY349" fmla="*/ 2576748 h 6940094"/>
              <a:gd name="connsiteX350" fmla="*/ 4523819 w 12192614"/>
              <a:gd name="connsiteY350" fmla="*/ 2605118 h 6940094"/>
              <a:gd name="connsiteX351" fmla="*/ 4509401 w 12192614"/>
              <a:gd name="connsiteY351" fmla="*/ 2648371 h 6940094"/>
              <a:gd name="connsiteX352" fmla="*/ 4536841 w 12192614"/>
              <a:gd name="connsiteY352" fmla="*/ 2710228 h 6940094"/>
              <a:gd name="connsiteX353" fmla="*/ 4610791 w 12192614"/>
              <a:gd name="connsiteY353" fmla="*/ 2744180 h 6940094"/>
              <a:gd name="connsiteX354" fmla="*/ 4922399 w 12192614"/>
              <a:gd name="connsiteY354" fmla="*/ 2761853 h 6940094"/>
              <a:gd name="connsiteX355" fmla="*/ 5190289 w 12192614"/>
              <a:gd name="connsiteY355" fmla="*/ 2732087 h 6940094"/>
              <a:gd name="connsiteX356" fmla="*/ 5272145 w 12192614"/>
              <a:gd name="connsiteY356" fmla="*/ 2634419 h 6940094"/>
              <a:gd name="connsiteX357" fmla="*/ 5205172 w 12192614"/>
              <a:gd name="connsiteY357" fmla="*/ 2566516 h 6940094"/>
              <a:gd name="connsiteX358" fmla="*/ 5154013 w 12192614"/>
              <a:gd name="connsiteY358" fmla="*/ 2544657 h 6940094"/>
              <a:gd name="connsiteX359" fmla="*/ 5112155 w 12192614"/>
              <a:gd name="connsiteY359" fmla="*/ 2476289 h 6940094"/>
              <a:gd name="connsiteX360" fmla="*/ 4936351 w 12192614"/>
              <a:gd name="connsiteY360" fmla="*/ 2099568 h 6940094"/>
              <a:gd name="connsiteX361" fmla="*/ 4590326 w 12192614"/>
              <a:gd name="connsiteY361" fmla="*/ 1514487 h 6940094"/>
              <a:gd name="connsiteX362" fmla="*/ 4410802 w 12192614"/>
              <a:gd name="connsiteY362" fmla="*/ 1441003 h 6940094"/>
              <a:gd name="connsiteX363" fmla="*/ 0 w 12192614"/>
              <a:gd name="connsiteY363" fmla="*/ 0 h 6940094"/>
              <a:gd name="connsiteX364" fmla="*/ 12192614 w 12192614"/>
              <a:gd name="connsiteY364" fmla="*/ 82094 h 6940094"/>
              <a:gd name="connsiteX365" fmla="*/ 12192614 w 12192614"/>
              <a:gd name="connsiteY365" fmla="*/ 6940094 h 6940094"/>
              <a:gd name="connsiteX366" fmla="*/ 614 w 12192614"/>
              <a:gd name="connsiteY366" fmla="*/ 6940094 h 6940094"/>
              <a:gd name="connsiteX367" fmla="*/ 0 w 12192614"/>
              <a:gd name="connsiteY367" fmla="*/ 0 h 6940094"/>
              <a:gd name="connsiteX0" fmla="*/ 9084972 w 12192614"/>
              <a:gd name="connsiteY0" fmla="*/ 3999545 h 6940094"/>
              <a:gd name="connsiteX1" fmla="*/ 846099 w 12192614"/>
              <a:gd name="connsiteY1" fmla="*/ 431229 h 6940094"/>
              <a:gd name="connsiteX2" fmla="*/ 9178920 w 12192614"/>
              <a:gd name="connsiteY2" fmla="*/ 4033961 h 6940094"/>
              <a:gd name="connsiteX3" fmla="*/ 9260775 w 12192614"/>
              <a:gd name="connsiteY3" fmla="*/ 4123258 h 6940094"/>
              <a:gd name="connsiteX4" fmla="*/ 9354723 w 12192614"/>
              <a:gd name="connsiteY4" fmla="*/ 4345570 h 6940094"/>
              <a:gd name="connsiteX5" fmla="*/ 9391000 w 12192614"/>
              <a:gd name="connsiteY5" fmla="*/ 4588346 h 6940094"/>
              <a:gd name="connsiteX6" fmla="*/ 9347747 w 12192614"/>
              <a:gd name="connsiteY6" fmla="*/ 4727872 h 6940094"/>
              <a:gd name="connsiteX7" fmla="*/ 9233801 w 12192614"/>
              <a:gd name="connsiteY7" fmla="*/ 4780892 h 6940094"/>
              <a:gd name="connsiteX8" fmla="*/ 9147760 w 12192614"/>
              <a:gd name="connsiteY8" fmla="*/ 4753917 h 6940094"/>
              <a:gd name="connsiteX9" fmla="*/ 9076600 w 12192614"/>
              <a:gd name="connsiteY9" fmla="*/ 4681363 h 6940094"/>
              <a:gd name="connsiteX10" fmla="*/ 8968700 w 12192614"/>
              <a:gd name="connsiteY10" fmla="*/ 4436262 h 6940094"/>
              <a:gd name="connsiteX11" fmla="*/ 8925912 w 12192614"/>
              <a:gd name="connsiteY11" fmla="*/ 4193021 h 6940094"/>
              <a:gd name="connsiteX12" fmla="*/ 8961260 w 12192614"/>
              <a:gd name="connsiteY12" fmla="*/ 4069308 h 6940094"/>
              <a:gd name="connsiteX13" fmla="*/ 9084972 w 12192614"/>
              <a:gd name="connsiteY13" fmla="*/ 3999545 h 6940094"/>
              <a:gd name="connsiteX14" fmla="*/ 10244863 w 12192614"/>
              <a:gd name="connsiteY14" fmla="*/ 3483984 h 6940094"/>
              <a:gd name="connsiteX15" fmla="*/ 10045323 w 12192614"/>
              <a:gd name="connsiteY15" fmla="*/ 3760489 h 6940094"/>
              <a:gd name="connsiteX16" fmla="*/ 9963002 w 12192614"/>
              <a:gd name="connsiteY16" fmla="*/ 3798627 h 6940094"/>
              <a:gd name="connsiteX17" fmla="*/ 9931841 w 12192614"/>
              <a:gd name="connsiteY17" fmla="*/ 3862809 h 6940094"/>
              <a:gd name="connsiteX18" fmla="*/ 9993233 w 12192614"/>
              <a:gd name="connsiteY18" fmla="*/ 3952106 h 6940094"/>
              <a:gd name="connsiteX19" fmla="*/ 10043928 w 12192614"/>
              <a:gd name="connsiteY19" fmla="*/ 4007916 h 6940094"/>
              <a:gd name="connsiteX20" fmla="*/ 10055555 w 12192614"/>
              <a:gd name="connsiteY20" fmla="*/ 4114886 h 6940094"/>
              <a:gd name="connsiteX21" fmla="*/ 10052764 w 12192614"/>
              <a:gd name="connsiteY21" fmla="*/ 4259994 h 6940094"/>
              <a:gd name="connsiteX22" fmla="*/ 10048113 w 12192614"/>
              <a:gd name="connsiteY22" fmla="*/ 4483236 h 6940094"/>
              <a:gd name="connsiteX23" fmla="*/ 10081600 w 12192614"/>
              <a:gd name="connsiteY23" fmla="*/ 4749266 h 6940094"/>
              <a:gd name="connsiteX24" fmla="*/ 10202522 w 12192614"/>
              <a:gd name="connsiteY24" fmla="*/ 4911117 h 6940094"/>
              <a:gd name="connsiteX25" fmla="*/ 10680633 w 12192614"/>
              <a:gd name="connsiteY25" fmla="*/ 5053434 h 6940094"/>
              <a:gd name="connsiteX26" fmla="*/ 10987591 w 12192614"/>
              <a:gd name="connsiteY26" fmla="*/ 5003204 h 6940094"/>
              <a:gd name="connsiteX27" fmla="*/ 11277806 w 12192614"/>
              <a:gd name="connsiteY27" fmla="*/ 4741825 h 6940094"/>
              <a:gd name="connsiteX28" fmla="*/ 11308501 w 12192614"/>
              <a:gd name="connsiteY28" fmla="*/ 4450680 h 6940094"/>
              <a:gd name="connsiteX29" fmla="*/ 11308501 w 12192614"/>
              <a:gd name="connsiteY29" fmla="*/ 4223717 h 6940094"/>
              <a:gd name="connsiteX30" fmla="*/ 11317338 w 12192614"/>
              <a:gd name="connsiteY30" fmla="*/ 3985127 h 6940094"/>
              <a:gd name="connsiteX31" fmla="*/ 11373614 w 12192614"/>
              <a:gd name="connsiteY31" fmla="*/ 3925131 h 6940094"/>
              <a:gd name="connsiteX32" fmla="*/ 11432215 w 12192614"/>
              <a:gd name="connsiteY32" fmla="*/ 3885133 h 6940094"/>
              <a:gd name="connsiteX33" fmla="*/ 11443377 w 12192614"/>
              <a:gd name="connsiteY33" fmla="*/ 3845135 h 6940094"/>
              <a:gd name="connsiteX34" fmla="*/ 11378730 w 12192614"/>
              <a:gd name="connsiteY34" fmla="*/ 3765140 h 6940094"/>
              <a:gd name="connsiteX35" fmla="*/ 11226311 w 12192614"/>
              <a:gd name="connsiteY35" fmla="*/ 3483984 h 6940094"/>
              <a:gd name="connsiteX36" fmla="*/ 10956430 w 12192614"/>
              <a:gd name="connsiteY36" fmla="*/ 3765605 h 6940094"/>
              <a:gd name="connsiteX37" fmla="*/ 10889922 w 12192614"/>
              <a:gd name="connsiteY37" fmla="*/ 3846996 h 6940094"/>
              <a:gd name="connsiteX38" fmla="*/ 10907596 w 12192614"/>
              <a:gd name="connsiteY38" fmla="*/ 3890714 h 6940094"/>
              <a:gd name="connsiteX39" fmla="*/ 10973638 w 12192614"/>
              <a:gd name="connsiteY39" fmla="*/ 3929781 h 6940094"/>
              <a:gd name="connsiteX40" fmla="*/ 11033635 w 12192614"/>
              <a:gd name="connsiteY40" fmla="*/ 3993498 h 6940094"/>
              <a:gd name="connsiteX41" fmla="*/ 11047122 w 12192614"/>
              <a:gd name="connsiteY41" fmla="*/ 4269296 h 6940094"/>
              <a:gd name="connsiteX42" fmla="*/ 11047122 w 12192614"/>
              <a:gd name="connsiteY42" fmla="*/ 4473934 h 6940094"/>
              <a:gd name="connsiteX43" fmla="*/ 11037820 w 12192614"/>
              <a:gd name="connsiteY43" fmla="*/ 4595787 h 6940094"/>
              <a:gd name="connsiteX44" fmla="*/ 11003404 w 12192614"/>
              <a:gd name="connsiteY44" fmla="*/ 4676713 h 6940094"/>
              <a:gd name="connsiteX45" fmla="*/ 10911316 w 12192614"/>
              <a:gd name="connsiteY45" fmla="*/ 4751592 h 6940094"/>
              <a:gd name="connsiteX46" fmla="*/ 10776441 w 12192614"/>
              <a:gd name="connsiteY46" fmla="*/ 4779032 h 6940094"/>
              <a:gd name="connsiteX47" fmla="*/ 10584825 w 12192614"/>
              <a:gd name="connsiteY47" fmla="*/ 4710199 h 6940094"/>
              <a:gd name="connsiteX48" fmla="*/ 10498318 w 12192614"/>
              <a:gd name="connsiteY48" fmla="*/ 4466493 h 6940094"/>
              <a:gd name="connsiteX49" fmla="*/ 10505760 w 12192614"/>
              <a:gd name="connsiteY49" fmla="*/ 4116747 h 6940094"/>
              <a:gd name="connsiteX50" fmla="*/ 10516457 w 12192614"/>
              <a:gd name="connsiteY50" fmla="*/ 4003265 h 6940094"/>
              <a:gd name="connsiteX51" fmla="*/ 10556919 w 12192614"/>
              <a:gd name="connsiteY51" fmla="*/ 3955826 h 6940094"/>
              <a:gd name="connsiteX52" fmla="*/ 10612730 w 12192614"/>
              <a:gd name="connsiteY52" fmla="*/ 3926991 h 6940094"/>
              <a:gd name="connsiteX53" fmla="*/ 10641565 w 12192614"/>
              <a:gd name="connsiteY53" fmla="*/ 3864669 h 6940094"/>
              <a:gd name="connsiteX54" fmla="*/ 10542037 w 12192614"/>
              <a:gd name="connsiteY54" fmla="*/ 3763280 h 6940094"/>
              <a:gd name="connsiteX55" fmla="*/ 10244863 w 12192614"/>
              <a:gd name="connsiteY55" fmla="*/ 3483984 h 6940094"/>
              <a:gd name="connsiteX56" fmla="*/ 7411252 w 12192614"/>
              <a:gd name="connsiteY56" fmla="*/ 3523481 h 6940094"/>
              <a:gd name="connsiteX57" fmla="*/ 7125055 w 12192614"/>
              <a:gd name="connsiteY57" fmla="*/ 3766536 h 6940094"/>
              <a:gd name="connsiteX58" fmla="*/ 7031108 w 12192614"/>
              <a:gd name="connsiteY58" fmla="*/ 3856298 h 6940094"/>
              <a:gd name="connsiteX59" fmla="*/ 7057153 w 12192614"/>
              <a:gd name="connsiteY59" fmla="*/ 3915829 h 6940094"/>
              <a:gd name="connsiteX60" fmla="*/ 7133426 w 12192614"/>
              <a:gd name="connsiteY60" fmla="*/ 3950245 h 6940094"/>
              <a:gd name="connsiteX61" fmla="*/ 7226444 w 12192614"/>
              <a:gd name="connsiteY61" fmla="*/ 4014427 h 6940094"/>
              <a:gd name="connsiteX62" fmla="*/ 7443175 w 12192614"/>
              <a:gd name="connsiteY62" fmla="*/ 4260924 h 6940094"/>
              <a:gd name="connsiteX63" fmla="*/ 7508287 w 12192614"/>
              <a:gd name="connsiteY63" fmla="*/ 4368359 h 6940094"/>
              <a:gd name="connsiteX64" fmla="*/ 7523171 w 12192614"/>
              <a:gd name="connsiteY64" fmla="*/ 4484166 h 6940094"/>
              <a:gd name="connsiteX65" fmla="*/ 7493405 w 12192614"/>
              <a:gd name="connsiteY65" fmla="*/ 4787403 h 6940094"/>
              <a:gd name="connsiteX66" fmla="*/ 7427362 w 12192614"/>
              <a:gd name="connsiteY66" fmla="*/ 4834842 h 6940094"/>
              <a:gd name="connsiteX67" fmla="*/ 7356669 w 12192614"/>
              <a:gd name="connsiteY67" fmla="*/ 4917628 h 6940094"/>
              <a:gd name="connsiteX68" fmla="*/ 7472011 w 12192614"/>
              <a:gd name="connsiteY68" fmla="*/ 5017157 h 6940094"/>
              <a:gd name="connsiteX69" fmla="*/ 7762226 w 12192614"/>
              <a:gd name="connsiteY69" fmla="*/ 5235586 h 6940094"/>
              <a:gd name="connsiteX70" fmla="*/ 8136156 w 12192614"/>
              <a:gd name="connsiteY70" fmla="*/ 4920419 h 6940094"/>
              <a:gd name="connsiteX71" fmla="*/ 8068253 w 12192614"/>
              <a:gd name="connsiteY71" fmla="*/ 4832052 h 6940094"/>
              <a:gd name="connsiteX72" fmla="*/ 8014303 w 12192614"/>
              <a:gd name="connsiteY72" fmla="*/ 4788799 h 6940094"/>
              <a:gd name="connsiteX73" fmla="*/ 7996630 w 12192614"/>
              <a:gd name="connsiteY73" fmla="*/ 4710199 h 6940094"/>
              <a:gd name="connsiteX74" fmla="*/ 7988258 w 12192614"/>
              <a:gd name="connsiteY74" fmla="*/ 4510211 h 6940094"/>
              <a:gd name="connsiteX75" fmla="*/ 8019419 w 12192614"/>
              <a:gd name="connsiteY75" fmla="*/ 4317200 h 6940094"/>
              <a:gd name="connsiteX76" fmla="*/ 8177084 w 12192614"/>
              <a:gd name="connsiteY76" fmla="*/ 4115817 h 6940094"/>
              <a:gd name="connsiteX77" fmla="*/ 8320331 w 12192614"/>
              <a:gd name="connsiteY77" fmla="*/ 3973965 h 6940094"/>
              <a:gd name="connsiteX78" fmla="*/ 8412418 w 12192614"/>
              <a:gd name="connsiteY78" fmla="*/ 3933502 h 6940094"/>
              <a:gd name="connsiteX79" fmla="*/ 8493343 w 12192614"/>
              <a:gd name="connsiteY79" fmla="*/ 3903736 h 6940094"/>
              <a:gd name="connsiteX80" fmla="*/ 8516598 w 12192614"/>
              <a:gd name="connsiteY80" fmla="*/ 3846066 h 6940094"/>
              <a:gd name="connsiteX81" fmla="*/ 8496598 w 12192614"/>
              <a:gd name="connsiteY81" fmla="*/ 3790255 h 6940094"/>
              <a:gd name="connsiteX82" fmla="*/ 8445904 w 12192614"/>
              <a:gd name="connsiteY82" fmla="*/ 3754908 h 6940094"/>
              <a:gd name="connsiteX83" fmla="*/ 8264819 w 12192614"/>
              <a:gd name="connsiteY83" fmla="*/ 3510936 h 6940094"/>
              <a:gd name="connsiteX84" fmla="*/ 7951982 w 12192614"/>
              <a:gd name="connsiteY84" fmla="*/ 3845135 h 6940094"/>
              <a:gd name="connsiteX85" fmla="*/ 7970585 w 12192614"/>
              <a:gd name="connsiteY85" fmla="*/ 3902806 h 6940094"/>
              <a:gd name="connsiteX86" fmla="*/ 8000816 w 12192614"/>
              <a:gd name="connsiteY86" fmla="*/ 3942804 h 6940094"/>
              <a:gd name="connsiteX87" fmla="*/ 8005002 w 12192614"/>
              <a:gd name="connsiteY87" fmla="*/ 3967919 h 6940094"/>
              <a:gd name="connsiteX88" fmla="*/ 7968725 w 12192614"/>
              <a:gd name="connsiteY88" fmla="*/ 4040472 h 6940094"/>
              <a:gd name="connsiteX89" fmla="*/ 7920356 w 12192614"/>
              <a:gd name="connsiteY89" fmla="*/ 4092097 h 6940094"/>
              <a:gd name="connsiteX90" fmla="*/ 7882218 w 12192614"/>
              <a:gd name="connsiteY90" fmla="*/ 4106515 h 6940094"/>
              <a:gd name="connsiteX91" fmla="*/ 7817106 w 12192614"/>
              <a:gd name="connsiteY91" fmla="*/ 4059076 h 6940094"/>
              <a:gd name="connsiteX92" fmla="*/ 7764086 w 12192614"/>
              <a:gd name="connsiteY92" fmla="*/ 3952106 h 6940094"/>
              <a:gd name="connsiteX93" fmla="*/ 7793852 w 12192614"/>
              <a:gd name="connsiteY93" fmla="*/ 3897225 h 6940094"/>
              <a:gd name="connsiteX94" fmla="*/ 7814316 w 12192614"/>
              <a:gd name="connsiteY94" fmla="*/ 3847926 h 6940094"/>
              <a:gd name="connsiteX95" fmla="*/ 7787806 w 12192614"/>
              <a:gd name="connsiteY95" fmla="*/ 3791650 h 6940094"/>
              <a:gd name="connsiteX96" fmla="*/ 7717577 w 12192614"/>
              <a:gd name="connsiteY96" fmla="*/ 3758629 h 6940094"/>
              <a:gd name="connsiteX97" fmla="*/ 7411252 w 12192614"/>
              <a:gd name="connsiteY97" fmla="*/ 3523481 h 6940094"/>
              <a:gd name="connsiteX98" fmla="*/ 9173339 w 12192614"/>
              <a:gd name="connsiteY98" fmla="*/ 3732584 h 6940094"/>
              <a:gd name="connsiteX99" fmla="*/ 8892426 w 12192614"/>
              <a:gd name="connsiteY99" fmla="*/ 3780953 h 6940094"/>
              <a:gd name="connsiteX100" fmla="*/ 8591979 w 12192614"/>
              <a:gd name="connsiteY100" fmla="*/ 4002335 h 6940094"/>
              <a:gd name="connsiteX101" fmla="*/ 8466406 w 12192614"/>
              <a:gd name="connsiteY101" fmla="*/ 4393009 h 6940094"/>
              <a:gd name="connsiteX102" fmla="*/ 8564074 w 12192614"/>
              <a:gd name="connsiteY102" fmla="*/ 4741825 h 6940094"/>
              <a:gd name="connsiteX103" fmla="*/ 8842197 w 12192614"/>
              <a:gd name="connsiteY103" fmla="*/ 4986461 h 6940094"/>
              <a:gd name="connsiteX104" fmla="*/ 9150085 w 12192614"/>
              <a:gd name="connsiteY104" fmla="*/ 5053434 h 6940094"/>
              <a:gd name="connsiteX105" fmla="*/ 9394721 w 12192614"/>
              <a:gd name="connsiteY105" fmla="*/ 5014366 h 6940094"/>
              <a:gd name="connsiteX106" fmla="*/ 9715631 w 12192614"/>
              <a:gd name="connsiteY106" fmla="*/ 4803216 h 6940094"/>
              <a:gd name="connsiteX107" fmla="*/ 9860739 w 12192614"/>
              <a:gd name="connsiteY107" fmla="*/ 4410682 h 6940094"/>
              <a:gd name="connsiteX108" fmla="*/ 9787255 w 12192614"/>
              <a:gd name="connsiteY108" fmla="*/ 4113026 h 6940094"/>
              <a:gd name="connsiteX109" fmla="*/ 9590988 w 12192614"/>
              <a:gd name="connsiteY109" fmla="*/ 3869320 h 6940094"/>
              <a:gd name="connsiteX110" fmla="*/ 9173339 w 12192614"/>
              <a:gd name="connsiteY110" fmla="*/ 3732584 h 6940094"/>
              <a:gd name="connsiteX111" fmla="*/ 4368014 w 12192614"/>
              <a:gd name="connsiteY111" fmla="*/ 1951670 h 6940094"/>
              <a:gd name="connsiteX112" fmla="*/ 4403361 w 12192614"/>
              <a:gd name="connsiteY112" fmla="*/ 1970273 h 6940094"/>
              <a:gd name="connsiteX113" fmla="*/ 4451730 w 12192614"/>
              <a:gd name="connsiteY113" fmla="*/ 2043757 h 6940094"/>
              <a:gd name="connsiteX114" fmla="*/ 4521493 w 12192614"/>
              <a:gd name="connsiteY114" fmla="*/ 2194446 h 6940094"/>
              <a:gd name="connsiteX115" fmla="*/ 4471264 w 12192614"/>
              <a:gd name="connsiteY115" fmla="*/ 2216770 h 6940094"/>
              <a:gd name="connsiteX116" fmla="*/ 4288950 w 12192614"/>
              <a:gd name="connsiteY116" fmla="*/ 2216770 h 6940094"/>
              <a:gd name="connsiteX117" fmla="*/ 4246161 w 12192614"/>
              <a:gd name="connsiteY117" fmla="*/ 2193516 h 6940094"/>
              <a:gd name="connsiteX118" fmla="*/ 4285228 w 12192614"/>
              <a:gd name="connsiteY118" fmla="*/ 2080034 h 6940094"/>
              <a:gd name="connsiteX119" fmla="*/ 4312203 w 12192614"/>
              <a:gd name="connsiteY119" fmla="*/ 2013992 h 6940094"/>
              <a:gd name="connsiteX120" fmla="*/ 4368014 w 12192614"/>
              <a:gd name="connsiteY120" fmla="*/ 1951670 h 6940094"/>
              <a:gd name="connsiteX121" fmla="*/ 7250108 w 12192614"/>
              <a:gd name="connsiteY121" fmla="*/ 1453096 h 6940094"/>
              <a:gd name="connsiteX122" fmla="*/ 7011983 w 12192614"/>
              <a:gd name="connsiteY122" fmla="*/ 1471699 h 6940094"/>
              <a:gd name="connsiteX123" fmla="*/ 6907803 w 12192614"/>
              <a:gd name="connsiteY123" fmla="*/ 1512627 h 6940094"/>
              <a:gd name="connsiteX124" fmla="*/ 6875247 w 12192614"/>
              <a:gd name="connsiteY124" fmla="*/ 1584250 h 6940094"/>
              <a:gd name="connsiteX125" fmla="*/ 6927337 w 12192614"/>
              <a:gd name="connsiteY125" fmla="*/ 1667036 h 6940094"/>
              <a:gd name="connsiteX126" fmla="*/ 6972915 w 12192614"/>
              <a:gd name="connsiteY126" fmla="*/ 1705173 h 6940094"/>
              <a:gd name="connsiteX127" fmla="*/ 6993379 w 12192614"/>
              <a:gd name="connsiteY127" fmla="*/ 1769356 h 6940094"/>
              <a:gd name="connsiteX128" fmla="*/ 7012913 w 12192614"/>
              <a:gd name="connsiteY128" fmla="*/ 2138635 h 6940094"/>
              <a:gd name="connsiteX129" fmla="*/ 6994309 w 12192614"/>
              <a:gd name="connsiteY129" fmla="*/ 2462336 h 6940094"/>
              <a:gd name="connsiteX130" fmla="*/ 6974310 w 12192614"/>
              <a:gd name="connsiteY130" fmla="*/ 2529774 h 6940094"/>
              <a:gd name="connsiteX131" fmla="*/ 6938499 w 12192614"/>
              <a:gd name="connsiteY131" fmla="*/ 2566516 h 6940094"/>
              <a:gd name="connsiteX132" fmla="*/ 6882688 w 12192614"/>
              <a:gd name="connsiteY132" fmla="*/ 2651162 h 6940094"/>
              <a:gd name="connsiteX133" fmla="*/ 6903617 w 12192614"/>
              <a:gd name="connsiteY133" fmla="*/ 2706508 h 6940094"/>
              <a:gd name="connsiteX134" fmla="*/ 6958032 w 12192614"/>
              <a:gd name="connsiteY134" fmla="*/ 2740459 h 6940094"/>
              <a:gd name="connsiteX135" fmla="*/ 7209180 w 12192614"/>
              <a:gd name="connsiteY135" fmla="*/ 2760923 h 6940094"/>
              <a:gd name="connsiteX136" fmla="*/ 7484512 w 12192614"/>
              <a:gd name="connsiteY136" fmla="*/ 2734413 h 6940094"/>
              <a:gd name="connsiteX137" fmla="*/ 7566367 w 12192614"/>
              <a:gd name="connsiteY137" fmla="*/ 2646511 h 6940094"/>
              <a:gd name="connsiteX138" fmla="*/ 7516138 w 12192614"/>
              <a:gd name="connsiteY138" fmla="*/ 2565586 h 6940094"/>
              <a:gd name="connsiteX139" fmla="*/ 7486372 w 12192614"/>
              <a:gd name="connsiteY139" fmla="*/ 2545122 h 6940094"/>
              <a:gd name="connsiteX140" fmla="*/ 7451026 w 12192614"/>
              <a:gd name="connsiteY140" fmla="*/ 2430710 h 6940094"/>
              <a:gd name="connsiteX141" fmla="*/ 7504976 w 12192614"/>
              <a:gd name="connsiteY141" fmla="*/ 2329321 h 6940094"/>
              <a:gd name="connsiteX142" fmla="*/ 7543578 w 12192614"/>
              <a:gd name="connsiteY142" fmla="*/ 2346530 h 6940094"/>
              <a:gd name="connsiteX143" fmla="*/ 7616597 w 12192614"/>
              <a:gd name="connsiteY143" fmla="*/ 2419548 h 6940094"/>
              <a:gd name="connsiteX144" fmla="*/ 7808213 w 12192614"/>
              <a:gd name="connsiteY144" fmla="*/ 2648371 h 6940094"/>
              <a:gd name="connsiteX145" fmla="*/ 7874721 w 12192614"/>
              <a:gd name="connsiteY145" fmla="*/ 2726506 h 6940094"/>
              <a:gd name="connsiteX146" fmla="*/ 7931926 w 12192614"/>
              <a:gd name="connsiteY146" fmla="*/ 2742319 h 6940094"/>
              <a:gd name="connsiteX147" fmla="*/ 8284463 w 12192614"/>
              <a:gd name="connsiteY147" fmla="*/ 2742319 h 6940094"/>
              <a:gd name="connsiteX148" fmla="*/ 8424920 w 12192614"/>
              <a:gd name="connsiteY148" fmla="*/ 2643721 h 6940094"/>
              <a:gd name="connsiteX149" fmla="*/ 8403990 w 12192614"/>
              <a:gd name="connsiteY149" fmla="*/ 2575818 h 6940094"/>
              <a:gd name="connsiteX150" fmla="*/ 8332832 w 12192614"/>
              <a:gd name="connsiteY150" fmla="*/ 2528379 h 6940094"/>
              <a:gd name="connsiteX151" fmla="*/ 8279812 w 12192614"/>
              <a:gd name="connsiteY151" fmla="*/ 2498148 h 6940094"/>
              <a:gd name="connsiteX152" fmla="*/ 8215630 w 12192614"/>
              <a:gd name="connsiteY152" fmla="*/ 2429780 h 6940094"/>
              <a:gd name="connsiteX153" fmla="*/ 7867744 w 12192614"/>
              <a:gd name="connsiteY153" fmla="*/ 2027014 h 6940094"/>
              <a:gd name="connsiteX154" fmla="*/ 7820770 w 12192614"/>
              <a:gd name="connsiteY154" fmla="*/ 1963762 h 6940094"/>
              <a:gd name="connsiteX155" fmla="*/ 7808213 w 12192614"/>
              <a:gd name="connsiteY155" fmla="*/ 1917253 h 6940094"/>
              <a:gd name="connsiteX156" fmla="*/ 7863093 w 12192614"/>
              <a:gd name="connsiteY156" fmla="*/ 1822375 h 6940094"/>
              <a:gd name="connsiteX157" fmla="*/ 7962622 w 12192614"/>
              <a:gd name="connsiteY157" fmla="*/ 1726567 h 6940094"/>
              <a:gd name="connsiteX158" fmla="*/ 8026339 w 12192614"/>
              <a:gd name="connsiteY158" fmla="*/ 1678663 h 6940094"/>
              <a:gd name="connsiteX159" fmla="*/ 8100288 w 12192614"/>
              <a:gd name="connsiteY159" fmla="*/ 1667036 h 6940094"/>
              <a:gd name="connsiteX160" fmla="*/ 8190515 w 12192614"/>
              <a:gd name="connsiteY160" fmla="*/ 1659595 h 6940094"/>
              <a:gd name="connsiteX161" fmla="*/ 8234234 w 12192614"/>
              <a:gd name="connsiteY161" fmla="*/ 1626574 h 6940094"/>
              <a:gd name="connsiteX162" fmla="*/ 8251907 w 12192614"/>
              <a:gd name="connsiteY162" fmla="*/ 1571228 h 6940094"/>
              <a:gd name="connsiteX163" fmla="*/ 8167261 w 12192614"/>
              <a:gd name="connsiteY163" fmla="*/ 1472629 h 6940094"/>
              <a:gd name="connsiteX164" fmla="*/ 7955181 w 12192614"/>
              <a:gd name="connsiteY164" fmla="*/ 1454026 h 6940094"/>
              <a:gd name="connsiteX165" fmla="*/ 7701243 w 12192614"/>
              <a:gd name="connsiteY165" fmla="*/ 1482396 h 6940094"/>
              <a:gd name="connsiteX166" fmla="*/ 7626829 w 12192614"/>
              <a:gd name="connsiteY166" fmla="*/ 1579599 h 6940094"/>
              <a:gd name="connsiteX167" fmla="*/ 7638921 w 12192614"/>
              <a:gd name="connsiteY167" fmla="*/ 1622388 h 6940094"/>
              <a:gd name="connsiteX168" fmla="*/ 7656594 w 12192614"/>
              <a:gd name="connsiteY168" fmla="*/ 1672617 h 6940094"/>
              <a:gd name="connsiteX169" fmla="*/ 7586831 w 12192614"/>
              <a:gd name="connsiteY169" fmla="*/ 1790749 h 6940094"/>
              <a:gd name="connsiteX170" fmla="*/ 7506371 w 12192614"/>
              <a:gd name="connsiteY170" fmla="*/ 1883767 h 6940094"/>
              <a:gd name="connsiteX171" fmla="*/ 7464978 w 12192614"/>
              <a:gd name="connsiteY171" fmla="*/ 1902370 h 6940094"/>
              <a:gd name="connsiteX172" fmla="*/ 7429632 w 12192614"/>
              <a:gd name="connsiteY172" fmla="*/ 1824236 h 6940094"/>
              <a:gd name="connsiteX173" fmla="*/ 7442189 w 12192614"/>
              <a:gd name="connsiteY173" fmla="*/ 1727497 h 6940094"/>
              <a:gd name="connsiteX174" fmla="*/ 7469629 w 12192614"/>
              <a:gd name="connsiteY174" fmla="*/ 1665176 h 6940094"/>
              <a:gd name="connsiteX175" fmla="*/ 7520324 w 12192614"/>
              <a:gd name="connsiteY175" fmla="*/ 1617272 h 6940094"/>
              <a:gd name="connsiteX176" fmla="*/ 7530091 w 12192614"/>
              <a:gd name="connsiteY176" fmla="*/ 1574019 h 6940094"/>
              <a:gd name="connsiteX177" fmla="*/ 7466839 w 12192614"/>
              <a:gd name="connsiteY177" fmla="*/ 1481001 h 6940094"/>
              <a:gd name="connsiteX178" fmla="*/ 7250108 w 12192614"/>
              <a:gd name="connsiteY178" fmla="*/ 1453096 h 6940094"/>
              <a:gd name="connsiteX179" fmla="*/ 5628960 w 12192614"/>
              <a:gd name="connsiteY179" fmla="*/ 1453096 h 6940094"/>
              <a:gd name="connsiteX180" fmla="*/ 5446646 w 12192614"/>
              <a:gd name="connsiteY180" fmla="*/ 1460537 h 6940094"/>
              <a:gd name="connsiteX181" fmla="*/ 5293167 w 12192614"/>
              <a:gd name="connsiteY181" fmla="*/ 1573088 h 6940094"/>
              <a:gd name="connsiteX182" fmla="*/ 5309445 w 12192614"/>
              <a:gd name="connsiteY182" fmla="*/ 1620527 h 6940094"/>
              <a:gd name="connsiteX183" fmla="*/ 5367581 w 12192614"/>
              <a:gd name="connsiteY183" fmla="*/ 1660525 h 6940094"/>
              <a:gd name="connsiteX184" fmla="*/ 5419671 w 12192614"/>
              <a:gd name="connsiteY184" fmla="*/ 1697732 h 6940094"/>
              <a:gd name="connsiteX185" fmla="*/ 5445716 w 12192614"/>
              <a:gd name="connsiteY185" fmla="*/ 1757263 h 6940094"/>
              <a:gd name="connsiteX186" fmla="*/ 5473621 w 12192614"/>
              <a:gd name="connsiteY186" fmla="*/ 2107009 h 6940094"/>
              <a:gd name="connsiteX187" fmla="*/ 5457808 w 12192614"/>
              <a:gd name="connsiteY187" fmla="*/ 2452104 h 6940094"/>
              <a:gd name="connsiteX188" fmla="*/ 5404788 w 12192614"/>
              <a:gd name="connsiteY188" fmla="*/ 2544192 h 6940094"/>
              <a:gd name="connsiteX189" fmla="*/ 5346187 w 12192614"/>
              <a:gd name="connsiteY189" fmla="*/ 2586980 h 6940094"/>
              <a:gd name="connsiteX190" fmla="*/ 5333164 w 12192614"/>
              <a:gd name="connsiteY190" fmla="*/ 2634419 h 6940094"/>
              <a:gd name="connsiteX191" fmla="*/ 5402463 w 12192614"/>
              <a:gd name="connsiteY191" fmla="*/ 2727901 h 6940094"/>
              <a:gd name="connsiteX192" fmla="*/ 5597334 w 12192614"/>
              <a:gd name="connsiteY192" fmla="*/ 2760923 h 6940094"/>
              <a:gd name="connsiteX193" fmla="*/ 5875457 w 12192614"/>
              <a:gd name="connsiteY193" fmla="*/ 2631628 h 6940094"/>
              <a:gd name="connsiteX194" fmla="*/ 5813135 w 12192614"/>
              <a:gd name="connsiteY194" fmla="*/ 2551633 h 6940094"/>
              <a:gd name="connsiteX195" fmla="*/ 5754069 w 12192614"/>
              <a:gd name="connsiteY195" fmla="*/ 2481870 h 6940094"/>
              <a:gd name="connsiteX196" fmla="*/ 5739651 w 12192614"/>
              <a:gd name="connsiteY196" fmla="*/ 2305137 h 6940094"/>
              <a:gd name="connsiteX197" fmla="*/ 5796392 w 12192614"/>
              <a:gd name="connsiteY197" fmla="*/ 2147937 h 6940094"/>
              <a:gd name="connsiteX198" fmla="*/ 5892200 w 12192614"/>
              <a:gd name="connsiteY198" fmla="*/ 2200027 h 6940094"/>
              <a:gd name="connsiteX199" fmla="*/ 6443794 w 12192614"/>
              <a:gd name="connsiteY199" fmla="*/ 2693950 h 6940094"/>
              <a:gd name="connsiteX200" fmla="*/ 6513092 w 12192614"/>
              <a:gd name="connsiteY200" fmla="*/ 2749761 h 6940094"/>
              <a:gd name="connsiteX201" fmla="*/ 6562857 w 12192614"/>
              <a:gd name="connsiteY201" fmla="*/ 2761853 h 6940094"/>
              <a:gd name="connsiteX202" fmla="*/ 6654014 w 12192614"/>
              <a:gd name="connsiteY202" fmla="*/ 2671626 h 6940094"/>
              <a:gd name="connsiteX203" fmla="*/ 6673547 w 12192614"/>
              <a:gd name="connsiteY203" fmla="*/ 2435361 h 6940094"/>
              <a:gd name="connsiteX204" fmla="*/ 6672617 w 12192614"/>
              <a:gd name="connsiteY204" fmla="*/ 2244675 h 6940094"/>
              <a:gd name="connsiteX205" fmla="*/ 6672617 w 12192614"/>
              <a:gd name="connsiteY205" fmla="*/ 1941438 h 6940094"/>
              <a:gd name="connsiteX206" fmla="*/ 6698662 w 12192614"/>
              <a:gd name="connsiteY206" fmla="*/ 1708894 h 6940094"/>
              <a:gd name="connsiteX207" fmla="*/ 6716336 w 12192614"/>
              <a:gd name="connsiteY207" fmla="*/ 1680989 h 6940094"/>
              <a:gd name="connsiteX208" fmla="*/ 6754473 w 12192614"/>
              <a:gd name="connsiteY208" fmla="*/ 1659595 h 6940094"/>
              <a:gd name="connsiteX209" fmla="*/ 6824236 w 12192614"/>
              <a:gd name="connsiteY209" fmla="*/ 1568437 h 6940094"/>
              <a:gd name="connsiteX210" fmla="*/ 6738660 w 12192614"/>
              <a:gd name="connsiteY210" fmla="*/ 1469839 h 6940094"/>
              <a:gd name="connsiteX211" fmla="*/ 6544253 w 12192614"/>
              <a:gd name="connsiteY211" fmla="*/ 1453096 h 6940094"/>
              <a:gd name="connsiteX212" fmla="*/ 6391704 w 12192614"/>
              <a:gd name="connsiteY212" fmla="*/ 1462397 h 6940094"/>
              <a:gd name="connsiteX213" fmla="*/ 6284734 w 12192614"/>
              <a:gd name="connsiteY213" fmla="*/ 1562856 h 6940094"/>
              <a:gd name="connsiteX214" fmla="*/ 6299617 w 12192614"/>
              <a:gd name="connsiteY214" fmla="*/ 1614481 h 6940094"/>
              <a:gd name="connsiteX215" fmla="*/ 6350776 w 12192614"/>
              <a:gd name="connsiteY215" fmla="*/ 1652153 h 6940094"/>
              <a:gd name="connsiteX216" fmla="*/ 6409378 w 12192614"/>
              <a:gd name="connsiteY216" fmla="*/ 1716335 h 6940094"/>
              <a:gd name="connsiteX217" fmla="*/ 6423330 w 12192614"/>
              <a:gd name="connsiteY217" fmla="*/ 1876326 h 6940094"/>
              <a:gd name="connsiteX218" fmla="*/ 6374961 w 12192614"/>
              <a:gd name="connsiteY218" fmla="*/ 1979575 h 6940094"/>
              <a:gd name="connsiteX219" fmla="*/ 6281013 w 12192614"/>
              <a:gd name="connsiteY219" fmla="*/ 1922834 h 6940094"/>
              <a:gd name="connsiteX220" fmla="*/ 5817786 w 12192614"/>
              <a:gd name="connsiteY220" fmla="*/ 1517278 h 6940094"/>
              <a:gd name="connsiteX221" fmla="*/ 5737326 w 12192614"/>
              <a:gd name="connsiteY221" fmla="*/ 1464723 h 6940094"/>
              <a:gd name="connsiteX222" fmla="*/ 5628960 w 12192614"/>
              <a:gd name="connsiteY222" fmla="*/ 1453096 h 6940094"/>
              <a:gd name="connsiteX223" fmla="*/ 2610540 w 12192614"/>
              <a:gd name="connsiteY223" fmla="*/ 1452165 h 6940094"/>
              <a:gd name="connsiteX224" fmla="*/ 2392879 w 12192614"/>
              <a:gd name="connsiteY224" fmla="*/ 1473559 h 6940094"/>
              <a:gd name="connsiteX225" fmla="*/ 2210565 w 12192614"/>
              <a:gd name="connsiteY225" fmla="*/ 1603784 h 6940094"/>
              <a:gd name="connsiteX226" fmla="*/ 2251492 w 12192614"/>
              <a:gd name="connsiteY226" fmla="*/ 1662385 h 6940094"/>
              <a:gd name="connsiteX227" fmla="*/ 2327302 w 12192614"/>
              <a:gd name="connsiteY227" fmla="*/ 1718661 h 6940094"/>
              <a:gd name="connsiteX228" fmla="*/ 2340790 w 12192614"/>
              <a:gd name="connsiteY228" fmla="*/ 1824236 h 6940094"/>
              <a:gd name="connsiteX229" fmla="*/ 2344510 w 12192614"/>
              <a:gd name="connsiteY229" fmla="*/ 2079104 h 6940094"/>
              <a:gd name="connsiteX230" fmla="*/ 2345440 w 12192614"/>
              <a:gd name="connsiteY230" fmla="*/ 2156308 h 6940094"/>
              <a:gd name="connsiteX231" fmla="*/ 2331487 w 12192614"/>
              <a:gd name="connsiteY231" fmla="*/ 2440942 h 6940094"/>
              <a:gd name="connsiteX232" fmla="*/ 2315209 w 12192614"/>
              <a:gd name="connsiteY232" fmla="*/ 2509775 h 6940094"/>
              <a:gd name="connsiteX233" fmla="*/ 2278468 w 12192614"/>
              <a:gd name="connsiteY233" fmla="*/ 2543262 h 6940094"/>
              <a:gd name="connsiteX234" fmla="*/ 2213355 w 12192614"/>
              <a:gd name="connsiteY234" fmla="*/ 2586050 h 6940094"/>
              <a:gd name="connsiteX235" fmla="*/ 2198473 w 12192614"/>
              <a:gd name="connsiteY235" fmla="*/ 2633489 h 6940094"/>
              <a:gd name="connsiteX236" fmla="*/ 2222192 w 12192614"/>
              <a:gd name="connsiteY236" fmla="*/ 2689764 h 6940094"/>
              <a:gd name="connsiteX237" fmla="*/ 2287769 w 12192614"/>
              <a:gd name="connsiteY237" fmla="*/ 2729297 h 6940094"/>
              <a:gd name="connsiteX238" fmla="*/ 2537057 w 12192614"/>
              <a:gd name="connsiteY238" fmla="*/ 2760923 h 6940094"/>
              <a:gd name="connsiteX239" fmla="*/ 2794715 w 12192614"/>
              <a:gd name="connsiteY239" fmla="*/ 2726506 h 6940094"/>
              <a:gd name="connsiteX240" fmla="*/ 2884942 w 12192614"/>
              <a:gd name="connsiteY240" fmla="*/ 2626977 h 6940094"/>
              <a:gd name="connsiteX241" fmla="*/ 2845875 w 12192614"/>
              <a:gd name="connsiteY241" fmla="*/ 2553494 h 6940094"/>
              <a:gd name="connsiteX242" fmla="*/ 2797506 w 12192614"/>
              <a:gd name="connsiteY242" fmla="*/ 2515356 h 6940094"/>
              <a:gd name="connsiteX243" fmla="*/ 2767740 w 12192614"/>
              <a:gd name="connsiteY243" fmla="*/ 2362807 h 6940094"/>
              <a:gd name="connsiteX244" fmla="*/ 2773321 w 12192614"/>
              <a:gd name="connsiteY244" fmla="*/ 2253047 h 6940094"/>
              <a:gd name="connsiteX245" fmla="*/ 2796576 w 12192614"/>
              <a:gd name="connsiteY245" fmla="*/ 2209328 h 6940094"/>
              <a:gd name="connsiteX246" fmla="*/ 3008656 w 12192614"/>
              <a:gd name="connsiteY246" fmla="*/ 2190725 h 6940094"/>
              <a:gd name="connsiteX247" fmla="*/ 3098418 w 12192614"/>
              <a:gd name="connsiteY247" fmla="*/ 2204678 h 6940094"/>
              <a:gd name="connsiteX248" fmla="*/ 3115626 w 12192614"/>
              <a:gd name="connsiteY248" fmla="*/ 2277231 h 6940094"/>
              <a:gd name="connsiteX249" fmla="*/ 3098883 w 12192614"/>
              <a:gd name="connsiteY249" fmla="*/ 2468848 h 6940094"/>
              <a:gd name="connsiteX250" fmla="*/ 3079814 w 12192614"/>
              <a:gd name="connsiteY250" fmla="*/ 2523728 h 6940094"/>
              <a:gd name="connsiteX251" fmla="*/ 3043072 w 12192614"/>
              <a:gd name="connsiteY251" fmla="*/ 2553494 h 6940094"/>
              <a:gd name="connsiteX252" fmla="*/ 2988192 w 12192614"/>
              <a:gd name="connsiteY252" fmla="*/ 2636279 h 6940094"/>
              <a:gd name="connsiteX253" fmla="*/ 3059815 w 12192614"/>
              <a:gd name="connsiteY253" fmla="*/ 2728367 h 6940094"/>
              <a:gd name="connsiteX254" fmla="*/ 3304452 w 12192614"/>
              <a:gd name="connsiteY254" fmla="*/ 2760923 h 6940094"/>
              <a:gd name="connsiteX255" fmla="*/ 3577458 w 12192614"/>
              <a:gd name="connsiteY255" fmla="*/ 2728832 h 6940094"/>
              <a:gd name="connsiteX256" fmla="*/ 3661639 w 12192614"/>
              <a:gd name="connsiteY256" fmla="*/ 2626047 h 6940094"/>
              <a:gd name="connsiteX257" fmla="*/ 3626292 w 12192614"/>
              <a:gd name="connsiteY257" fmla="*/ 2566516 h 6940094"/>
              <a:gd name="connsiteX258" fmla="*/ 3567691 w 12192614"/>
              <a:gd name="connsiteY258" fmla="*/ 2529309 h 6940094"/>
              <a:gd name="connsiteX259" fmla="*/ 3550948 w 12192614"/>
              <a:gd name="connsiteY259" fmla="*/ 2492102 h 6940094"/>
              <a:gd name="connsiteX260" fmla="*/ 3536995 w 12192614"/>
              <a:gd name="connsiteY260" fmla="*/ 2252117 h 6940094"/>
              <a:gd name="connsiteX261" fmla="*/ 3542576 w 12192614"/>
              <a:gd name="connsiteY261" fmla="*/ 1960972 h 6940094"/>
              <a:gd name="connsiteX262" fmla="*/ 3551878 w 12192614"/>
              <a:gd name="connsiteY262" fmla="*/ 1754473 h 6940094"/>
              <a:gd name="connsiteX263" fmla="*/ 3569552 w 12192614"/>
              <a:gd name="connsiteY263" fmla="*/ 1697267 h 6940094"/>
              <a:gd name="connsiteX264" fmla="*/ 3616990 w 12192614"/>
              <a:gd name="connsiteY264" fmla="*/ 1665176 h 6940094"/>
              <a:gd name="connsiteX265" fmla="*/ 3674661 w 12192614"/>
              <a:gd name="connsiteY265" fmla="*/ 1581460 h 6940094"/>
              <a:gd name="connsiteX266" fmla="*/ 3593271 w 12192614"/>
              <a:gd name="connsiteY266" fmla="*/ 1484256 h 6940094"/>
              <a:gd name="connsiteX267" fmla="*/ 3340728 w 12192614"/>
              <a:gd name="connsiteY267" fmla="*/ 1453096 h 6940094"/>
              <a:gd name="connsiteX268" fmla="*/ 3097953 w 12192614"/>
              <a:gd name="connsiteY268" fmla="*/ 1476350 h 6940094"/>
              <a:gd name="connsiteX269" fmla="*/ 3022608 w 12192614"/>
              <a:gd name="connsiteY269" fmla="*/ 1518673 h 6940094"/>
              <a:gd name="connsiteX270" fmla="*/ 2993773 w 12192614"/>
              <a:gd name="connsiteY270" fmla="*/ 1587971 h 6940094"/>
              <a:gd name="connsiteX271" fmla="*/ 3006795 w 12192614"/>
              <a:gd name="connsiteY271" fmla="*/ 1631224 h 6940094"/>
              <a:gd name="connsiteX272" fmla="*/ 3060745 w 12192614"/>
              <a:gd name="connsiteY272" fmla="*/ 1670757 h 6940094"/>
              <a:gd name="connsiteX273" fmla="*/ 3090363 w 12192614"/>
              <a:gd name="connsiteY273" fmla="*/ 1992841 h 6940094"/>
              <a:gd name="connsiteX274" fmla="*/ 3115626 w 12192614"/>
              <a:gd name="connsiteY274" fmla="*/ 1907952 h 6940094"/>
              <a:gd name="connsiteX275" fmla="*/ 3092372 w 12192614"/>
              <a:gd name="connsiteY275" fmla="*/ 1959111 h 6940094"/>
              <a:gd name="connsiteX276" fmla="*/ 2973309 w 12192614"/>
              <a:gd name="connsiteY276" fmla="*/ 1969343 h 6940094"/>
              <a:gd name="connsiteX277" fmla="*/ 2839829 w 12192614"/>
              <a:gd name="connsiteY277" fmla="*/ 1967483 h 6940094"/>
              <a:gd name="connsiteX278" fmla="*/ 2797506 w 12192614"/>
              <a:gd name="connsiteY278" fmla="*/ 1956321 h 6940094"/>
              <a:gd name="connsiteX279" fmla="*/ 2773321 w 12192614"/>
              <a:gd name="connsiteY279" fmla="*/ 1876326 h 6940094"/>
              <a:gd name="connsiteX280" fmla="*/ 2783088 w 12192614"/>
              <a:gd name="connsiteY280" fmla="*/ 1729358 h 6940094"/>
              <a:gd name="connsiteX281" fmla="*/ 2829132 w 12192614"/>
              <a:gd name="connsiteY281" fmla="*/ 1670757 h 6940094"/>
              <a:gd name="connsiteX282" fmla="*/ 2885873 w 12192614"/>
              <a:gd name="connsiteY282" fmla="*/ 1625178 h 6940094"/>
              <a:gd name="connsiteX283" fmla="*/ 2900755 w 12192614"/>
              <a:gd name="connsiteY283" fmla="*/ 1572158 h 6940094"/>
              <a:gd name="connsiteX284" fmla="*/ 2610540 w 12192614"/>
              <a:gd name="connsiteY284" fmla="*/ 1452165 h 6940094"/>
              <a:gd name="connsiteX285" fmla="*/ 1957929 w 12192614"/>
              <a:gd name="connsiteY285" fmla="*/ 1443794 h 6940094"/>
              <a:gd name="connsiteX286" fmla="*/ 1908630 w 12192614"/>
              <a:gd name="connsiteY286" fmla="*/ 1451235 h 6940094"/>
              <a:gd name="connsiteX287" fmla="*/ 1764452 w 12192614"/>
              <a:gd name="connsiteY287" fmla="*/ 1472629 h 6940094"/>
              <a:gd name="connsiteX288" fmla="*/ 1274249 w 12192614"/>
              <a:gd name="connsiteY288" fmla="*/ 1472629 h 6940094"/>
              <a:gd name="connsiteX289" fmla="*/ 1200301 w 12192614"/>
              <a:gd name="connsiteY289" fmla="*/ 1468909 h 6940094"/>
              <a:gd name="connsiteX290" fmla="*/ 1117980 w 12192614"/>
              <a:gd name="connsiteY290" fmla="*/ 1454956 h 6940094"/>
              <a:gd name="connsiteX291" fmla="*/ 1075192 w 12192614"/>
              <a:gd name="connsiteY291" fmla="*/ 1449375 h 6940094"/>
              <a:gd name="connsiteX292" fmla="*/ 935666 w 12192614"/>
              <a:gd name="connsiteY292" fmla="*/ 1544253 h 6940094"/>
              <a:gd name="connsiteX293" fmla="*/ 865902 w 12192614"/>
              <a:gd name="connsiteY293" fmla="*/ 1672152 h 6940094"/>
              <a:gd name="connsiteX294" fmla="*/ 839857 w 12192614"/>
              <a:gd name="connsiteY294" fmla="*/ 1799121 h 6940094"/>
              <a:gd name="connsiteX295" fmla="*/ 872414 w 12192614"/>
              <a:gd name="connsiteY295" fmla="*/ 1895394 h 6940094"/>
              <a:gd name="connsiteX296" fmla="*/ 955199 w 12192614"/>
              <a:gd name="connsiteY296" fmla="*/ 1933066 h 6940094"/>
              <a:gd name="connsiteX297" fmla="*/ 1047287 w 12192614"/>
              <a:gd name="connsiteY297" fmla="*/ 1896789 h 6940094"/>
              <a:gd name="connsiteX298" fmla="*/ 1149606 w 12192614"/>
              <a:gd name="connsiteY298" fmla="*/ 1771216 h 6940094"/>
              <a:gd name="connsiteX299" fmla="*/ 1220299 w 12192614"/>
              <a:gd name="connsiteY299" fmla="*/ 1719126 h 6940094"/>
              <a:gd name="connsiteX300" fmla="*/ 1263088 w 12192614"/>
              <a:gd name="connsiteY300" fmla="*/ 1754473 h 6940094"/>
              <a:gd name="connsiteX301" fmla="*/ 1276110 w 12192614"/>
              <a:gd name="connsiteY301" fmla="*/ 1873535 h 6940094"/>
              <a:gd name="connsiteX302" fmla="*/ 1269599 w 12192614"/>
              <a:gd name="connsiteY302" fmla="*/ 2154913 h 6940094"/>
              <a:gd name="connsiteX303" fmla="*/ 1255646 w 12192614"/>
              <a:gd name="connsiteY303" fmla="*/ 2389783 h 6940094"/>
              <a:gd name="connsiteX304" fmla="*/ 1233787 w 12192614"/>
              <a:gd name="connsiteY304" fmla="*/ 2500474 h 6940094"/>
              <a:gd name="connsiteX305" fmla="*/ 1184953 w 12192614"/>
              <a:gd name="connsiteY305" fmla="*/ 2539541 h 6940094"/>
              <a:gd name="connsiteX306" fmla="*/ 1118910 w 12192614"/>
              <a:gd name="connsiteY306" fmla="*/ 2561865 h 6940094"/>
              <a:gd name="connsiteX307" fmla="*/ 1085424 w 12192614"/>
              <a:gd name="connsiteY307" fmla="*/ 2621396 h 6940094"/>
              <a:gd name="connsiteX308" fmla="*/ 1179372 w 12192614"/>
              <a:gd name="connsiteY308" fmla="*/ 2723716 h 6940094"/>
              <a:gd name="connsiteX309" fmla="*/ 1521676 w 12192614"/>
              <a:gd name="connsiteY309" fmla="*/ 2761853 h 6940094"/>
              <a:gd name="connsiteX310" fmla="*/ 1800264 w 12192614"/>
              <a:gd name="connsiteY310" fmla="*/ 2729297 h 6940094"/>
              <a:gd name="connsiteX311" fmla="*/ 1890956 w 12192614"/>
              <a:gd name="connsiteY311" fmla="*/ 2629768 h 6940094"/>
              <a:gd name="connsiteX312" fmla="*/ 1872818 w 12192614"/>
              <a:gd name="connsiteY312" fmla="*/ 2577213 h 6940094"/>
              <a:gd name="connsiteX313" fmla="*/ 1804450 w 12192614"/>
              <a:gd name="connsiteY313" fmla="*/ 2536750 h 6940094"/>
              <a:gd name="connsiteX314" fmla="*/ 1741198 w 12192614"/>
              <a:gd name="connsiteY314" fmla="*/ 2480940 h 6940094"/>
              <a:gd name="connsiteX315" fmla="*/ 1724455 w 12192614"/>
              <a:gd name="connsiteY315" fmla="*/ 2364668 h 6940094"/>
              <a:gd name="connsiteX316" fmla="*/ 1724455 w 12192614"/>
              <a:gd name="connsiteY316" fmla="*/ 1843770 h 6940094"/>
              <a:gd name="connsiteX317" fmla="*/ 1739338 w 12192614"/>
              <a:gd name="connsiteY317" fmla="*/ 1748891 h 6940094"/>
              <a:gd name="connsiteX318" fmla="*/ 1788637 w 12192614"/>
              <a:gd name="connsiteY318" fmla="*/ 1720056 h 6940094"/>
              <a:gd name="connsiteX319" fmla="*/ 1831425 w 12192614"/>
              <a:gd name="connsiteY319" fmla="*/ 1737729 h 6940094"/>
              <a:gd name="connsiteX320" fmla="*/ 1879794 w 12192614"/>
              <a:gd name="connsiteY320" fmla="*/ 1813074 h 6940094"/>
              <a:gd name="connsiteX321" fmla="*/ 1951418 w 12192614"/>
              <a:gd name="connsiteY321" fmla="*/ 1903766 h 6940094"/>
              <a:gd name="connsiteX322" fmla="*/ 2036994 w 12192614"/>
              <a:gd name="connsiteY322" fmla="*/ 1931206 h 6940094"/>
              <a:gd name="connsiteX323" fmla="*/ 2126291 w 12192614"/>
              <a:gd name="connsiteY323" fmla="*/ 1903301 h 6940094"/>
              <a:gd name="connsiteX324" fmla="*/ 2175590 w 12192614"/>
              <a:gd name="connsiteY324" fmla="*/ 1785168 h 6940094"/>
              <a:gd name="connsiteX325" fmla="*/ 2104431 w 12192614"/>
              <a:gd name="connsiteY325" fmla="*/ 1555415 h 6940094"/>
              <a:gd name="connsiteX326" fmla="*/ 1957929 w 12192614"/>
              <a:gd name="connsiteY326" fmla="*/ 1443794 h 6940094"/>
              <a:gd name="connsiteX327" fmla="*/ 4410802 w 12192614"/>
              <a:gd name="connsiteY327" fmla="*/ 1441003 h 6940094"/>
              <a:gd name="connsiteX328" fmla="*/ 4247091 w 12192614"/>
              <a:gd name="connsiteY328" fmla="*/ 1506116 h 6940094"/>
              <a:gd name="connsiteX329" fmla="*/ 4207559 w 12192614"/>
              <a:gd name="connsiteY329" fmla="*/ 1567042 h 6940094"/>
              <a:gd name="connsiteX330" fmla="*/ 4197792 w 12192614"/>
              <a:gd name="connsiteY330" fmla="*/ 1678198 h 6940094"/>
              <a:gd name="connsiteX331" fmla="*/ 4172212 w 12192614"/>
              <a:gd name="connsiteY331" fmla="*/ 1832142 h 6940094"/>
              <a:gd name="connsiteX332" fmla="*/ 4075009 w 12192614"/>
              <a:gd name="connsiteY332" fmla="*/ 2068872 h 6940094"/>
              <a:gd name="connsiteX333" fmla="*/ 3943854 w 12192614"/>
              <a:gd name="connsiteY333" fmla="*/ 2356296 h 6940094"/>
              <a:gd name="connsiteX334" fmla="*/ 3855023 w 12192614"/>
              <a:gd name="connsiteY334" fmla="*/ 2521402 h 6940094"/>
              <a:gd name="connsiteX335" fmla="*/ 3763400 w 12192614"/>
              <a:gd name="connsiteY335" fmla="*/ 2581399 h 6940094"/>
              <a:gd name="connsiteX336" fmla="*/ 3711775 w 12192614"/>
              <a:gd name="connsiteY336" fmla="*/ 2610234 h 6940094"/>
              <a:gd name="connsiteX337" fmla="*/ 3697358 w 12192614"/>
              <a:gd name="connsiteY337" fmla="*/ 2654883 h 6940094"/>
              <a:gd name="connsiteX338" fmla="*/ 3762470 w 12192614"/>
              <a:gd name="connsiteY338" fmla="*/ 2740459 h 6940094"/>
              <a:gd name="connsiteX339" fmla="*/ 3983852 w 12192614"/>
              <a:gd name="connsiteY339" fmla="*/ 2760923 h 6940094"/>
              <a:gd name="connsiteX340" fmla="*/ 4248951 w 12192614"/>
              <a:gd name="connsiteY340" fmla="*/ 2650232 h 6940094"/>
              <a:gd name="connsiteX341" fmla="*/ 4192211 w 12192614"/>
              <a:gd name="connsiteY341" fmla="*/ 2583259 h 6940094"/>
              <a:gd name="connsiteX342" fmla="*/ 4140586 w 12192614"/>
              <a:gd name="connsiteY342" fmla="*/ 2563260 h 6940094"/>
              <a:gd name="connsiteX343" fmla="*/ 4132680 w 12192614"/>
              <a:gd name="connsiteY343" fmla="*/ 2536750 h 6940094"/>
              <a:gd name="connsiteX344" fmla="*/ 4143842 w 12192614"/>
              <a:gd name="connsiteY344" fmla="*/ 2490242 h 6940094"/>
              <a:gd name="connsiteX345" fmla="*/ 4169887 w 12192614"/>
              <a:gd name="connsiteY345" fmla="*/ 2456755 h 6940094"/>
              <a:gd name="connsiteX346" fmla="*/ 4317785 w 12192614"/>
              <a:gd name="connsiteY346" fmla="*/ 2441872 h 6940094"/>
              <a:gd name="connsiteX347" fmla="*/ 4545677 w 12192614"/>
              <a:gd name="connsiteY347" fmla="*/ 2453035 h 6940094"/>
              <a:gd name="connsiteX348" fmla="*/ 4621022 w 12192614"/>
              <a:gd name="connsiteY348" fmla="*/ 2526519 h 6940094"/>
              <a:gd name="connsiteX349" fmla="*/ 4577303 w 12192614"/>
              <a:gd name="connsiteY349" fmla="*/ 2576748 h 6940094"/>
              <a:gd name="connsiteX350" fmla="*/ 4523819 w 12192614"/>
              <a:gd name="connsiteY350" fmla="*/ 2605118 h 6940094"/>
              <a:gd name="connsiteX351" fmla="*/ 4509401 w 12192614"/>
              <a:gd name="connsiteY351" fmla="*/ 2648371 h 6940094"/>
              <a:gd name="connsiteX352" fmla="*/ 4536841 w 12192614"/>
              <a:gd name="connsiteY352" fmla="*/ 2710228 h 6940094"/>
              <a:gd name="connsiteX353" fmla="*/ 4610791 w 12192614"/>
              <a:gd name="connsiteY353" fmla="*/ 2744180 h 6940094"/>
              <a:gd name="connsiteX354" fmla="*/ 4922399 w 12192614"/>
              <a:gd name="connsiteY354" fmla="*/ 2761853 h 6940094"/>
              <a:gd name="connsiteX355" fmla="*/ 5190289 w 12192614"/>
              <a:gd name="connsiteY355" fmla="*/ 2732087 h 6940094"/>
              <a:gd name="connsiteX356" fmla="*/ 5272145 w 12192614"/>
              <a:gd name="connsiteY356" fmla="*/ 2634419 h 6940094"/>
              <a:gd name="connsiteX357" fmla="*/ 5205172 w 12192614"/>
              <a:gd name="connsiteY357" fmla="*/ 2566516 h 6940094"/>
              <a:gd name="connsiteX358" fmla="*/ 5154013 w 12192614"/>
              <a:gd name="connsiteY358" fmla="*/ 2544657 h 6940094"/>
              <a:gd name="connsiteX359" fmla="*/ 5112155 w 12192614"/>
              <a:gd name="connsiteY359" fmla="*/ 2476289 h 6940094"/>
              <a:gd name="connsiteX360" fmla="*/ 4936351 w 12192614"/>
              <a:gd name="connsiteY360" fmla="*/ 2099568 h 6940094"/>
              <a:gd name="connsiteX361" fmla="*/ 4590326 w 12192614"/>
              <a:gd name="connsiteY361" fmla="*/ 1514487 h 6940094"/>
              <a:gd name="connsiteX362" fmla="*/ 4410802 w 12192614"/>
              <a:gd name="connsiteY362" fmla="*/ 1441003 h 6940094"/>
              <a:gd name="connsiteX363" fmla="*/ 0 w 12192614"/>
              <a:gd name="connsiteY363" fmla="*/ 0 h 6940094"/>
              <a:gd name="connsiteX364" fmla="*/ 12192614 w 12192614"/>
              <a:gd name="connsiteY364" fmla="*/ 82094 h 6940094"/>
              <a:gd name="connsiteX365" fmla="*/ 12192614 w 12192614"/>
              <a:gd name="connsiteY365" fmla="*/ 6940094 h 6940094"/>
              <a:gd name="connsiteX366" fmla="*/ 614 w 12192614"/>
              <a:gd name="connsiteY366" fmla="*/ 6940094 h 6940094"/>
              <a:gd name="connsiteX367" fmla="*/ 0 w 12192614"/>
              <a:gd name="connsiteY367" fmla="*/ 0 h 6940094"/>
              <a:gd name="connsiteX0" fmla="*/ 9084972 w 12192614"/>
              <a:gd name="connsiteY0" fmla="*/ 3999545 h 6940094"/>
              <a:gd name="connsiteX1" fmla="*/ 846099 w 12192614"/>
              <a:gd name="connsiteY1" fmla="*/ 431229 h 6940094"/>
              <a:gd name="connsiteX2" fmla="*/ 9178920 w 12192614"/>
              <a:gd name="connsiteY2" fmla="*/ 4033961 h 6940094"/>
              <a:gd name="connsiteX3" fmla="*/ 9260775 w 12192614"/>
              <a:gd name="connsiteY3" fmla="*/ 4123258 h 6940094"/>
              <a:gd name="connsiteX4" fmla="*/ 9354723 w 12192614"/>
              <a:gd name="connsiteY4" fmla="*/ 4345570 h 6940094"/>
              <a:gd name="connsiteX5" fmla="*/ 9391000 w 12192614"/>
              <a:gd name="connsiteY5" fmla="*/ 4588346 h 6940094"/>
              <a:gd name="connsiteX6" fmla="*/ 9347747 w 12192614"/>
              <a:gd name="connsiteY6" fmla="*/ 4727872 h 6940094"/>
              <a:gd name="connsiteX7" fmla="*/ 9233801 w 12192614"/>
              <a:gd name="connsiteY7" fmla="*/ 4780892 h 6940094"/>
              <a:gd name="connsiteX8" fmla="*/ 9147760 w 12192614"/>
              <a:gd name="connsiteY8" fmla="*/ 4753917 h 6940094"/>
              <a:gd name="connsiteX9" fmla="*/ 9076600 w 12192614"/>
              <a:gd name="connsiteY9" fmla="*/ 4681363 h 6940094"/>
              <a:gd name="connsiteX10" fmla="*/ 8968700 w 12192614"/>
              <a:gd name="connsiteY10" fmla="*/ 4436262 h 6940094"/>
              <a:gd name="connsiteX11" fmla="*/ 8925912 w 12192614"/>
              <a:gd name="connsiteY11" fmla="*/ 4193021 h 6940094"/>
              <a:gd name="connsiteX12" fmla="*/ 8961260 w 12192614"/>
              <a:gd name="connsiteY12" fmla="*/ 4069308 h 6940094"/>
              <a:gd name="connsiteX13" fmla="*/ 9084972 w 12192614"/>
              <a:gd name="connsiteY13" fmla="*/ 3999545 h 6940094"/>
              <a:gd name="connsiteX14" fmla="*/ 10244863 w 12192614"/>
              <a:gd name="connsiteY14" fmla="*/ 3483984 h 6940094"/>
              <a:gd name="connsiteX15" fmla="*/ 10045323 w 12192614"/>
              <a:gd name="connsiteY15" fmla="*/ 3760489 h 6940094"/>
              <a:gd name="connsiteX16" fmla="*/ 9963002 w 12192614"/>
              <a:gd name="connsiteY16" fmla="*/ 3798627 h 6940094"/>
              <a:gd name="connsiteX17" fmla="*/ 9931841 w 12192614"/>
              <a:gd name="connsiteY17" fmla="*/ 3862809 h 6940094"/>
              <a:gd name="connsiteX18" fmla="*/ 9993233 w 12192614"/>
              <a:gd name="connsiteY18" fmla="*/ 3952106 h 6940094"/>
              <a:gd name="connsiteX19" fmla="*/ 10043928 w 12192614"/>
              <a:gd name="connsiteY19" fmla="*/ 4007916 h 6940094"/>
              <a:gd name="connsiteX20" fmla="*/ 10055555 w 12192614"/>
              <a:gd name="connsiteY20" fmla="*/ 4114886 h 6940094"/>
              <a:gd name="connsiteX21" fmla="*/ 10052764 w 12192614"/>
              <a:gd name="connsiteY21" fmla="*/ 4259994 h 6940094"/>
              <a:gd name="connsiteX22" fmla="*/ 10048113 w 12192614"/>
              <a:gd name="connsiteY22" fmla="*/ 4483236 h 6940094"/>
              <a:gd name="connsiteX23" fmla="*/ 10081600 w 12192614"/>
              <a:gd name="connsiteY23" fmla="*/ 4749266 h 6940094"/>
              <a:gd name="connsiteX24" fmla="*/ 10202522 w 12192614"/>
              <a:gd name="connsiteY24" fmla="*/ 4911117 h 6940094"/>
              <a:gd name="connsiteX25" fmla="*/ 10680633 w 12192614"/>
              <a:gd name="connsiteY25" fmla="*/ 5053434 h 6940094"/>
              <a:gd name="connsiteX26" fmla="*/ 10987591 w 12192614"/>
              <a:gd name="connsiteY26" fmla="*/ 5003204 h 6940094"/>
              <a:gd name="connsiteX27" fmla="*/ 11277806 w 12192614"/>
              <a:gd name="connsiteY27" fmla="*/ 4741825 h 6940094"/>
              <a:gd name="connsiteX28" fmla="*/ 11308501 w 12192614"/>
              <a:gd name="connsiteY28" fmla="*/ 4450680 h 6940094"/>
              <a:gd name="connsiteX29" fmla="*/ 11308501 w 12192614"/>
              <a:gd name="connsiteY29" fmla="*/ 4223717 h 6940094"/>
              <a:gd name="connsiteX30" fmla="*/ 11317338 w 12192614"/>
              <a:gd name="connsiteY30" fmla="*/ 3985127 h 6940094"/>
              <a:gd name="connsiteX31" fmla="*/ 11373614 w 12192614"/>
              <a:gd name="connsiteY31" fmla="*/ 3925131 h 6940094"/>
              <a:gd name="connsiteX32" fmla="*/ 11432215 w 12192614"/>
              <a:gd name="connsiteY32" fmla="*/ 3885133 h 6940094"/>
              <a:gd name="connsiteX33" fmla="*/ 11443377 w 12192614"/>
              <a:gd name="connsiteY33" fmla="*/ 3845135 h 6940094"/>
              <a:gd name="connsiteX34" fmla="*/ 11378730 w 12192614"/>
              <a:gd name="connsiteY34" fmla="*/ 3765140 h 6940094"/>
              <a:gd name="connsiteX35" fmla="*/ 11226311 w 12192614"/>
              <a:gd name="connsiteY35" fmla="*/ 3483984 h 6940094"/>
              <a:gd name="connsiteX36" fmla="*/ 10956430 w 12192614"/>
              <a:gd name="connsiteY36" fmla="*/ 3765605 h 6940094"/>
              <a:gd name="connsiteX37" fmla="*/ 10889922 w 12192614"/>
              <a:gd name="connsiteY37" fmla="*/ 3846996 h 6940094"/>
              <a:gd name="connsiteX38" fmla="*/ 10907596 w 12192614"/>
              <a:gd name="connsiteY38" fmla="*/ 3890714 h 6940094"/>
              <a:gd name="connsiteX39" fmla="*/ 10973638 w 12192614"/>
              <a:gd name="connsiteY39" fmla="*/ 3929781 h 6940094"/>
              <a:gd name="connsiteX40" fmla="*/ 11033635 w 12192614"/>
              <a:gd name="connsiteY40" fmla="*/ 3993498 h 6940094"/>
              <a:gd name="connsiteX41" fmla="*/ 11047122 w 12192614"/>
              <a:gd name="connsiteY41" fmla="*/ 4269296 h 6940094"/>
              <a:gd name="connsiteX42" fmla="*/ 11047122 w 12192614"/>
              <a:gd name="connsiteY42" fmla="*/ 4473934 h 6940094"/>
              <a:gd name="connsiteX43" fmla="*/ 11037820 w 12192614"/>
              <a:gd name="connsiteY43" fmla="*/ 4595787 h 6940094"/>
              <a:gd name="connsiteX44" fmla="*/ 11003404 w 12192614"/>
              <a:gd name="connsiteY44" fmla="*/ 4676713 h 6940094"/>
              <a:gd name="connsiteX45" fmla="*/ 10911316 w 12192614"/>
              <a:gd name="connsiteY45" fmla="*/ 4751592 h 6940094"/>
              <a:gd name="connsiteX46" fmla="*/ 10776441 w 12192614"/>
              <a:gd name="connsiteY46" fmla="*/ 4779032 h 6940094"/>
              <a:gd name="connsiteX47" fmla="*/ 10584825 w 12192614"/>
              <a:gd name="connsiteY47" fmla="*/ 4710199 h 6940094"/>
              <a:gd name="connsiteX48" fmla="*/ 10498318 w 12192614"/>
              <a:gd name="connsiteY48" fmla="*/ 4466493 h 6940094"/>
              <a:gd name="connsiteX49" fmla="*/ 10505760 w 12192614"/>
              <a:gd name="connsiteY49" fmla="*/ 4116747 h 6940094"/>
              <a:gd name="connsiteX50" fmla="*/ 10516457 w 12192614"/>
              <a:gd name="connsiteY50" fmla="*/ 4003265 h 6940094"/>
              <a:gd name="connsiteX51" fmla="*/ 10556919 w 12192614"/>
              <a:gd name="connsiteY51" fmla="*/ 3955826 h 6940094"/>
              <a:gd name="connsiteX52" fmla="*/ 10612730 w 12192614"/>
              <a:gd name="connsiteY52" fmla="*/ 3926991 h 6940094"/>
              <a:gd name="connsiteX53" fmla="*/ 10641565 w 12192614"/>
              <a:gd name="connsiteY53" fmla="*/ 3864669 h 6940094"/>
              <a:gd name="connsiteX54" fmla="*/ 10542037 w 12192614"/>
              <a:gd name="connsiteY54" fmla="*/ 3763280 h 6940094"/>
              <a:gd name="connsiteX55" fmla="*/ 10244863 w 12192614"/>
              <a:gd name="connsiteY55" fmla="*/ 3483984 h 6940094"/>
              <a:gd name="connsiteX56" fmla="*/ 7411252 w 12192614"/>
              <a:gd name="connsiteY56" fmla="*/ 3523481 h 6940094"/>
              <a:gd name="connsiteX57" fmla="*/ 7125055 w 12192614"/>
              <a:gd name="connsiteY57" fmla="*/ 3766536 h 6940094"/>
              <a:gd name="connsiteX58" fmla="*/ 7031108 w 12192614"/>
              <a:gd name="connsiteY58" fmla="*/ 3856298 h 6940094"/>
              <a:gd name="connsiteX59" fmla="*/ 7057153 w 12192614"/>
              <a:gd name="connsiteY59" fmla="*/ 3915829 h 6940094"/>
              <a:gd name="connsiteX60" fmla="*/ 7133426 w 12192614"/>
              <a:gd name="connsiteY60" fmla="*/ 3950245 h 6940094"/>
              <a:gd name="connsiteX61" fmla="*/ 7226444 w 12192614"/>
              <a:gd name="connsiteY61" fmla="*/ 4014427 h 6940094"/>
              <a:gd name="connsiteX62" fmla="*/ 7443175 w 12192614"/>
              <a:gd name="connsiteY62" fmla="*/ 4260924 h 6940094"/>
              <a:gd name="connsiteX63" fmla="*/ 7508287 w 12192614"/>
              <a:gd name="connsiteY63" fmla="*/ 4368359 h 6940094"/>
              <a:gd name="connsiteX64" fmla="*/ 7523171 w 12192614"/>
              <a:gd name="connsiteY64" fmla="*/ 4484166 h 6940094"/>
              <a:gd name="connsiteX65" fmla="*/ 7493405 w 12192614"/>
              <a:gd name="connsiteY65" fmla="*/ 4787403 h 6940094"/>
              <a:gd name="connsiteX66" fmla="*/ 7427362 w 12192614"/>
              <a:gd name="connsiteY66" fmla="*/ 4834842 h 6940094"/>
              <a:gd name="connsiteX67" fmla="*/ 7356669 w 12192614"/>
              <a:gd name="connsiteY67" fmla="*/ 4917628 h 6940094"/>
              <a:gd name="connsiteX68" fmla="*/ 7472011 w 12192614"/>
              <a:gd name="connsiteY68" fmla="*/ 5017157 h 6940094"/>
              <a:gd name="connsiteX69" fmla="*/ 7762226 w 12192614"/>
              <a:gd name="connsiteY69" fmla="*/ 5235586 h 6940094"/>
              <a:gd name="connsiteX70" fmla="*/ 8136156 w 12192614"/>
              <a:gd name="connsiteY70" fmla="*/ 4920419 h 6940094"/>
              <a:gd name="connsiteX71" fmla="*/ 8068253 w 12192614"/>
              <a:gd name="connsiteY71" fmla="*/ 4832052 h 6940094"/>
              <a:gd name="connsiteX72" fmla="*/ 8014303 w 12192614"/>
              <a:gd name="connsiteY72" fmla="*/ 4788799 h 6940094"/>
              <a:gd name="connsiteX73" fmla="*/ 7996630 w 12192614"/>
              <a:gd name="connsiteY73" fmla="*/ 4710199 h 6940094"/>
              <a:gd name="connsiteX74" fmla="*/ 7988258 w 12192614"/>
              <a:gd name="connsiteY74" fmla="*/ 4510211 h 6940094"/>
              <a:gd name="connsiteX75" fmla="*/ 8019419 w 12192614"/>
              <a:gd name="connsiteY75" fmla="*/ 4317200 h 6940094"/>
              <a:gd name="connsiteX76" fmla="*/ 8177084 w 12192614"/>
              <a:gd name="connsiteY76" fmla="*/ 4115817 h 6940094"/>
              <a:gd name="connsiteX77" fmla="*/ 8320331 w 12192614"/>
              <a:gd name="connsiteY77" fmla="*/ 3973965 h 6940094"/>
              <a:gd name="connsiteX78" fmla="*/ 8412418 w 12192614"/>
              <a:gd name="connsiteY78" fmla="*/ 3933502 h 6940094"/>
              <a:gd name="connsiteX79" fmla="*/ 8493343 w 12192614"/>
              <a:gd name="connsiteY79" fmla="*/ 3903736 h 6940094"/>
              <a:gd name="connsiteX80" fmla="*/ 8516598 w 12192614"/>
              <a:gd name="connsiteY80" fmla="*/ 3846066 h 6940094"/>
              <a:gd name="connsiteX81" fmla="*/ 8496598 w 12192614"/>
              <a:gd name="connsiteY81" fmla="*/ 3790255 h 6940094"/>
              <a:gd name="connsiteX82" fmla="*/ 8445904 w 12192614"/>
              <a:gd name="connsiteY82" fmla="*/ 3754908 h 6940094"/>
              <a:gd name="connsiteX83" fmla="*/ 8264819 w 12192614"/>
              <a:gd name="connsiteY83" fmla="*/ 3510936 h 6940094"/>
              <a:gd name="connsiteX84" fmla="*/ 7951982 w 12192614"/>
              <a:gd name="connsiteY84" fmla="*/ 3845135 h 6940094"/>
              <a:gd name="connsiteX85" fmla="*/ 7970585 w 12192614"/>
              <a:gd name="connsiteY85" fmla="*/ 3902806 h 6940094"/>
              <a:gd name="connsiteX86" fmla="*/ 8000816 w 12192614"/>
              <a:gd name="connsiteY86" fmla="*/ 3942804 h 6940094"/>
              <a:gd name="connsiteX87" fmla="*/ 8005002 w 12192614"/>
              <a:gd name="connsiteY87" fmla="*/ 3967919 h 6940094"/>
              <a:gd name="connsiteX88" fmla="*/ 7968725 w 12192614"/>
              <a:gd name="connsiteY88" fmla="*/ 4040472 h 6940094"/>
              <a:gd name="connsiteX89" fmla="*/ 7920356 w 12192614"/>
              <a:gd name="connsiteY89" fmla="*/ 4092097 h 6940094"/>
              <a:gd name="connsiteX90" fmla="*/ 7882218 w 12192614"/>
              <a:gd name="connsiteY90" fmla="*/ 4106515 h 6940094"/>
              <a:gd name="connsiteX91" fmla="*/ 7817106 w 12192614"/>
              <a:gd name="connsiteY91" fmla="*/ 4059076 h 6940094"/>
              <a:gd name="connsiteX92" fmla="*/ 7764086 w 12192614"/>
              <a:gd name="connsiteY92" fmla="*/ 3952106 h 6940094"/>
              <a:gd name="connsiteX93" fmla="*/ 7793852 w 12192614"/>
              <a:gd name="connsiteY93" fmla="*/ 3897225 h 6940094"/>
              <a:gd name="connsiteX94" fmla="*/ 7814316 w 12192614"/>
              <a:gd name="connsiteY94" fmla="*/ 3847926 h 6940094"/>
              <a:gd name="connsiteX95" fmla="*/ 7787806 w 12192614"/>
              <a:gd name="connsiteY95" fmla="*/ 3791650 h 6940094"/>
              <a:gd name="connsiteX96" fmla="*/ 7717577 w 12192614"/>
              <a:gd name="connsiteY96" fmla="*/ 3758629 h 6940094"/>
              <a:gd name="connsiteX97" fmla="*/ 7411252 w 12192614"/>
              <a:gd name="connsiteY97" fmla="*/ 3523481 h 6940094"/>
              <a:gd name="connsiteX98" fmla="*/ 9173339 w 12192614"/>
              <a:gd name="connsiteY98" fmla="*/ 3732584 h 6940094"/>
              <a:gd name="connsiteX99" fmla="*/ 8892426 w 12192614"/>
              <a:gd name="connsiteY99" fmla="*/ 3780953 h 6940094"/>
              <a:gd name="connsiteX100" fmla="*/ 8591979 w 12192614"/>
              <a:gd name="connsiteY100" fmla="*/ 4002335 h 6940094"/>
              <a:gd name="connsiteX101" fmla="*/ 8466406 w 12192614"/>
              <a:gd name="connsiteY101" fmla="*/ 4393009 h 6940094"/>
              <a:gd name="connsiteX102" fmla="*/ 8564074 w 12192614"/>
              <a:gd name="connsiteY102" fmla="*/ 4741825 h 6940094"/>
              <a:gd name="connsiteX103" fmla="*/ 8842197 w 12192614"/>
              <a:gd name="connsiteY103" fmla="*/ 4986461 h 6940094"/>
              <a:gd name="connsiteX104" fmla="*/ 9150085 w 12192614"/>
              <a:gd name="connsiteY104" fmla="*/ 5053434 h 6940094"/>
              <a:gd name="connsiteX105" fmla="*/ 9394721 w 12192614"/>
              <a:gd name="connsiteY105" fmla="*/ 5014366 h 6940094"/>
              <a:gd name="connsiteX106" fmla="*/ 9715631 w 12192614"/>
              <a:gd name="connsiteY106" fmla="*/ 4803216 h 6940094"/>
              <a:gd name="connsiteX107" fmla="*/ 9860739 w 12192614"/>
              <a:gd name="connsiteY107" fmla="*/ 4410682 h 6940094"/>
              <a:gd name="connsiteX108" fmla="*/ 9787255 w 12192614"/>
              <a:gd name="connsiteY108" fmla="*/ 4113026 h 6940094"/>
              <a:gd name="connsiteX109" fmla="*/ 9590988 w 12192614"/>
              <a:gd name="connsiteY109" fmla="*/ 3869320 h 6940094"/>
              <a:gd name="connsiteX110" fmla="*/ 9173339 w 12192614"/>
              <a:gd name="connsiteY110" fmla="*/ 3732584 h 6940094"/>
              <a:gd name="connsiteX111" fmla="*/ 4368014 w 12192614"/>
              <a:gd name="connsiteY111" fmla="*/ 1951670 h 6940094"/>
              <a:gd name="connsiteX112" fmla="*/ 4403361 w 12192614"/>
              <a:gd name="connsiteY112" fmla="*/ 1970273 h 6940094"/>
              <a:gd name="connsiteX113" fmla="*/ 4451730 w 12192614"/>
              <a:gd name="connsiteY113" fmla="*/ 2043757 h 6940094"/>
              <a:gd name="connsiteX114" fmla="*/ 4521493 w 12192614"/>
              <a:gd name="connsiteY114" fmla="*/ 2194446 h 6940094"/>
              <a:gd name="connsiteX115" fmla="*/ 4471264 w 12192614"/>
              <a:gd name="connsiteY115" fmla="*/ 2216770 h 6940094"/>
              <a:gd name="connsiteX116" fmla="*/ 4288950 w 12192614"/>
              <a:gd name="connsiteY116" fmla="*/ 2216770 h 6940094"/>
              <a:gd name="connsiteX117" fmla="*/ 4246161 w 12192614"/>
              <a:gd name="connsiteY117" fmla="*/ 2193516 h 6940094"/>
              <a:gd name="connsiteX118" fmla="*/ 4285228 w 12192614"/>
              <a:gd name="connsiteY118" fmla="*/ 2080034 h 6940094"/>
              <a:gd name="connsiteX119" fmla="*/ 4312203 w 12192614"/>
              <a:gd name="connsiteY119" fmla="*/ 2013992 h 6940094"/>
              <a:gd name="connsiteX120" fmla="*/ 4368014 w 12192614"/>
              <a:gd name="connsiteY120" fmla="*/ 1951670 h 6940094"/>
              <a:gd name="connsiteX121" fmla="*/ 7250108 w 12192614"/>
              <a:gd name="connsiteY121" fmla="*/ 1453096 h 6940094"/>
              <a:gd name="connsiteX122" fmla="*/ 7011983 w 12192614"/>
              <a:gd name="connsiteY122" fmla="*/ 1471699 h 6940094"/>
              <a:gd name="connsiteX123" fmla="*/ 6907803 w 12192614"/>
              <a:gd name="connsiteY123" fmla="*/ 1512627 h 6940094"/>
              <a:gd name="connsiteX124" fmla="*/ 6875247 w 12192614"/>
              <a:gd name="connsiteY124" fmla="*/ 1584250 h 6940094"/>
              <a:gd name="connsiteX125" fmla="*/ 6927337 w 12192614"/>
              <a:gd name="connsiteY125" fmla="*/ 1667036 h 6940094"/>
              <a:gd name="connsiteX126" fmla="*/ 6972915 w 12192614"/>
              <a:gd name="connsiteY126" fmla="*/ 1705173 h 6940094"/>
              <a:gd name="connsiteX127" fmla="*/ 6993379 w 12192614"/>
              <a:gd name="connsiteY127" fmla="*/ 1769356 h 6940094"/>
              <a:gd name="connsiteX128" fmla="*/ 7012913 w 12192614"/>
              <a:gd name="connsiteY128" fmla="*/ 2138635 h 6940094"/>
              <a:gd name="connsiteX129" fmla="*/ 6994309 w 12192614"/>
              <a:gd name="connsiteY129" fmla="*/ 2462336 h 6940094"/>
              <a:gd name="connsiteX130" fmla="*/ 6974310 w 12192614"/>
              <a:gd name="connsiteY130" fmla="*/ 2529774 h 6940094"/>
              <a:gd name="connsiteX131" fmla="*/ 6938499 w 12192614"/>
              <a:gd name="connsiteY131" fmla="*/ 2566516 h 6940094"/>
              <a:gd name="connsiteX132" fmla="*/ 6882688 w 12192614"/>
              <a:gd name="connsiteY132" fmla="*/ 2651162 h 6940094"/>
              <a:gd name="connsiteX133" fmla="*/ 6903617 w 12192614"/>
              <a:gd name="connsiteY133" fmla="*/ 2706508 h 6940094"/>
              <a:gd name="connsiteX134" fmla="*/ 6958032 w 12192614"/>
              <a:gd name="connsiteY134" fmla="*/ 2740459 h 6940094"/>
              <a:gd name="connsiteX135" fmla="*/ 7209180 w 12192614"/>
              <a:gd name="connsiteY135" fmla="*/ 2760923 h 6940094"/>
              <a:gd name="connsiteX136" fmla="*/ 7484512 w 12192614"/>
              <a:gd name="connsiteY136" fmla="*/ 2734413 h 6940094"/>
              <a:gd name="connsiteX137" fmla="*/ 7566367 w 12192614"/>
              <a:gd name="connsiteY137" fmla="*/ 2646511 h 6940094"/>
              <a:gd name="connsiteX138" fmla="*/ 7516138 w 12192614"/>
              <a:gd name="connsiteY138" fmla="*/ 2565586 h 6940094"/>
              <a:gd name="connsiteX139" fmla="*/ 7486372 w 12192614"/>
              <a:gd name="connsiteY139" fmla="*/ 2545122 h 6940094"/>
              <a:gd name="connsiteX140" fmla="*/ 7451026 w 12192614"/>
              <a:gd name="connsiteY140" fmla="*/ 2430710 h 6940094"/>
              <a:gd name="connsiteX141" fmla="*/ 7504976 w 12192614"/>
              <a:gd name="connsiteY141" fmla="*/ 2329321 h 6940094"/>
              <a:gd name="connsiteX142" fmla="*/ 7543578 w 12192614"/>
              <a:gd name="connsiteY142" fmla="*/ 2346530 h 6940094"/>
              <a:gd name="connsiteX143" fmla="*/ 7616597 w 12192614"/>
              <a:gd name="connsiteY143" fmla="*/ 2419548 h 6940094"/>
              <a:gd name="connsiteX144" fmla="*/ 7808213 w 12192614"/>
              <a:gd name="connsiteY144" fmla="*/ 2648371 h 6940094"/>
              <a:gd name="connsiteX145" fmla="*/ 7874721 w 12192614"/>
              <a:gd name="connsiteY145" fmla="*/ 2726506 h 6940094"/>
              <a:gd name="connsiteX146" fmla="*/ 7931926 w 12192614"/>
              <a:gd name="connsiteY146" fmla="*/ 2742319 h 6940094"/>
              <a:gd name="connsiteX147" fmla="*/ 8284463 w 12192614"/>
              <a:gd name="connsiteY147" fmla="*/ 2742319 h 6940094"/>
              <a:gd name="connsiteX148" fmla="*/ 8424920 w 12192614"/>
              <a:gd name="connsiteY148" fmla="*/ 2643721 h 6940094"/>
              <a:gd name="connsiteX149" fmla="*/ 8403990 w 12192614"/>
              <a:gd name="connsiteY149" fmla="*/ 2575818 h 6940094"/>
              <a:gd name="connsiteX150" fmla="*/ 8332832 w 12192614"/>
              <a:gd name="connsiteY150" fmla="*/ 2528379 h 6940094"/>
              <a:gd name="connsiteX151" fmla="*/ 8279812 w 12192614"/>
              <a:gd name="connsiteY151" fmla="*/ 2498148 h 6940094"/>
              <a:gd name="connsiteX152" fmla="*/ 8215630 w 12192614"/>
              <a:gd name="connsiteY152" fmla="*/ 2429780 h 6940094"/>
              <a:gd name="connsiteX153" fmla="*/ 7867744 w 12192614"/>
              <a:gd name="connsiteY153" fmla="*/ 2027014 h 6940094"/>
              <a:gd name="connsiteX154" fmla="*/ 7820770 w 12192614"/>
              <a:gd name="connsiteY154" fmla="*/ 1963762 h 6940094"/>
              <a:gd name="connsiteX155" fmla="*/ 7808213 w 12192614"/>
              <a:gd name="connsiteY155" fmla="*/ 1917253 h 6940094"/>
              <a:gd name="connsiteX156" fmla="*/ 7863093 w 12192614"/>
              <a:gd name="connsiteY156" fmla="*/ 1822375 h 6940094"/>
              <a:gd name="connsiteX157" fmla="*/ 7962622 w 12192614"/>
              <a:gd name="connsiteY157" fmla="*/ 1726567 h 6940094"/>
              <a:gd name="connsiteX158" fmla="*/ 8026339 w 12192614"/>
              <a:gd name="connsiteY158" fmla="*/ 1678663 h 6940094"/>
              <a:gd name="connsiteX159" fmla="*/ 8100288 w 12192614"/>
              <a:gd name="connsiteY159" fmla="*/ 1667036 h 6940094"/>
              <a:gd name="connsiteX160" fmla="*/ 8190515 w 12192614"/>
              <a:gd name="connsiteY160" fmla="*/ 1659595 h 6940094"/>
              <a:gd name="connsiteX161" fmla="*/ 8234234 w 12192614"/>
              <a:gd name="connsiteY161" fmla="*/ 1626574 h 6940094"/>
              <a:gd name="connsiteX162" fmla="*/ 8251907 w 12192614"/>
              <a:gd name="connsiteY162" fmla="*/ 1571228 h 6940094"/>
              <a:gd name="connsiteX163" fmla="*/ 8167261 w 12192614"/>
              <a:gd name="connsiteY163" fmla="*/ 1472629 h 6940094"/>
              <a:gd name="connsiteX164" fmla="*/ 7955181 w 12192614"/>
              <a:gd name="connsiteY164" fmla="*/ 1454026 h 6940094"/>
              <a:gd name="connsiteX165" fmla="*/ 7701243 w 12192614"/>
              <a:gd name="connsiteY165" fmla="*/ 1482396 h 6940094"/>
              <a:gd name="connsiteX166" fmla="*/ 7626829 w 12192614"/>
              <a:gd name="connsiteY166" fmla="*/ 1579599 h 6940094"/>
              <a:gd name="connsiteX167" fmla="*/ 7638921 w 12192614"/>
              <a:gd name="connsiteY167" fmla="*/ 1622388 h 6940094"/>
              <a:gd name="connsiteX168" fmla="*/ 7656594 w 12192614"/>
              <a:gd name="connsiteY168" fmla="*/ 1672617 h 6940094"/>
              <a:gd name="connsiteX169" fmla="*/ 7586831 w 12192614"/>
              <a:gd name="connsiteY169" fmla="*/ 1790749 h 6940094"/>
              <a:gd name="connsiteX170" fmla="*/ 7506371 w 12192614"/>
              <a:gd name="connsiteY170" fmla="*/ 1883767 h 6940094"/>
              <a:gd name="connsiteX171" fmla="*/ 7464978 w 12192614"/>
              <a:gd name="connsiteY171" fmla="*/ 1902370 h 6940094"/>
              <a:gd name="connsiteX172" fmla="*/ 7429632 w 12192614"/>
              <a:gd name="connsiteY172" fmla="*/ 1824236 h 6940094"/>
              <a:gd name="connsiteX173" fmla="*/ 7442189 w 12192614"/>
              <a:gd name="connsiteY173" fmla="*/ 1727497 h 6940094"/>
              <a:gd name="connsiteX174" fmla="*/ 7469629 w 12192614"/>
              <a:gd name="connsiteY174" fmla="*/ 1665176 h 6940094"/>
              <a:gd name="connsiteX175" fmla="*/ 7520324 w 12192614"/>
              <a:gd name="connsiteY175" fmla="*/ 1617272 h 6940094"/>
              <a:gd name="connsiteX176" fmla="*/ 7530091 w 12192614"/>
              <a:gd name="connsiteY176" fmla="*/ 1574019 h 6940094"/>
              <a:gd name="connsiteX177" fmla="*/ 7466839 w 12192614"/>
              <a:gd name="connsiteY177" fmla="*/ 1481001 h 6940094"/>
              <a:gd name="connsiteX178" fmla="*/ 7250108 w 12192614"/>
              <a:gd name="connsiteY178" fmla="*/ 1453096 h 6940094"/>
              <a:gd name="connsiteX179" fmla="*/ 5628960 w 12192614"/>
              <a:gd name="connsiteY179" fmla="*/ 1453096 h 6940094"/>
              <a:gd name="connsiteX180" fmla="*/ 5446646 w 12192614"/>
              <a:gd name="connsiteY180" fmla="*/ 1460537 h 6940094"/>
              <a:gd name="connsiteX181" fmla="*/ 5293167 w 12192614"/>
              <a:gd name="connsiteY181" fmla="*/ 1573088 h 6940094"/>
              <a:gd name="connsiteX182" fmla="*/ 5309445 w 12192614"/>
              <a:gd name="connsiteY182" fmla="*/ 1620527 h 6940094"/>
              <a:gd name="connsiteX183" fmla="*/ 5367581 w 12192614"/>
              <a:gd name="connsiteY183" fmla="*/ 1660525 h 6940094"/>
              <a:gd name="connsiteX184" fmla="*/ 5419671 w 12192614"/>
              <a:gd name="connsiteY184" fmla="*/ 1697732 h 6940094"/>
              <a:gd name="connsiteX185" fmla="*/ 5445716 w 12192614"/>
              <a:gd name="connsiteY185" fmla="*/ 1757263 h 6940094"/>
              <a:gd name="connsiteX186" fmla="*/ 5473621 w 12192614"/>
              <a:gd name="connsiteY186" fmla="*/ 2107009 h 6940094"/>
              <a:gd name="connsiteX187" fmla="*/ 5457808 w 12192614"/>
              <a:gd name="connsiteY187" fmla="*/ 2452104 h 6940094"/>
              <a:gd name="connsiteX188" fmla="*/ 5404788 w 12192614"/>
              <a:gd name="connsiteY188" fmla="*/ 2544192 h 6940094"/>
              <a:gd name="connsiteX189" fmla="*/ 5346187 w 12192614"/>
              <a:gd name="connsiteY189" fmla="*/ 2586980 h 6940094"/>
              <a:gd name="connsiteX190" fmla="*/ 5333164 w 12192614"/>
              <a:gd name="connsiteY190" fmla="*/ 2634419 h 6940094"/>
              <a:gd name="connsiteX191" fmla="*/ 5402463 w 12192614"/>
              <a:gd name="connsiteY191" fmla="*/ 2727901 h 6940094"/>
              <a:gd name="connsiteX192" fmla="*/ 5597334 w 12192614"/>
              <a:gd name="connsiteY192" fmla="*/ 2760923 h 6940094"/>
              <a:gd name="connsiteX193" fmla="*/ 5875457 w 12192614"/>
              <a:gd name="connsiteY193" fmla="*/ 2631628 h 6940094"/>
              <a:gd name="connsiteX194" fmla="*/ 5813135 w 12192614"/>
              <a:gd name="connsiteY194" fmla="*/ 2551633 h 6940094"/>
              <a:gd name="connsiteX195" fmla="*/ 5754069 w 12192614"/>
              <a:gd name="connsiteY195" fmla="*/ 2481870 h 6940094"/>
              <a:gd name="connsiteX196" fmla="*/ 5739651 w 12192614"/>
              <a:gd name="connsiteY196" fmla="*/ 2305137 h 6940094"/>
              <a:gd name="connsiteX197" fmla="*/ 5796392 w 12192614"/>
              <a:gd name="connsiteY197" fmla="*/ 2147937 h 6940094"/>
              <a:gd name="connsiteX198" fmla="*/ 5892200 w 12192614"/>
              <a:gd name="connsiteY198" fmla="*/ 2200027 h 6940094"/>
              <a:gd name="connsiteX199" fmla="*/ 6443794 w 12192614"/>
              <a:gd name="connsiteY199" fmla="*/ 2693950 h 6940094"/>
              <a:gd name="connsiteX200" fmla="*/ 6513092 w 12192614"/>
              <a:gd name="connsiteY200" fmla="*/ 2749761 h 6940094"/>
              <a:gd name="connsiteX201" fmla="*/ 6562857 w 12192614"/>
              <a:gd name="connsiteY201" fmla="*/ 2761853 h 6940094"/>
              <a:gd name="connsiteX202" fmla="*/ 6654014 w 12192614"/>
              <a:gd name="connsiteY202" fmla="*/ 2671626 h 6940094"/>
              <a:gd name="connsiteX203" fmla="*/ 6673547 w 12192614"/>
              <a:gd name="connsiteY203" fmla="*/ 2435361 h 6940094"/>
              <a:gd name="connsiteX204" fmla="*/ 6672617 w 12192614"/>
              <a:gd name="connsiteY204" fmla="*/ 2244675 h 6940094"/>
              <a:gd name="connsiteX205" fmla="*/ 6672617 w 12192614"/>
              <a:gd name="connsiteY205" fmla="*/ 1941438 h 6940094"/>
              <a:gd name="connsiteX206" fmla="*/ 6698662 w 12192614"/>
              <a:gd name="connsiteY206" fmla="*/ 1708894 h 6940094"/>
              <a:gd name="connsiteX207" fmla="*/ 6716336 w 12192614"/>
              <a:gd name="connsiteY207" fmla="*/ 1680989 h 6940094"/>
              <a:gd name="connsiteX208" fmla="*/ 6754473 w 12192614"/>
              <a:gd name="connsiteY208" fmla="*/ 1659595 h 6940094"/>
              <a:gd name="connsiteX209" fmla="*/ 6824236 w 12192614"/>
              <a:gd name="connsiteY209" fmla="*/ 1568437 h 6940094"/>
              <a:gd name="connsiteX210" fmla="*/ 6738660 w 12192614"/>
              <a:gd name="connsiteY210" fmla="*/ 1469839 h 6940094"/>
              <a:gd name="connsiteX211" fmla="*/ 6544253 w 12192614"/>
              <a:gd name="connsiteY211" fmla="*/ 1331813 h 6940094"/>
              <a:gd name="connsiteX212" fmla="*/ 6391704 w 12192614"/>
              <a:gd name="connsiteY212" fmla="*/ 1462397 h 6940094"/>
              <a:gd name="connsiteX213" fmla="*/ 6284734 w 12192614"/>
              <a:gd name="connsiteY213" fmla="*/ 1562856 h 6940094"/>
              <a:gd name="connsiteX214" fmla="*/ 6299617 w 12192614"/>
              <a:gd name="connsiteY214" fmla="*/ 1614481 h 6940094"/>
              <a:gd name="connsiteX215" fmla="*/ 6350776 w 12192614"/>
              <a:gd name="connsiteY215" fmla="*/ 1652153 h 6940094"/>
              <a:gd name="connsiteX216" fmla="*/ 6409378 w 12192614"/>
              <a:gd name="connsiteY216" fmla="*/ 1716335 h 6940094"/>
              <a:gd name="connsiteX217" fmla="*/ 6423330 w 12192614"/>
              <a:gd name="connsiteY217" fmla="*/ 1876326 h 6940094"/>
              <a:gd name="connsiteX218" fmla="*/ 6374961 w 12192614"/>
              <a:gd name="connsiteY218" fmla="*/ 1979575 h 6940094"/>
              <a:gd name="connsiteX219" fmla="*/ 6281013 w 12192614"/>
              <a:gd name="connsiteY219" fmla="*/ 1922834 h 6940094"/>
              <a:gd name="connsiteX220" fmla="*/ 5817786 w 12192614"/>
              <a:gd name="connsiteY220" fmla="*/ 1517278 h 6940094"/>
              <a:gd name="connsiteX221" fmla="*/ 5737326 w 12192614"/>
              <a:gd name="connsiteY221" fmla="*/ 1464723 h 6940094"/>
              <a:gd name="connsiteX222" fmla="*/ 5628960 w 12192614"/>
              <a:gd name="connsiteY222" fmla="*/ 1453096 h 6940094"/>
              <a:gd name="connsiteX223" fmla="*/ 2610540 w 12192614"/>
              <a:gd name="connsiteY223" fmla="*/ 1452165 h 6940094"/>
              <a:gd name="connsiteX224" fmla="*/ 2392879 w 12192614"/>
              <a:gd name="connsiteY224" fmla="*/ 1473559 h 6940094"/>
              <a:gd name="connsiteX225" fmla="*/ 2210565 w 12192614"/>
              <a:gd name="connsiteY225" fmla="*/ 1603784 h 6940094"/>
              <a:gd name="connsiteX226" fmla="*/ 2251492 w 12192614"/>
              <a:gd name="connsiteY226" fmla="*/ 1662385 h 6940094"/>
              <a:gd name="connsiteX227" fmla="*/ 2327302 w 12192614"/>
              <a:gd name="connsiteY227" fmla="*/ 1718661 h 6940094"/>
              <a:gd name="connsiteX228" fmla="*/ 2340790 w 12192614"/>
              <a:gd name="connsiteY228" fmla="*/ 1824236 h 6940094"/>
              <a:gd name="connsiteX229" fmla="*/ 2344510 w 12192614"/>
              <a:gd name="connsiteY229" fmla="*/ 2079104 h 6940094"/>
              <a:gd name="connsiteX230" fmla="*/ 2345440 w 12192614"/>
              <a:gd name="connsiteY230" fmla="*/ 2156308 h 6940094"/>
              <a:gd name="connsiteX231" fmla="*/ 2331487 w 12192614"/>
              <a:gd name="connsiteY231" fmla="*/ 2440942 h 6940094"/>
              <a:gd name="connsiteX232" fmla="*/ 2315209 w 12192614"/>
              <a:gd name="connsiteY232" fmla="*/ 2509775 h 6940094"/>
              <a:gd name="connsiteX233" fmla="*/ 2278468 w 12192614"/>
              <a:gd name="connsiteY233" fmla="*/ 2543262 h 6940094"/>
              <a:gd name="connsiteX234" fmla="*/ 2213355 w 12192614"/>
              <a:gd name="connsiteY234" fmla="*/ 2586050 h 6940094"/>
              <a:gd name="connsiteX235" fmla="*/ 2198473 w 12192614"/>
              <a:gd name="connsiteY235" fmla="*/ 2633489 h 6940094"/>
              <a:gd name="connsiteX236" fmla="*/ 2222192 w 12192614"/>
              <a:gd name="connsiteY236" fmla="*/ 2689764 h 6940094"/>
              <a:gd name="connsiteX237" fmla="*/ 2287769 w 12192614"/>
              <a:gd name="connsiteY237" fmla="*/ 2729297 h 6940094"/>
              <a:gd name="connsiteX238" fmla="*/ 2537057 w 12192614"/>
              <a:gd name="connsiteY238" fmla="*/ 2760923 h 6940094"/>
              <a:gd name="connsiteX239" fmla="*/ 2794715 w 12192614"/>
              <a:gd name="connsiteY239" fmla="*/ 2726506 h 6940094"/>
              <a:gd name="connsiteX240" fmla="*/ 2884942 w 12192614"/>
              <a:gd name="connsiteY240" fmla="*/ 2626977 h 6940094"/>
              <a:gd name="connsiteX241" fmla="*/ 2845875 w 12192614"/>
              <a:gd name="connsiteY241" fmla="*/ 2553494 h 6940094"/>
              <a:gd name="connsiteX242" fmla="*/ 2797506 w 12192614"/>
              <a:gd name="connsiteY242" fmla="*/ 2515356 h 6940094"/>
              <a:gd name="connsiteX243" fmla="*/ 2767740 w 12192614"/>
              <a:gd name="connsiteY243" fmla="*/ 2362807 h 6940094"/>
              <a:gd name="connsiteX244" fmla="*/ 2773321 w 12192614"/>
              <a:gd name="connsiteY244" fmla="*/ 2253047 h 6940094"/>
              <a:gd name="connsiteX245" fmla="*/ 2796576 w 12192614"/>
              <a:gd name="connsiteY245" fmla="*/ 2209328 h 6940094"/>
              <a:gd name="connsiteX246" fmla="*/ 3008656 w 12192614"/>
              <a:gd name="connsiteY246" fmla="*/ 2190725 h 6940094"/>
              <a:gd name="connsiteX247" fmla="*/ 3098418 w 12192614"/>
              <a:gd name="connsiteY247" fmla="*/ 2204678 h 6940094"/>
              <a:gd name="connsiteX248" fmla="*/ 3115626 w 12192614"/>
              <a:gd name="connsiteY248" fmla="*/ 2277231 h 6940094"/>
              <a:gd name="connsiteX249" fmla="*/ 3098883 w 12192614"/>
              <a:gd name="connsiteY249" fmla="*/ 2468848 h 6940094"/>
              <a:gd name="connsiteX250" fmla="*/ 3079814 w 12192614"/>
              <a:gd name="connsiteY250" fmla="*/ 2523728 h 6940094"/>
              <a:gd name="connsiteX251" fmla="*/ 3043072 w 12192614"/>
              <a:gd name="connsiteY251" fmla="*/ 2553494 h 6940094"/>
              <a:gd name="connsiteX252" fmla="*/ 2988192 w 12192614"/>
              <a:gd name="connsiteY252" fmla="*/ 2636279 h 6940094"/>
              <a:gd name="connsiteX253" fmla="*/ 3059815 w 12192614"/>
              <a:gd name="connsiteY253" fmla="*/ 2728367 h 6940094"/>
              <a:gd name="connsiteX254" fmla="*/ 3304452 w 12192614"/>
              <a:gd name="connsiteY254" fmla="*/ 2760923 h 6940094"/>
              <a:gd name="connsiteX255" fmla="*/ 3577458 w 12192614"/>
              <a:gd name="connsiteY255" fmla="*/ 2728832 h 6940094"/>
              <a:gd name="connsiteX256" fmla="*/ 3661639 w 12192614"/>
              <a:gd name="connsiteY256" fmla="*/ 2626047 h 6940094"/>
              <a:gd name="connsiteX257" fmla="*/ 3626292 w 12192614"/>
              <a:gd name="connsiteY257" fmla="*/ 2566516 h 6940094"/>
              <a:gd name="connsiteX258" fmla="*/ 3567691 w 12192614"/>
              <a:gd name="connsiteY258" fmla="*/ 2529309 h 6940094"/>
              <a:gd name="connsiteX259" fmla="*/ 3550948 w 12192614"/>
              <a:gd name="connsiteY259" fmla="*/ 2492102 h 6940094"/>
              <a:gd name="connsiteX260" fmla="*/ 3536995 w 12192614"/>
              <a:gd name="connsiteY260" fmla="*/ 2252117 h 6940094"/>
              <a:gd name="connsiteX261" fmla="*/ 3542576 w 12192614"/>
              <a:gd name="connsiteY261" fmla="*/ 1960972 h 6940094"/>
              <a:gd name="connsiteX262" fmla="*/ 3551878 w 12192614"/>
              <a:gd name="connsiteY262" fmla="*/ 1754473 h 6940094"/>
              <a:gd name="connsiteX263" fmla="*/ 3569552 w 12192614"/>
              <a:gd name="connsiteY263" fmla="*/ 1697267 h 6940094"/>
              <a:gd name="connsiteX264" fmla="*/ 3616990 w 12192614"/>
              <a:gd name="connsiteY264" fmla="*/ 1665176 h 6940094"/>
              <a:gd name="connsiteX265" fmla="*/ 3674661 w 12192614"/>
              <a:gd name="connsiteY265" fmla="*/ 1581460 h 6940094"/>
              <a:gd name="connsiteX266" fmla="*/ 3593271 w 12192614"/>
              <a:gd name="connsiteY266" fmla="*/ 1484256 h 6940094"/>
              <a:gd name="connsiteX267" fmla="*/ 3340728 w 12192614"/>
              <a:gd name="connsiteY267" fmla="*/ 1453096 h 6940094"/>
              <a:gd name="connsiteX268" fmla="*/ 3097953 w 12192614"/>
              <a:gd name="connsiteY268" fmla="*/ 1476350 h 6940094"/>
              <a:gd name="connsiteX269" fmla="*/ 3022608 w 12192614"/>
              <a:gd name="connsiteY269" fmla="*/ 1518673 h 6940094"/>
              <a:gd name="connsiteX270" fmla="*/ 2993773 w 12192614"/>
              <a:gd name="connsiteY270" fmla="*/ 1587971 h 6940094"/>
              <a:gd name="connsiteX271" fmla="*/ 3006795 w 12192614"/>
              <a:gd name="connsiteY271" fmla="*/ 1631224 h 6940094"/>
              <a:gd name="connsiteX272" fmla="*/ 3060745 w 12192614"/>
              <a:gd name="connsiteY272" fmla="*/ 1670757 h 6940094"/>
              <a:gd name="connsiteX273" fmla="*/ 3090363 w 12192614"/>
              <a:gd name="connsiteY273" fmla="*/ 1992841 h 6940094"/>
              <a:gd name="connsiteX274" fmla="*/ 3115626 w 12192614"/>
              <a:gd name="connsiteY274" fmla="*/ 1907952 h 6940094"/>
              <a:gd name="connsiteX275" fmla="*/ 3092372 w 12192614"/>
              <a:gd name="connsiteY275" fmla="*/ 1959111 h 6940094"/>
              <a:gd name="connsiteX276" fmla="*/ 2973309 w 12192614"/>
              <a:gd name="connsiteY276" fmla="*/ 1969343 h 6940094"/>
              <a:gd name="connsiteX277" fmla="*/ 2839829 w 12192614"/>
              <a:gd name="connsiteY277" fmla="*/ 1967483 h 6940094"/>
              <a:gd name="connsiteX278" fmla="*/ 2797506 w 12192614"/>
              <a:gd name="connsiteY278" fmla="*/ 1956321 h 6940094"/>
              <a:gd name="connsiteX279" fmla="*/ 2773321 w 12192614"/>
              <a:gd name="connsiteY279" fmla="*/ 1876326 h 6940094"/>
              <a:gd name="connsiteX280" fmla="*/ 2783088 w 12192614"/>
              <a:gd name="connsiteY280" fmla="*/ 1729358 h 6940094"/>
              <a:gd name="connsiteX281" fmla="*/ 2829132 w 12192614"/>
              <a:gd name="connsiteY281" fmla="*/ 1670757 h 6940094"/>
              <a:gd name="connsiteX282" fmla="*/ 2885873 w 12192614"/>
              <a:gd name="connsiteY282" fmla="*/ 1625178 h 6940094"/>
              <a:gd name="connsiteX283" fmla="*/ 2900755 w 12192614"/>
              <a:gd name="connsiteY283" fmla="*/ 1572158 h 6940094"/>
              <a:gd name="connsiteX284" fmla="*/ 2610540 w 12192614"/>
              <a:gd name="connsiteY284" fmla="*/ 1452165 h 6940094"/>
              <a:gd name="connsiteX285" fmla="*/ 1957929 w 12192614"/>
              <a:gd name="connsiteY285" fmla="*/ 1443794 h 6940094"/>
              <a:gd name="connsiteX286" fmla="*/ 1908630 w 12192614"/>
              <a:gd name="connsiteY286" fmla="*/ 1451235 h 6940094"/>
              <a:gd name="connsiteX287" fmla="*/ 1764452 w 12192614"/>
              <a:gd name="connsiteY287" fmla="*/ 1472629 h 6940094"/>
              <a:gd name="connsiteX288" fmla="*/ 1274249 w 12192614"/>
              <a:gd name="connsiteY288" fmla="*/ 1472629 h 6940094"/>
              <a:gd name="connsiteX289" fmla="*/ 1200301 w 12192614"/>
              <a:gd name="connsiteY289" fmla="*/ 1468909 h 6940094"/>
              <a:gd name="connsiteX290" fmla="*/ 1117980 w 12192614"/>
              <a:gd name="connsiteY290" fmla="*/ 1454956 h 6940094"/>
              <a:gd name="connsiteX291" fmla="*/ 1075192 w 12192614"/>
              <a:gd name="connsiteY291" fmla="*/ 1449375 h 6940094"/>
              <a:gd name="connsiteX292" fmla="*/ 935666 w 12192614"/>
              <a:gd name="connsiteY292" fmla="*/ 1544253 h 6940094"/>
              <a:gd name="connsiteX293" fmla="*/ 865902 w 12192614"/>
              <a:gd name="connsiteY293" fmla="*/ 1672152 h 6940094"/>
              <a:gd name="connsiteX294" fmla="*/ 839857 w 12192614"/>
              <a:gd name="connsiteY294" fmla="*/ 1799121 h 6940094"/>
              <a:gd name="connsiteX295" fmla="*/ 872414 w 12192614"/>
              <a:gd name="connsiteY295" fmla="*/ 1895394 h 6940094"/>
              <a:gd name="connsiteX296" fmla="*/ 955199 w 12192614"/>
              <a:gd name="connsiteY296" fmla="*/ 1933066 h 6940094"/>
              <a:gd name="connsiteX297" fmla="*/ 1047287 w 12192614"/>
              <a:gd name="connsiteY297" fmla="*/ 1896789 h 6940094"/>
              <a:gd name="connsiteX298" fmla="*/ 1149606 w 12192614"/>
              <a:gd name="connsiteY298" fmla="*/ 1771216 h 6940094"/>
              <a:gd name="connsiteX299" fmla="*/ 1220299 w 12192614"/>
              <a:gd name="connsiteY299" fmla="*/ 1719126 h 6940094"/>
              <a:gd name="connsiteX300" fmla="*/ 1263088 w 12192614"/>
              <a:gd name="connsiteY300" fmla="*/ 1754473 h 6940094"/>
              <a:gd name="connsiteX301" fmla="*/ 1276110 w 12192614"/>
              <a:gd name="connsiteY301" fmla="*/ 1873535 h 6940094"/>
              <a:gd name="connsiteX302" fmla="*/ 1269599 w 12192614"/>
              <a:gd name="connsiteY302" fmla="*/ 2154913 h 6940094"/>
              <a:gd name="connsiteX303" fmla="*/ 1255646 w 12192614"/>
              <a:gd name="connsiteY303" fmla="*/ 2389783 h 6940094"/>
              <a:gd name="connsiteX304" fmla="*/ 1233787 w 12192614"/>
              <a:gd name="connsiteY304" fmla="*/ 2500474 h 6940094"/>
              <a:gd name="connsiteX305" fmla="*/ 1184953 w 12192614"/>
              <a:gd name="connsiteY305" fmla="*/ 2539541 h 6940094"/>
              <a:gd name="connsiteX306" fmla="*/ 1118910 w 12192614"/>
              <a:gd name="connsiteY306" fmla="*/ 2561865 h 6940094"/>
              <a:gd name="connsiteX307" fmla="*/ 1085424 w 12192614"/>
              <a:gd name="connsiteY307" fmla="*/ 2621396 h 6940094"/>
              <a:gd name="connsiteX308" fmla="*/ 1179372 w 12192614"/>
              <a:gd name="connsiteY308" fmla="*/ 2723716 h 6940094"/>
              <a:gd name="connsiteX309" fmla="*/ 1521676 w 12192614"/>
              <a:gd name="connsiteY309" fmla="*/ 2761853 h 6940094"/>
              <a:gd name="connsiteX310" fmla="*/ 1800264 w 12192614"/>
              <a:gd name="connsiteY310" fmla="*/ 2729297 h 6940094"/>
              <a:gd name="connsiteX311" fmla="*/ 1890956 w 12192614"/>
              <a:gd name="connsiteY311" fmla="*/ 2629768 h 6940094"/>
              <a:gd name="connsiteX312" fmla="*/ 1872818 w 12192614"/>
              <a:gd name="connsiteY312" fmla="*/ 2577213 h 6940094"/>
              <a:gd name="connsiteX313" fmla="*/ 1804450 w 12192614"/>
              <a:gd name="connsiteY313" fmla="*/ 2536750 h 6940094"/>
              <a:gd name="connsiteX314" fmla="*/ 1741198 w 12192614"/>
              <a:gd name="connsiteY314" fmla="*/ 2480940 h 6940094"/>
              <a:gd name="connsiteX315" fmla="*/ 1724455 w 12192614"/>
              <a:gd name="connsiteY315" fmla="*/ 2364668 h 6940094"/>
              <a:gd name="connsiteX316" fmla="*/ 1724455 w 12192614"/>
              <a:gd name="connsiteY316" fmla="*/ 1843770 h 6940094"/>
              <a:gd name="connsiteX317" fmla="*/ 1739338 w 12192614"/>
              <a:gd name="connsiteY317" fmla="*/ 1748891 h 6940094"/>
              <a:gd name="connsiteX318" fmla="*/ 1788637 w 12192614"/>
              <a:gd name="connsiteY318" fmla="*/ 1720056 h 6940094"/>
              <a:gd name="connsiteX319" fmla="*/ 1831425 w 12192614"/>
              <a:gd name="connsiteY319" fmla="*/ 1737729 h 6940094"/>
              <a:gd name="connsiteX320" fmla="*/ 1879794 w 12192614"/>
              <a:gd name="connsiteY320" fmla="*/ 1813074 h 6940094"/>
              <a:gd name="connsiteX321" fmla="*/ 1951418 w 12192614"/>
              <a:gd name="connsiteY321" fmla="*/ 1903766 h 6940094"/>
              <a:gd name="connsiteX322" fmla="*/ 2036994 w 12192614"/>
              <a:gd name="connsiteY322" fmla="*/ 1931206 h 6940094"/>
              <a:gd name="connsiteX323" fmla="*/ 2126291 w 12192614"/>
              <a:gd name="connsiteY323" fmla="*/ 1903301 h 6940094"/>
              <a:gd name="connsiteX324" fmla="*/ 2175590 w 12192614"/>
              <a:gd name="connsiteY324" fmla="*/ 1785168 h 6940094"/>
              <a:gd name="connsiteX325" fmla="*/ 2104431 w 12192614"/>
              <a:gd name="connsiteY325" fmla="*/ 1555415 h 6940094"/>
              <a:gd name="connsiteX326" fmla="*/ 1957929 w 12192614"/>
              <a:gd name="connsiteY326" fmla="*/ 1443794 h 6940094"/>
              <a:gd name="connsiteX327" fmla="*/ 4410802 w 12192614"/>
              <a:gd name="connsiteY327" fmla="*/ 1441003 h 6940094"/>
              <a:gd name="connsiteX328" fmla="*/ 4247091 w 12192614"/>
              <a:gd name="connsiteY328" fmla="*/ 1506116 h 6940094"/>
              <a:gd name="connsiteX329" fmla="*/ 4207559 w 12192614"/>
              <a:gd name="connsiteY329" fmla="*/ 1567042 h 6940094"/>
              <a:gd name="connsiteX330" fmla="*/ 4197792 w 12192614"/>
              <a:gd name="connsiteY330" fmla="*/ 1678198 h 6940094"/>
              <a:gd name="connsiteX331" fmla="*/ 4172212 w 12192614"/>
              <a:gd name="connsiteY331" fmla="*/ 1832142 h 6940094"/>
              <a:gd name="connsiteX332" fmla="*/ 4075009 w 12192614"/>
              <a:gd name="connsiteY332" fmla="*/ 2068872 h 6940094"/>
              <a:gd name="connsiteX333" fmla="*/ 3943854 w 12192614"/>
              <a:gd name="connsiteY333" fmla="*/ 2356296 h 6940094"/>
              <a:gd name="connsiteX334" fmla="*/ 3855023 w 12192614"/>
              <a:gd name="connsiteY334" fmla="*/ 2521402 h 6940094"/>
              <a:gd name="connsiteX335" fmla="*/ 3763400 w 12192614"/>
              <a:gd name="connsiteY335" fmla="*/ 2581399 h 6940094"/>
              <a:gd name="connsiteX336" fmla="*/ 3711775 w 12192614"/>
              <a:gd name="connsiteY336" fmla="*/ 2610234 h 6940094"/>
              <a:gd name="connsiteX337" fmla="*/ 3697358 w 12192614"/>
              <a:gd name="connsiteY337" fmla="*/ 2654883 h 6940094"/>
              <a:gd name="connsiteX338" fmla="*/ 3762470 w 12192614"/>
              <a:gd name="connsiteY338" fmla="*/ 2740459 h 6940094"/>
              <a:gd name="connsiteX339" fmla="*/ 3983852 w 12192614"/>
              <a:gd name="connsiteY339" fmla="*/ 2760923 h 6940094"/>
              <a:gd name="connsiteX340" fmla="*/ 4248951 w 12192614"/>
              <a:gd name="connsiteY340" fmla="*/ 2650232 h 6940094"/>
              <a:gd name="connsiteX341" fmla="*/ 4192211 w 12192614"/>
              <a:gd name="connsiteY341" fmla="*/ 2583259 h 6940094"/>
              <a:gd name="connsiteX342" fmla="*/ 4140586 w 12192614"/>
              <a:gd name="connsiteY342" fmla="*/ 2563260 h 6940094"/>
              <a:gd name="connsiteX343" fmla="*/ 4132680 w 12192614"/>
              <a:gd name="connsiteY343" fmla="*/ 2536750 h 6940094"/>
              <a:gd name="connsiteX344" fmla="*/ 4143842 w 12192614"/>
              <a:gd name="connsiteY344" fmla="*/ 2490242 h 6940094"/>
              <a:gd name="connsiteX345" fmla="*/ 4169887 w 12192614"/>
              <a:gd name="connsiteY345" fmla="*/ 2456755 h 6940094"/>
              <a:gd name="connsiteX346" fmla="*/ 4317785 w 12192614"/>
              <a:gd name="connsiteY346" fmla="*/ 2441872 h 6940094"/>
              <a:gd name="connsiteX347" fmla="*/ 4545677 w 12192614"/>
              <a:gd name="connsiteY347" fmla="*/ 2453035 h 6940094"/>
              <a:gd name="connsiteX348" fmla="*/ 4621022 w 12192614"/>
              <a:gd name="connsiteY348" fmla="*/ 2526519 h 6940094"/>
              <a:gd name="connsiteX349" fmla="*/ 4577303 w 12192614"/>
              <a:gd name="connsiteY349" fmla="*/ 2576748 h 6940094"/>
              <a:gd name="connsiteX350" fmla="*/ 4523819 w 12192614"/>
              <a:gd name="connsiteY350" fmla="*/ 2605118 h 6940094"/>
              <a:gd name="connsiteX351" fmla="*/ 4509401 w 12192614"/>
              <a:gd name="connsiteY351" fmla="*/ 2648371 h 6940094"/>
              <a:gd name="connsiteX352" fmla="*/ 4536841 w 12192614"/>
              <a:gd name="connsiteY352" fmla="*/ 2710228 h 6940094"/>
              <a:gd name="connsiteX353" fmla="*/ 4610791 w 12192614"/>
              <a:gd name="connsiteY353" fmla="*/ 2744180 h 6940094"/>
              <a:gd name="connsiteX354" fmla="*/ 4922399 w 12192614"/>
              <a:gd name="connsiteY354" fmla="*/ 2761853 h 6940094"/>
              <a:gd name="connsiteX355" fmla="*/ 5190289 w 12192614"/>
              <a:gd name="connsiteY355" fmla="*/ 2732087 h 6940094"/>
              <a:gd name="connsiteX356" fmla="*/ 5272145 w 12192614"/>
              <a:gd name="connsiteY356" fmla="*/ 2634419 h 6940094"/>
              <a:gd name="connsiteX357" fmla="*/ 5205172 w 12192614"/>
              <a:gd name="connsiteY357" fmla="*/ 2566516 h 6940094"/>
              <a:gd name="connsiteX358" fmla="*/ 5154013 w 12192614"/>
              <a:gd name="connsiteY358" fmla="*/ 2544657 h 6940094"/>
              <a:gd name="connsiteX359" fmla="*/ 5112155 w 12192614"/>
              <a:gd name="connsiteY359" fmla="*/ 2476289 h 6940094"/>
              <a:gd name="connsiteX360" fmla="*/ 4936351 w 12192614"/>
              <a:gd name="connsiteY360" fmla="*/ 2099568 h 6940094"/>
              <a:gd name="connsiteX361" fmla="*/ 4590326 w 12192614"/>
              <a:gd name="connsiteY361" fmla="*/ 1514487 h 6940094"/>
              <a:gd name="connsiteX362" fmla="*/ 4410802 w 12192614"/>
              <a:gd name="connsiteY362" fmla="*/ 1441003 h 6940094"/>
              <a:gd name="connsiteX363" fmla="*/ 0 w 12192614"/>
              <a:gd name="connsiteY363" fmla="*/ 0 h 6940094"/>
              <a:gd name="connsiteX364" fmla="*/ 12192614 w 12192614"/>
              <a:gd name="connsiteY364" fmla="*/ 82094 h 6940094"/>
              <a:gd name="connsiteX365" fmla="*/ 12192614 w 12192614"/>
              <a:gd name="connsiteY365" fmla="*/ 6940094 h 6940094"/>
              <a:gd name="connsiteX366" fmla="*/ 614 w 12192614"/>
              <a:gd name="connsiteY366" fmla="*/ 6940094 h 6940094"/>
              <a:gd name="connsiteX367" fmla="*/ 0 w 12192614"/>
              <a:gd name="connsiteY367" fmla="*/ 0 h 6940094"/>
              <a:gd name="connsiteX0" fmla="*/ 9084972 w 12192614"/>
              <a:gd name="connsiteY0" fmla="*/ 3999545 h 6940094"/>
              <a:gd name="connsiteX1" fmla="*/ 846099 w 12192614"/>
              <a:gd name="connsiteY1" fmla="*/ 431229 h 6940094"/>
              <a:gd name="connsiteX2" fmla="*/ 9178920 w 12192614"/>
              <a:gd name="connsiteY2" fmla="*/ 4033961 h 6940094"/>
              <a:gd name="connsiteX3" fmla="*/ 9260775 w 12192614"/>
              <a:gd name="connsiteY3" fmla="*/ 4123258 h 6940094"/>
              <a:gd name="connsiteX4" fmla="*/ 9354723 w 12192614"/>
              <a:gd name="connsiteY4" fmla="*/ 4345570 h 6940094"/>
              <a:gd name="connsiteX5" fmla="*/ 9391000 w 12192614"/>
              <a:gd name="connsiteY5" fmla="*/ 4588346 h 6940094"/>
              <a:gd name="connsiteX6" fmla="*/ 9347747 w 12192614"/>
              <a:gd name="connsiteY6" fmla="*/ 4727872 h 6940094"/>
              <a:gd name="connsiteX7" fmla="*/ 9233801 w 12192614"/>
              <a:gd name="connsiteY7" fmla="*/ 4780892 h 6940094"/>
              <a:gd name="connsiteX8" fmla="*/ 9147760 w 12192614"/>
              <a:gd name="connsiteY8" fmla="*/ 4753917 h 6940094"/>
              <a:gd name="connsiteX9" fmla="*/ 9076600 w 12192614"/>
              <a:gd name="connsiteY9" fmla="*/ 4681363 h 6940094"/>
              <a:gd name="connsiteX10" fmla="*/ 8968700 w 12192614"/>
              <a:gd name="connsiteY10" fmla="*/ 4436262 h 6940094"/>
              <a:gd name="connsiteX11" fmla="*/ 8925912 w 12192614"/>
              <a:gd name="connsiteY11" fmla="*/ 4193021 h 6940094"/>
              <a:gd name="connsiteX12" fmla="*/ 8961260 w 12192614"/>
              <a:gd name="connsiteY12" fmla="*/ 4069308 h 6940094"/>
              <a:gd name="connsiteX13" fmla="*/ 9084972 w 12192614"/>
              <a:gd name="connsiteY13" fmla="*/ 3999545 h 6940094"/>
              <a:gd name="connsiteX14" fmla="*/ 10244863 w 12192614"/>
              <a:gd name="connsiteY14" fmla="*/ 3483984 h 6940094"/>
              <a:gd name="connsiteX15" fmla="*/ 10045323 w 12192614"/>
              <a:gd name="connsiteY15" fmla="*/ 3760489 h 6940094"/>
              <a:gd name="connsiteX16" fmla="*/ 9963002 w 12192614"/>
              <a:gd name="connsiteY16" fmla="*/ 3798627 h 6940094"/>
              <a:gd name="connsiteX17" fmla="*/ 9931841 w 12192614"/>
              <a:gd name="connsiteY17" fmla="*/ 3862809 h 6940094"/>
              <a:gd name="connsiteX18" fmla="*/ 9993233 w 12192614"/>
              <a:gd name="connsiteY18" fmla="*/ 3952106 h 6940094"/>
              <a:gd name="connsiteX19" fmla="*/ 10043928 w 12192614"/>
              <a:gd name="connsiteY19" fmla="*/ 4007916 h 6940094"/>
              <a:gd name="connsiteX20" fmla="*/ 10055555 w 12192614"/>
              <a:gd name="connsiteY20" fmla="*/ 4114886 h 6940094"/>
              <a:gd name="connsiteX21" fmla="*/ 10052764 w 12192614"/>
              <a:gd name="connsiteY21" fmla="*/ 4259994 h 6940094"/>
              <a:gd name="connsiteX22" fmla="*/ 10048113 w 12192614"/>
              <a:gd name="connsiteY22" fmla="*/ 4483236 h 6940094"/>
              <a:gd name="connsiteX23" fmla="*/ 10081600 w 12192614"/>
              <a:gd name="connsiteY23" fmla="*/ 4749266 h 6940094"/>
              <a:gd name="connsiteX24" fmla="*/ 10202522 w 12192614"/>
              <a:gd name="connsiteY24" fmla="*/ 4911117 h 6940094"/>
              <a:gd name="connsiteX25" fmla="*/ 10680633 w 12192614"/>
              <a:gd name="connsiteY25" fmla="*/ 5053434 h 6940094"/>
              <a:gd name="connsiteX26" fmla="*/ 10987591 w 12192614"/>
              <a:gd name="connsiteY26" fmla="*/ 5003204 h 6940094"/>
              <a:gd name="connsiteX27" fmla="*/ 11277806 w 12192614"/>
              <a:gd name="connsiteY27" fmla="*/ 4741825 h 6940094"/>
              <a:gd name="connsiteX28" fmla="*/ 11308501 w 12192614"/>
              <a:gd name="connsiteY28" fmla="*/ 4450680 h 6940094"/>
              <a:gd name="connsiteX29" fmla="*/ 11308501 w 12192614"/>
              <a:gd name="connsiteY29" fmla="*/ 4223717 h 6940094"/>
              <a:gd name="connsiteX30" fmla="*/ 11317338 w 12192614"/>
              <a:gd name="connsiteY30" fmla="*/ 3985127 h 6940094"/>
              <a:gd name="connsiteX31" fmla="*/ 11373614 w 12192614"/>
              <a:gd name="connsiteY31" fmla="*/ 3925131 h 6940094"/>
              <a:gd name="connsiteX32" fmla="*/ 11432215 w 12192614"/>
              <a:gd name="connsiteY32" fmla="*/ 3885133 h 6940094"/>
              <a:gd name="connsiteX33" fmla="*/ 11443377 w 12192614"/>
              <a:gd name="connsiteY33" fmla="*/ 3845135 h 6940094"/>
              <a:gd name="connsiteX34" fmla="*/ 11378730 w 12192614"/>
              <a:gd name="connsiteY34" fmla="*/ 3765140 h 6940094"/>
              <a:gd name="connsiteX35" fmla="*/ 11226311 w 12192614"/>
              <a:gd name="connsiteY35" fmla="*/ 3483984 h 6940094"/>
              <a:gd name="connsiteX36" fmla="*/ 10956430 w 12192614"/>
              <a:gd name="connsiteY36" fmla="*/ 3765605 h 6940094"/>
              <a:gd name="connsiteX37" fmla="*/ 10889922 w 12192614"/>
              <a:gd name="connsiteY37" fmla="*/ 3846996 h 6940094"/>
              <a:gd name="connsiteX38" fmla="*/ 10907596 w 12192614"/>
              <a:gd name="connsiteY38" fmla="*/ 3890714 h 6940094"/>
              <a:gd name="connsiteX39" fmla="*/ 10973638 w 12192614"/>
              <a:gd name="connsiteY39" fmla="*/ 3929781 h 6940094"/>
              <a:gd name="connsiteX40" fmla="*/ 11033635 w 12192614"/>
              <a:gd name="connsiteY40" fmla="*/ 3993498 h 6940094"/>
              <a:gd name="connsiteX41" fmla="*/ 11047122 w 12192614"/>
              <a:gd name="connsiteY41" fmla="*/ 4269296 h 6940094"/>
              <a:gd name="connsiteX42" fmla="*/ 11047122 w 12192614"/>
              <a:gd name="connsiteY42" fmla="*/ 4473934 h 6940094"/>
              <a:gd name="connsiteX43" fmla="*/ 11037820 w 12192614"/>
              <a:gd name="connsiteY43" fmla="*/ 4595787 h 6940094"/>
              <a:gd name="connsiteX44" fmla="*/ 11003404 w 12192614"/>
              <a:gd name="connsiteY44" fmla="*/ 4676713 h 6940094"/>
              <a:gd name="connsiteX45" fmla="*/ 10911316 w 12192614"/>
              <a:gd name="connsiteY45" fmla="*/ 4751592 h 6940094"/>
              <a:gd name="connsiteX46" fmla="*/ 10776441 w 12192614"/>
              <a:gd name="connsiteY46" fmla="*/ 4779032 h 6940094"/>
              <a:gd name="connsiteX47" fmla="*/ 10584825 w 12192614"/>
              <a:gd name="connsiteY47" fmla="*/ 4710199 h 6940094"/>
              <a:gd name="connsiteX48" fmla="*/ 10498318 w 12192614"/>
              <a:gd name="connsiteY48" fmla="*/ 4466493 h 6940094"/>
              <a:gd name="connsiteX49" fmla="*/ 10505760 w 12192614"/>
              <a:gd name="connsiteY49" fmla="*/ 4116747 h 6940094"/>
              <a:gd name="connsiteX50" fmla="*/ 10516457 w 12192614"/>
              <a:gd name="connsiteY50" fmla="*/ 4003265 h 6940094"/>
              <a:gd name="connsiteX51" fmla="*/ 10556919 w 12192614"/>
              <a:gd name="connsiteY51" fmla="*/ 3955826 h 6940094"/>
              <a:gd name="connsiteX52" fmla="*/ 10612730 w 12192614"/>
              <a:gd name="connsiteY52" fmla="*/ 3926991 h 6940094"/>
              <a:gd name="connsiteX53" fmla="*/ 10641565 w 12192614"/>
              <a:gd name="connsiteY53" fmla="*/ 3864669 h 6940094"/>
              <a:gd name="connsiteX54" fmla="*/ 10542037 w 12192614"/>
              <a:gd name="connsiteY54" fmla="*/ 3763280 h 6940094"/>
              <a:gd name="connsiteX55" fmla="*/ 10244863 w 12192614"/>
              <a:gd name="connsiteY55" fmla="*/ 3483984 h 6940094"/>
              <a:gd name="connsiteX56" fmla="*/ 7411252 w 12192614"/>
              <a:gd name="connsiteY56" fmla="*/ 3523481 h 6940094"/>
              <a:gd name="connsiteX57" fmla="*/ 7125055 w 12192614"/>
              <a:gd name="connsiteY57" fmla="*/ 3766536 h 6940094"/>
              <a:gd name="connsiteX58" fmla="*/ 7031108 w 12192614"/>
              <a:gd name="connsiteY58" fmla="*/ 3856298 h 6940094"/>
              <a:gd name="connsiteX59" fmla="*/ 7057153 w 12192614"/>
              <a:gd name="connsiteY59" fmla="*/ 3915829 h 6940094"/>
              <a:gd name="connsiteX60" fmla="*/ 7133426 w 12192614"/>
              <a:gd name="connsiteY60" fmla="*/ 3950245 h 6940094"/>
              <a:gd name="connsiteX61" fmla="*/ 7226444 w 12192614"/>
              <a:gd name="connsiteY61" fmla="*/ 4014427 h 6940094"/>
              <a:gd name="connsiteX62" fmla="*/ 7443175 w 12192614"/>
              <a:gd name="connsiteY62" fmla="*/ 4260924 h 6940094"/>
              <a:gd name="connsiteX63" fmla="*/ 7508287 w 12192614"/>
              <a:gd name="connsiteY63" fmla="*/ 4368359 h 6940094"/>
              <a:gd name="connsiteX64" fmla="*/ 7523171 w 12192614"/>
              <a:gd name="connsiteY64" fmla="*/ 4484166 h 6940094"/>
              <a:gd name="connsiteX65" fmla="*/ 7493405 w 12192614"/>
              <a:gd name="connsiteY65" fmla="*/ 4787403 h 6940094"/>
              <a:gd name="connsiteX66" fmla="*/ 7427362 w 12192614"/>
              <a:gd name="connsiteY66" fmla="*/ 4834842 h 6940094"/>
              <a:gd name="connsiteX67" fmla="*/ 7356669 w 12192614"/>
              <a:gd name="connsiteY67" fmla="*/ 4917628 h 6940094"/>
              <a:gd name="connsiteX68" fmla="*/ 7472011 w 12192614"/>
              <a:gd name="connsiteY68" fmla="*/ 5017157 h 6940094"/>
              <a:gd name="connsiteX69" fmla="*/ 7762226 w 12192614"/>
              <a:gd name="connsiteY69" fmla="*/ 5235586 h 6940094"/>
              <a:gd name="connsiteX70" fmla="*/ 8136156 w 12192614"/>
              <a:gd name="connsiteY70" fmla="*/ 4920419 h 6940094"/>
              <a:gd name="connsiteX71" fmla="*/ 8068253 w 12192614"/>
              <a:gd name="connsiteY71" fmla="*/ 4832052 h 6940094"/>
              <a:gd name="connsiteX72" fmla="*/ 8014303 w 12192614"/>
              <a:gd name="connsiteY72" fmla="*/ 4788799 h 6940094"/>
              <a:gd name="connsiteX73" fmla="*/ 7996630 w 12192614"/>
              <a:gd name="connsiteY73" fmla="*/ 4710199 h 6940094"/>
              <a:gd name="connsiteX74" fmla="*/ 7988258 w 12192614"/>
              <a:gd name="connsiteY74" fmla="*/ 4510211 h 6940094"/>
              <a:gd name="connsiteX75" fmla="*/ 8019419 w 12192614"/>
              <a:gd name="connsiteY75" fmla="*/ 4317200 h 6940094"/>
              <a:gd name="connsiteX76" fmla="*/ 8177084 w 12192614"/>
              <a:gd name="connsiteY76" fmla="*/ 4115817 h 6940094"/>
              <a:gd name="connsiteX77" fmla="*/ 8320331 w 12192614"/>
              <a:gd name="connsiteY77" fmla="*/ 3973965 h 6940094"/>
              <a:gd name="connsiteX78" fmla="*/ 8412418 w 12192614"/>
              <a:gd name="connsiteY78" fmla="*/ 3933502 h 6940094"/>
              <a:gd name="connsiteX79" fmla="*/ 8493343 w 12192614"/>
              <a:gd name="connsiteY79" fmla="*/ 3903736 h 6940094"/>
              <a:gd name="connsiteX80" fmla="*/ 8516598 w 12192614"/>
              <a:gd name="connsiteY80" fmla="*/ 3846066 h 6940094"/>
              <a:gd name="connsiteX81" fmla="*/ 8496598 w 12192614"/>
              <a:gd name="connsiteY81" fmla="*/ 3790255 h 6940094"/>
              <a:gd name="connsiteX82" fmla="*/ 8445904 w 12192614"/>
              <a:gd name="connsiteY82" fmla="*/ 3754908 h 6940094"/>
              <a:gd name="connsiteX83" fmla="*/ 8264819 w 12192614"/>
              <a:gd name="connsiteY83" fmla="*/ 3510936 h 6940094"/>
              <a:gd name="connsiteX84" fmla="*/ 7951982 w 12192614"/>
              <a:gd name="connsiteY84" fmla="*/ 3845135 h 6940094"/>
              <a:gd name="connsiteX85" fmla="*/ 7970585 w 12192614"/>
              <a:gd name="connsiteY85" fmla="*/ 3902806 h 6940094"/>
              <a:gd name="connsiteX86" fmla="*/ 8000816 w 12192614"/>
              <a:gd name="connsiteY86" fmla="*/ 3942804 h 6940094"/>
              <a:gd name="connsiteX87" fmla="*/ 8005002 w 12192614"/>
              <a:gd name="connsiteY87" fmla="*/ 3967919 h 6940094"/>
              <a:gd name="connsiteX88" fmla="*/ 7968725 w 12192614"/>
              <a:gd name="connsiteY88" fmla="*/ 4040472 h 6940094"/>
              <a:gd name="connsiteX89" fmla="*/ 7920356 w 12192614"/>
              <a:gd name="connsiteY89" fmla="*/ 4092097 h 6940094"/>
              <a:gd name="connsiteX90" fmla="*/ 7882218 w 12192614"/>
              <a:gd name="connsiteY90" fmla="*/ 4106515 h 6940094"/>
              <a:gd name="connsiteX91" fmla="*/ 7817106 w 12192614"/>
              <a:gd name="connsiteY91" fmla="*/ 4059076 h 6940094"/>
              <a:gd name="connsiteX92" fmla="*/ 7764086 w 12192614"/>
              <a:gd name="connsiteY92" fmla="*/ 3952106 h 6940094"/>
              <a:gd name="connsiteX93" fmla="*/ 7793852 w 12192614"/>
              <a:gd name="connsiteY93" fmla="*/ 3897225 h 6940094"/>
              <a:gd name="connsiteX94" fmla="*/ 7814316 w 12192614"/>
              <a:gd name="connsiteY94" fmla="*/ 3847926 h 6940094"/>
              <a:gd name="connsiteX95" fmla="*/ 7787806 w 12192614"/>
              <a:gd name="connsiteY95" fmla="*/ 3791650 h 6940094"/>
              <a:gd name="connsiteX96" fmla="*/ 7717577 w 12192614"/>
              <a:gd name="connsiteY96" fmla="*/ 3758629 h 6940094"/>
              <a:gd name="connsiteX97" fmla="*/ 7411252 w 12192614"/>
              <a:gd name="connsiteY97" fmla="*/ 3523481 h 6940094"/>
              <a:gd name="connsiteX98" fmla="*/ 9173339 w 12192614"/>
              <a:gd name="connsiteY98" fmla="*/ 3732584 h 6940094"/>
              <a:gd name="connsiteX99" fmla="*/ 8892426 w 12192614"/>
              <a:gd name="connsiteY99" fmla="*/ 3780953 h 6940094"/>
              <a:gd name="connsiteX100" fmla="*/ 8591979 w 12192614"/>
              <a:gd name="connsiteY100" fmla="*/ 4002335 h 6940094"/>
              <a:gd name="connsiteX101" fmla="*/ 8466406 w 12192614"/>
              <a:gd name="connsiteY101" fmla="*/ 4393009 h 6940094"/>
              <a:gd name="connsiteX102" fmla="*/ 8564074 w 12192614"/>
              <a:gd name="connsiteY102" fmla="*/ 4741825 h 6940094"/>
              <a:gd name="connsiteX103" fmla="*/ 8842197 w 12192614"/>
              <a:gd name="connsiteY103" fmla="*/ 4986461 h 6940094"/>
              <a:gd name="connsiteX104" fmla="*/ 9150085 w 12192614"/>
              <a:gd name="connsiteY104" fmla="*/ 5053434 h 6940094"/>
              <a:gd name="connsiteX105" fmla="*/ 9394721 w 12192614"/>
              <a:gd name="connsiteY105" fmla="*/ 5014366 h 6940094"/>
              <a:gd name="connsiteX106" fmla="*/ 9715631 w 12192614"/>
              <a:gd name="connsiteY106" fmla="*/ 4803216 h 6940094"/>
              <a:gd name="connsiteX107" fmla="*/ 9860739 w 12192614"/>
              <a:gd name="connsiteY107" fmla="*/ 4410682 h 6940094"/>
              <a:gd name="connsiteX108" fmla="*/ 9787255 w 12192614"/>
              <a:gd name="connsiteY108" fmla="*/ 4113026 h 6940094"/>
              <a:gd name="connsiteX109" fmla="*/ 9590988 w 12192614"/>
              <a:gd name="connsiteY109" fmla="*/ 3869320 h 6940094"/>
              <a:gd name="connsiteX110" fmla="*/ 9173339 w 12192614"/>
              <a:gd name="connsiteY110" fmla="*/ 3732584 h 6940094"/>
              <a:gd name="connsiteX111" fmla="*/ 4368014 w 12192614"/>
              <a:gd name="connsiteY111" fmla="*/ 1951670 h 6940094"/>
              <a:gd name="connsiteX112" fmla="*/ 4403361 w 12192614"/>
              <a:gd name="connsiteY112" fmla="*/ 1970273 h 6940094"/>
              <a:gd name="connsiteX113" fmla="*/ 4451730 w 12192614"/>
              <a:gd name="connsiteY113" fmla="*/ 2043757 h 6940094"/>
              <a:gd name="connsiteX114" fmla="*/ 4521493 w 12192614"/>
              <a:gd name="connsiteY114" fmla="*/ 2194446 h 6940094"/>
              <a:gd name="connsiteX115" fmla="*/ 4471264 w 12192614"/>
              <a:gd name="connsiteY115" fmla="*/ 2216770 h 6940094"/>
              <a:gd name="connsiteX116" fmla="*/ 4288950 w 12192614"/>
              <a:gd name="connsiteY116" fmla="*/ 2216770 h 6940094"/>
              <a:gd name="connsiteX117" fmla="*/ 4246161 w 12192614"/>
              <a:gd name="connsiteY117" fmla="*/ 2193516 h 6940094"/>
              <a:gd name="connsiteX118" fmla="*/ 4285228 w 12192614"/>
              <a:gd name="connsiteY118" fmla="*/ 2080034 h 6940094"/>
              <a:gd name="connsiteX119" fmla="*/ 4312203 w 12192614"/>
              <a:gd name="connsiteY119" fmla="*/ 2013992 h 6940094"/>
              <a:gd name="connsiteX120" fmla="*/ 4368014 w 12192614"/>
              <a:gd name="connsiteY120" fmla="*/ 1951670 h 6940094"/>
              <a:gd name="connsiteX121" fmla="*/ 7250108 w 12192614"/>
              <a:gd name="connsiteY121" fmla="*/ 1453096 h 6940094"/>
              <a:gd name="connsiteX122" fmla="*/ 7011983 w 12192614"/>
              <a:gd name="connsiteY122" fmla="*/ 1471699 h 6940094"/>
              <a:gd name="connsiteX123" fmla="*/ 6907803 w 12192614"/>
              <a:gd name="connsiteY123" fmla="*/ 1512627 h 6940094"/>
              <a:gd name="connsiteX124" fmla="*/ 6875247 w 12192614"/>
              <a:gd name="connsiteY124" fmla="*/ 1584250 h 6940094"/>
              <a:gd name="connsiteX125" fmla="*/ 6927337 w 12192614"/>
              <a:gd name="connsiteY125" fmla="*/ 1667036 h 6940094"/>
              <a:gd name="connsiteX126" fmla="*/ 6972915 w 12192614"/>
              <a:gd name="connsiteY126" fmla="*/ 1705173 h 6940094"/>
              <a:gd name="connsiteX127" fmla="*/ 6993379 w 12192614"/>
              <a:gd name="connsiteY127" fmla="*/ 1769356 h 6940094"/>
              <a:gd name="connsiteX128" fmla="*/ 7012913 w 12192614"/>
              <a:gd name="connsiteY128" fmla="*/ 2138635 h 6940094"/>
              <a:gd name="connsiteX129" fmla="*/ 6994309 w 12192614"/>
              <a:gd name="connsiteY129" fmla="*/ 2462336 h 6940094"/>
              <a:gd name="connsiteX130" fmla="*/ 6974310 w 12192614"/>
              <a:gd name="connsiteY130" fmla="*/ 2529774 h 6940094"/>
              <a:gd name="connsiteX131" fmla="*/ 6938499 w 12192614"/>
              <a:gd name="connsiteY131" fmla="*/ 2566516 h 6940094"/>
              <a:gd name="connsiteX132" fmla="*/ 6882688 w 12192614"/>
              <a:gd name="connsiteY132" fmla="*/ 2651162 h 6940094"/>
              <a:gd name="connsiteX133" fmla="*/ 6903617 w 12192614"/>
              <a:gd name="connsiteY133" fmla="*/ 2706508 h 6940094"/>
              <a:gd name="connsiteX134" fmla="*/ 6958032 w 12192614"/>
              <a:gd name="connsiteY134" fmla="*/ 2740459 h 6940094"/>
              <a:gd name="connsiteX135" fmla="*/ 7209180 w 12192614"/>
              <a:gd name="connsiteY135" fmla="*/ 2760923 h 6940094"/>
              <a:gd name="connsiteX136" fmla="*/ 7484512 w 12192614"/>
              <a:gd name="connsiteY136" fmla="*/ 2734413 h 6940094"/>
              <a:gd name="connsiteX137" fmla="*/ 7566367 w 12192614"/>
              <a:gd name="connsiteY137" fmla="*/ 2646511 h 6940094"/>
              <a:gd name="connsiteX138" fmla="*/ 7516138 w 12192614"/>
              <a:gd name="connsiteY138" fmla="*/ 2565586 h 6940094"/>
              <a:gd name="connsiteX139" fmla="*/ 7486372 w 12192614"/>
              <a:gd name="connsiteY139" fmla="*/ 2545122 h 6940094"/>
              <a:gd name="connsiteX140" fmla="*/ 7451026 w 12192614"/>
              <a:gd name="connsiteY140" fmla="*/ 2430710 h 6940094"/>
              <a:gd name="connsiteX141" fmla="*/ 7504976 w 12192614"/>
              <a:gd name="connsiteY141" fmla="*/ 2329321 h 6940094"/>
              <a:gd name="connsiteX142" fmla="*/ 7543578 w 12192614"/>
              <a:gd name="connsiteY142" fmla="*/ 2346530 h 6940094"/>
              <a:gd name="connsiteX143" fmla="*/ 7616597 w 12192614"/>
              <a:gd name="connsiteY143" fmla="*/ 2419548 h 6940094"/>
              <a:gd name="connsiteX144" fmla="*/ 7808213 w 12192614"/>
              <a:gd name="connsiteY144" fmla="*/ 2648371 h 6940094"/>
              <a:gd name="connsiteX145" fmla="*/ 7874721 w 12192614"/>
              <a:gd name="connsiteY145" fmla="*/ 2726506 h 6940094"/>
              <a:gd name="connsiteX146" fmla="*/ 7931926 w 12192614"/>
              <a:gd name="connsiteY146" fmla="*/ 2742319 h 6940094"/>
              <a:gd name="connsiteX147" fmla="*/ 8284463 w 12192614"/>
              <a:gd name="connsiteY147" fmla="*/ 2742319 h 6940094"/>
              <a:gd name="connsiteX148" fmla="*/ 8424920 w 12192614"/>
              <a:gd name="connsiteY148" fmla="*/ 2643721 h 6940094"/>
              <a:gd name="connsiteX149" fmla="*/ 8403990 w 12192614"/>
              <a:gd name="connsiteY149" fmla="*/ 2575818 h 6940094"/>
              <a:gd name="connsiteX150" fmla="*/ 8332832 w 12192614"/>
              <a:gd name="connsiteY150" fmla="*/ 2528379 h 6940094"/>
              <a:gd name="connsiteX151" fmla="*/ 8279812 w 12192614"/>
              <a:gd name="connsiteY151" fmla="*/ 2498148 h 6940094"/>
              <a:gd name="connsiteX152" fmla="*/ 8215630 w 12192614"/>
              <a:gd name="connsiteY152" fmla="*/ 2429780 h 6940094"/>
              <a:gd name="connsiteX153" fmla="*/ 7867744 w 12192614"/>
              <a:gd name="connsiteY153" fmla="*/ 2027014 h 6940094"/>
              <a:gd name="connsiteX154" fmla="*/ 7820770 w 12192614"/>
              <a:gd name="connsiteY154" fmla="*/ 1963762 h 6940094"/>
              <a:gd name="connsiteX155" fmla="*/ 7808213 w 12192614"/>
              <a:gd name="connsiteY155" fmla="*/ 1917253 h 6940094"/>
              <a:gd name="connsiteX156" fmla="*/ 7863093 w 12192614"/>
              <a:gd name="connsiteY156" fmla="*/ 1822375 h 6940094"/>
              <a:gd name="connsiteX157" fmla="*/ 7962622 w 12192614"/>
              <a:gd name="connsiteY157" fmla="*/ 1726567 h 6940094"/>
              <a:gd name="connsiteX158" fmla="*/ 8026339 w 12192614"/>
              <a:gd name="connsiteY158" fmla="*/ 1678663 h 6940094"/>
              <a:gd name="connsiteX159" fmla="*/ 8100288 w 12192614"/>
              <a:gd name="connsiteY159" fmla="*/ 1667036 h 6940094"/>
              <a:gd name="connsiteX160" fmla="*/ 8190515 w 12192614"/>
              <a:gd name="connsiteY160" fmla="*/ 1659595 h 6940094"/>
              <a:gd name="connsiteX161" fmla="*/ 8234234 w 12192614"/>
              <a:gd name="connsiteY161" fmla="*/ 1626574 h 6940094"/>
              <a:gd name="connsiteX162" fmla="*/ 8251907 w 12192614"/>
              <a:gd name="connsiteY162" fmla="*/ 1571228 h 6940094"/>
              <a:gd name="connsiteX163" fmla="*/ 8167261 w 12192614"/>
              <a:gd name="connsiteY163" fmla="*/ 1472629 h 6940094"/>
              <a:gd name="connsiteX164" fmla="*/ 7955181 w 12192614"/>
              <a:gd name="connsiteY164" fmla="*/ 1454026 h 6940094"/>
              <a:gd name="connsiteX165" fmla="*/ 7701243 w 12192614"/>
              <a:gd name="connsiteY165" fmla="*/ 1482396 h 6940094"/>
              <a:gd name="connsiteX166" fmla="*/ 7626829 w 12192614"/>
              <a:gd name="connsiteY166" fmla="*/ 1579599 h 6940094"/>
              <a:gd name="connsiteX167" fmla="*/ 7638921 w 12192614"/>
              <a:gd name="connsiteY167" fmla="*/ 1622388 h 6940094"/>
              <a:gd name="connsiteX168" fmla="*/ 7656594 w 12192614"/>
              <a:gd name="connsiteY168" fmla="*/ 1672617 h 6940094"/>
              <a:gd name="connsiteX169" fmla="*/ 7586831 w 12192614"/>
              <a:gd name="connsiteY169" fmla="*/ 1790749 h 6940094"/>
              <a:gd name="connsiteX170" fmla="*/ 7506371 w 12192614"/>
              <a:gd name="connsiteY170" fmla="*/ 1883767 h 6940094"/>
              <a:gd name="connsiteX171" fmla="*/ 7464978 w 12192614"/>
              <a:gd name="connsiteY171" fmla="*/ 1902370 h 6940094"/>
              <a:gd name="connsiteX172" fmla="*/ 7429632 w 12192614"/>
              <a:gd name="connsiteY172" fmla="*/ 1824236 h 6940094"/>
              <a:gd name="connsiteX173" fmla="*/ 7442189 w 12192614"/>
              <a:gd name="connsiteY173" fmla="*/ 1727497 h 6940094"/>
              <a:gd name="connsiteX174" fmla="*/ 7469629 w 12192614"/>
              <a:gd name="connsiteY174" fmla="*/ 1665176 h 6940094"/>
              <a:gd name="connsiteX175" fmla="*/ 7520324 w 12192614"/>
              <a:gd name="connsiteY175" fmla="*/ 1617272 h 6940094"/>
              <a:gd name="connsiteX176" fmla="*/ 7530091 w 12192614"/>
              <a:gd name="connsiteY176" fmla="*/ 1574019 h 6940094"/>
              <a:gd name="connsiteX177" fmla="*/ 7466839 w 12192614"/>
              <a:gd name="connsiteY177" fmla="*/ 1481001 h 6940094"/>
              <a:gd name="connsiteX178" fmla="*/ 7250108 w 12192614"/>
              <a:gd name="connsiteY178" fmla="*/ 1453096 h 6940094"/>
              <a:gd name="connsiteX179" fmla="*/ 5628960 w 12192614"/>
              <a:gd name="connsiteY179" fmla="*/ 1453096 h 6940094"/>
              <a:gd name="connsiteX180" fmla="*/ 5446646 w 12192614"/>
              <a:gd name="connsiteY180" fmla="*/ 1460537 h 6940094"/>
              <a:gd name="connsiteX181" fmla="*/ 5293167 w 12192614"/>
              <a:gd name="connsiteY181" fmla="*/ 1573088 h 6940094"/>
              <a:gd name="connsiteX182" fmla="*/ 5309445 w 12192614"/>
              <a:gd name="connsiteY182" fmla="*/ 1620527 h 6940094"/>
              <a:gd name="connsiteX183" fmla="*/ 5367581 w 12192614"/>
              <a:gd name="connsiteY183" fmla="*/ 1660525 h 6940094"/>
              <a:gd name="connsiteX184" fmla="*/ 5419671 w 12192614"/>
              <a:gd name="connsiteY184" fmla="*/ 1697732 h 6940094"/>
              <a:gd name="connsiteX185" fmla="*/ 5445716 w 12192614"/>
              <a:gd name="connsiteY185" fmla="*/ 1757263 h 6940094"/>
              <a:gd name="connsiteX186" fmla="*/ 5473621 w 12192614"/>
              <a:gd name="connsiteY186" fmla="*/ 2107009 h 6940094"/>
              <a:gd name="connsiteX187" fmla="*/ 5457808 w 12192614"/>
              <a:gd name="connsiteY187" fmla="*/ 2452104 h 6940094"/>
              <a:gd name="connsiteX188" fmla="*/ 5404788 w 12192614"/>
              <a:gd name="connsiteY188" fmla="*/ 2544192 h 6940094"/>
              <a:gd name="connsiteX189" fmla="*/ 5346187 w 12192614"/>
              <a:gd name="connsiteY189" fmla="*/ 2586980 h 6940094"/>
              <a:gd name="connsiteX190" fmla="*/ 5333164 w 12192614"/>
              <a:gd name="connsiteY190" fmla="*/ 2634419 h 6940094"/>
              <a:gd name="connsiteX191" fmla="*/ 5402463 w 12192614"/>
              <a:gd name="connsiteY191" fmla="*/ 2727901 h 6940094"/>
              <a:gd name="connsiteX192" fmla="*/ 5597334 w 12192614"/>
              <a:gd name="connsiteY192" fmla="*/ 2760923 h 6940094"/>
              <a:gd name="connsiteX193" fmla="*/ 5875457 w 12192614"/>
              <a:gd name="connsiteY193" fmla="*/ 2631628 h 6940094"/>
              <a:gd name="connsiteX194" fmla="*/ 5813135 w 12192614"/>
              <a:gd name="connsiteY194" fmla="*/ 2551633 h 6940094"/>
              <a:gd name="connsiteX195" fmla="*/ 5754069 w 12192614"/>
              <a:gd name="connsiteY195" fmla="*/ 2481870 h 6940094"/>
              <a:gd name="connsiteX196" fmla="*/ 5739651 w 12192614"/>
              <a:gd name="connsiteY196" fmla="*/ 2305137 h 6940094"/>
              <a:gd name="connsiteX197" fmla="*/ 5796392 w 12192614"/>
              <a:gd name="connsiteY197" fmla="*/ 2147937 h 6940094"/>
              <a:gd name="connsiteX198" fmla="*/ 5892200 w 12192614"/>
              <a:gd name="connsiteY198" fmla="*/ 2200027 h 6940094"/>
              <a:gd name="connsiteX199" fmla="*/ 6443794 w 12192614"/>
              <a:gd name="connsiteY199" fmla="*/ 2693950 h 6940094"/>
              <a:gd name="connsiteX200" fmla="*/ 6513092 w 12192614"/>
              <a:gd name="connsiteY200" fmla="*/ 2749761 h 6940094"/>
              <a:gd name="connsiteX201" fmla="*/ 6562857 w 12192614"/>
              <a:gd name="connsiteY201" fmla="*/ 2761853 h 6940094"/>
              <a:gd name="connsiteX202" fmla="*/ 6654014 w 12192614"/>
              <a:gd name="connsiteY202" fmla="*/ 2671626 h 6940094"/>
              <a:gd name="connsiteX203" fmla="*/ 6673547 w 12192614"/>
              <a:gd name="connsiteY203" fmla="*/ 2435361 h 6940094"/>
              <a:gd name="connsiteX204" fmla="*/ 6672617 w 12192614"/>
              <a:gd name="connsiteY204" fmla="*/ 2244675 h 6940094"/>
              <a:gd name="connsiteX205" fmla="*/ 6672617 w 12192614"/>
              <a:gd name="connsiteY205" fmla="*/ 1941438 h 6940094"/>
              <a:gd name="connsiteX206" fmla="*/ 6698662 w 12192614"/>
              <a:gd name="connsiteY206" fmla="*/ 1708894 h 6940094"/>
              <a:gd name="connsiteX207" fmla="*/ 6716336 w 12192614"/>
              <a:gd name="connsiteY207" fmla="*/ 1680989 h 6940094"/>
              <a:gd name="connsiteX208" fmla="*/ 6754473 w 12192614"/>
              <a:gd name="connsiteY208" fmla="*/ 1659595 h 6940094"/>
              <a:gd name="connsiteX209" fmla="*/ 6824236 w 12192614"/>
              <a:gd name="connsiteY209" fmla="*/ 1568437 h 6940094"/>
              <a:gd name="connsiteX210" fmla="*/ 6738660 w 12192614"/>
              <a:gd name="connsiteY210" fmla="*/ 1469839 h 6940094"/>
              <a:gd name="connsiteX211" fmla="*/ 6544253 w 12192614"/>
              <a:gd name="connsiteY211" fmla="*/ 1331813 h 6940094"/>
              <a:gd name="connsiteX212" fmla="*/ 6391704 w 12192614"/>
              <a:gd name="connsiteY212" fmla="*/ 1462397 h 6940094"/>
              <a:gd name="connsiteX213" fmla="*/ 6284734 w 12192614"/>
              <a:gd name="connsiteY213" fmla="*/ 1562856 h 6940094"/>
              <a:gd name="connsiteX214" fmla="*/ 6299617 w 12192614"/>
              <a:gd name="connsiteY214" fmla="*/ 1614481 h 6940094"/>
              <a:gd name="connsiteX215" fmla="*/ 6350776 w 12192614"/>
              <a:gd name="connsiteY215" fmla="*/ 1652153 h 6940094"/>
              <a:gd name="connsiteX216" fmla="*/ 6409378 w 12192614"/>
              <a:gd name="connsiteY216" fmla="*/ 1716335 h 6940094"/>
              <a:gd name="connsiteX217" fmla="*/ 6423330 w 12192614"/>
              <a:gd name="connsiteY217" fmla="*/ 1876326 h 6940094"/>
              <a:gd name="connsiteX218" fmla="*/ 6374961 w 12192614"/>
              <a:gd name="connsiteY218" fmla="*/ 1979575 h 6940094"/>
              <a:gd name="connsiteX219" fmla="*/ 6281013 w 12192614"/>
              <a:gd name="connsiteY219" fmla="*/ 1922834 h 6940094"/>
              <a:gd name="connsiteX220" fmla="*/ 5817786 w 12192614"/>
              <a:gd name="connsiteY220" fmla="*/ 1517278 h 6940094"/>
              <a:gd name="connsiteX221" fmla="*/ 5737326 w 12192614"/>
              <a:gd name="connsiteY221" fmla="*/ 1464723 h 6940094"/>
              <a:gd name="connsiteX222" fmla="*/ 5628960 w 12192614"/>
              <a:gd name="connsiteY222" fmla="*/ 1453096 h 6940094"/>
              <a:gd name="connsiteX223" fmla="*/ 2610540 w 12192614"/>
              <a:gd name="connsiteY223" fmla="*/ 1452165 h 6940094"/>
              <a:gd name="connsiteX224" fmla="*/ 2392879 w 12192614"/>
              <a:gd name="connsiteY224" fmla="*/ 1473559 h 6940094"/>
              <a:gd name="connsiteX225" fmla="*/ 2210565 w 12192614"/>
              <a:gd name="connsiteY225" fmla="*/ 1603784 h 6940094"/>
              <a:gd name="connsiteX226" fmla="*/ 2251492 w 12192614"/>
              <a:gd name="connsiteY226" fmla="*/ 1662385 h 6940094"/>
              <a:gd name="connsiteX227" fmla="*/ 2327302 w 12192614"/>
              <a:gd name="connsiteY227" fmla="*/ 1718661 h 6940094"/>
              <a:gd name="connsiteX228" fmla="*/ 2340790 w 12192614"/>
              <a:gd name="connsiteY228" fmla="*/ 1824236 h 6940094"/>
              <a:gd name="connsiteX229" fmla="*/ 2344510 w 12192614"/>
              <a:gd name="connsiteY229" fmla="*/ 2079104 h 6940094"/>
              <a:gd name="connsiteX230" fmla="*/ 2345440 w 12192614"/>
              <a:gd name="connsiteY230" fmla="*/ 2156308 h 6940094"/>
              <a:gd name="connsiteX231" fmla="*/ 2331487 w 12192614"/>
              <a:gd name="connsiteY231" fmla="*/ 2440942 h 6940094"/>
              <a:gd name="connsiteX232" fmla="*/ 2315209 w 12192614"/>
              <a:gd name="connsiteY232" fmla="*/ 2509775 h 6940094"/>
              <a:gd name="connsiteX233" fmla="*/ 2278468 w 12192614"/>
              <a:gd name="connsiteY233" fmla="*/ 2543262 h 6940094"/>
              <a:gd name="connsiteX234" fmla="*/ 2213355 w 12192614"/>
              <a:gd name="connsiteY234" fmla="*/ 2586050 h 6940094"/>
              <a:gd name="connsiteX235" fmla="*/ 2198473 w 12192614"/>
              <a:gd name="connsiteY235" fmla="*/ 2633489 h 6940094"/>
              <a:gd name="connsiteX236" fmla="*/ 2222192 w 12192614"/>
              <a:gd name="connsiteY236" fmla="*/ 2689764 h 6940094"/>
              <a:gd name="connsiteX237" fmla="*/ 2287769 w 12192614"/>
              <a:gd name="connsiteY237" fmla="*/ 2729297 h 6940094"/>
              <a:gd name="connsiteX238" fmla="*/ 2537057 w 12192614"/>
              <a:gd name="connsiteY238" fmla="*/ 2760923 h 6940094"/>
              <a:gd name="connsiteX239" fmla="*/ 2794715 w 12192614"/>
              <a:gd name="connsiteY239" fmla="*/ 2726506 h 6940094"/>
              <a:gd name="connsiteX240" fmla="*/ 2884942 w 12192614"/>
              <a:gd name="connsiteY240" fmla="*/ 2626977 h 6940094"/>
              <a:gd name="connsiteX241" fmla="*/ 2845875 w 12192614"/>
              <a:gd name="connsiteY241" fmla="*/ 2553494 h 6940094"/>
              <a:gd name="connsiteX242" fmla="*/ 2797506 w 12192614"/>
              <a:gd name="connsiteY242" fmla="*/ 2515356 h 6940094"/>
              <a:gd name="connsiteX243" fmla="*/ 2767740 w 12192614"/>
              <a:gd name="connsiteY243" fmla="*/ 2362807 h 6940094"/>
              <a:gd name="connsiteX244" fmla="*/ 2773321 w 12192614"/>
              <a:gd name="connsiteY244" fmla="*/ 2253047 h 6940094"/>
              <a:gd name="connsiteX245" fmla="*/ 2796576 w 12192614"/>
              <a:gd name="connsiteY245" fmla="*/ 2209328 h 6940094"/>
              <a:gd name="connsiteX246" fmla="*/ 3008656 w 12192614"/>
              <a:gd name="connsiteY246" fmla="*/ 2190725 h 6940094"/>
              <a:gd name="connsiteX247" fmla="*/ 3098418 w 12192614"/>
              <a:gd name="connsiteY247" fmla="*/ 2204678 h 6940094"/>
              <a:gd name="connsiteX248" fmla="*/ 3115626 w 12192614"/>
              <a:gd name="connsiteY248" fmla="*/ 2277231 h 6940094"/>
              <a:gd name="connsiteX249" fmla="*/ 3098883 w 12192614"/>
              <a:gd name="connsiteY249" fmla="*/ 2468848 h 6940094"/>
              <a:gd name="connsiteX250" fmla="*/ 3079814 w 12192614"/>
              <a:gd name="connsiteY250" fmla="*/ 2523728 h 6940094"/>
              <a:gd name="connsiteX251" fmla="*/ 3043072 w 12192614"/>
              <a:gd name="connsiteY251" fmla="*/ 2553494 h 6940094"/>
              <a:gd name="connsiteX252" fmla="*/ 2988192 w 12192614"/>
              <a:gd name="connsiteY252" fmla="*/ 2636279 h 6940094"/>
              <a:gd name="connsiteX253" fmla="*/ 3059815 w 12192614"/>
              <a:gd name="connsiteY253" fmla="*/ 2728367 h 6940094"/>
              <a:gd name="connsiteX254" fmla="*/ 3304452 w 12192614"/>
              <a:gd name="connsiteY254" fmla="*/ 2760923 h 6940094"/>
              <a:gd name="connsiteX255" fmla="*/ 3577458 w 12192614"/>
              <a:gd name="connsiteY255" fmla="*/ 2728832 h 6940094"/>
              <a:gd name="connsiteX256" fmla="*/ 3661639 w 12192614"/>
              <a:gd name="connsiteY256" fmla="*/ 2626047 h 6940094"/>
              <a:gd name="connsiteX257" fmla="*/ 3626292 w 12192614"/>
              <a:gd name="connsiteY257" fmla="*/ 2566516 h 6940094"/>
              <a:gd name="connsiteX258" fmla="*/ 3567691 w 12192614"/>
              <a:gd name="connsiteY258" fmla="*/ 2529309 h 6940094"/>
              <a:gd name="connsiteX259" fmla="*/ 3550948 w 12192614"/>
              <a:gd name="connsiteY259" fmla="*/ 2492102 h 6940094"/>
              <a:gd name="connsiteX260" fmla="*/ 3536995 w 12192614"/>
              <a:gd name="connsiteY260" fmla="*/ 2252117 h 6940094"/>
              <a:gd name="connsiteX261" fmla="*/ 3542576 w 12192614"/>
              <a:gd name="connsiteY261" fmla="*/ 1960972 h 6940094"/>
              <a:gd name="connsiteX262" fmla="*/ 3551878 w 12192614"/>
              <a:gd name="connsiteY262" fmla="*/ 1754473 h 6940094"/>
              <a:gd name="connsiteX263" fmla="*/ 3569552 w 12192614"/>
              <a:gd name="connsiteY263" fmla="*/ 1697267 h 6940094"/>
              <a:gd name="connsiteX264" fmla="*/ 3616990 w 12192614"/>
              <a:gd name="connsiteY264" fmla="*/ 1665176 h 6940094"/>
              <a:gd name="connsiteX265" fmla="*/ 3674661 w 12192614"/>
              <a:gd name="connsiteY265" fmla="*/ 1581460 h 6940094"/>
              <a:gd name="connsiteX266" fmla="*/ 3593271 w 12192614"/>
              <a:gd name="connsiteY266" fmla="*/ 1484256 h 6940094"/>
              <a:gd name="connsiteX267" fmla="*/ 3340728 w 12192614"/>
              <a:gd name="connsiteY267" fmla="*/ 1453096 h 6940094"/>
              <a:gd name="connsiteX268" fmla="*/ 3097953 w 12192614"/>
              <a:gd name="connsiteY268" fmla="*/ 1476350 h 6940094"/>
              <a:gd name="connsiteX269" fmla="*/ 3022608 w 12192614"/>
              <a:gd name="connsiteY269" fmla="*/ 1518673 h 6940094"/>
              <a:gd name="connsiteX270" fmla="*/ 2993773 w 12192614"/>
              <a:gd name="connsiteY270" fmla="*/ 1587971 h 6940094"/>
              <a:gd name="connsiteX271" fmla="*/ 3006795 w 12192614"/>
              <a:gd name="connsiteY271" fmla="*/ 1631224 h 6940094"/>
              <a:gd name="connsiteX272" fmla="*/ 3060745 w 12192614"/>
              <a:gd name="connsiteY272" fmla="*/ 1670757 h 6940094"/>
              <a:gd name="connsiteX273" fmla="*/ 3090363 w 12192614"/>
              <a:gd name="connsiteY273" fmla="*/ 1992841 h 6940094"/>
              <a:gd name="connsiteX274" fmla="*/ 3115626 w 12192614"/>
              <a:gd name="connsiteY274" fmla="*/ 1907952 h 6940094"/>
              <a:gd name="connsiteX275" fmla="*/ 3092372 w 12192614"/>
              <a:gd name="connsiteY275" fmla="*/ 1959111 h 6940094"/>
              <a:gd name="connsiteX276" fmla="*/ 2973309 w 12192614"/>
              <a:gd name="connsiteY276" fmla="*/ 1969343 h 6940094"/>
              <a:gd name="connsiteX277" fmla="*/ 2839829 w 12192614"/>
              <a:gd name="connsiteY277" fmla="*/ 1967483 h 6940094"/>
              <a:gd name="connsiteX278" fmla="*/ 2797506 w 12192614"/>
              <a:gd name="connsiteY278" fmla="*/ 1956321 h 6940094"/>
              <a:gd name="connsiteX279" fmla="*/ 2773321 w 12192614"/>
              <a:gd name="connsiteY279" fmla="*/ 1876326 h 6940094"/>
              <a:gd name="connsiteX280" fmla="*/ 2783088 w 12192614"/>
              <a:gd name="connsiteY280" fmla="*/ 1729358 h 6940094"/>
              <a:gd name="connsiteX281" fmla="*/ 2829132 w 12192614"/>
              <a:gd name="connsiteY281" fmla="*/ 1670757 h 6940094"/>
              <a:gd name="connsiteX282" fmla="*/ 2885873 w 12192614"/>
              <a:gd name="connsiteY282" fmla="*/ 1625178 h 6940094"/>
              <a:gd name="connsiteX283" fmla="*/ 2900755 w 12192614"/>
              <a:gd name="connsiteY283" fmla="*/ 1572158 h 6940094"/>
              <a:gd name="connsiteX284" fmla="*/ 2610540 w 12192614"/>
              <a:gd name="connsiteY284" fmla="*/ 1452165 h 6940094"/>
              <a:gd name="connsiteX285" fmla="*/ 1957929 w 12192614"/>
              <a:gd name="connsiteY285" fmla="*/ 1443794 h 6940094"/>
              <a:gd name="connsiteX286" fmla="*/ 1908630 w 12192614"/>
              <a:gd name="connsiteY286" fmla="*/ 1451235 h 6940094"/>
              <a:gd name="connsiteX287" fmla="*/ 1764452 w 12192614"/>
              <a:gd name="connsiteY287" fmla="*/ 1472629 h 6940094"/>
              <a:gd name="connsiteX288" fmla="*/ 1274249 w 12192614"/>
              <a:gd name="connsiteY288" fmla="*/ 1472629 h 6940094"/>
              <a:gd name="connsiteX289" fmla="*/ 1200301 w 12192614"/>
              <a:gd name="connsiteY289" fmla="*/ 1468909 h 6940094"/>
              <a:gd name="connsiteX290" fmla="*/ 1117980 w 12192614"/>
              <a:gd name="connsiteY290" fmla="*/ 1454956 h 6940094"/>
              <a:gd name="connsiteX291" fmla="*/ 1075192 w 12192614"/>
              <a:gd name="connsiteY291" fmla="*/ 1449375 h 6940094"/>
              <a:gd name="connsiteX292" fmla="*/ 935666 w 12192614"/>
              <a:gd name="connsiteY292" fmla="*/ 1544253 h 6940094"/>
              <a:gd name="connsiteX293" fmla="*/ 865902 w 12192614"/>
              <a:gd name="connsiteY293" fmla="*/ 1672152 h 6940094"/>
              <a:gd name="connsiteX294" fmla="*/ 839857 w 12192614"/>
              <a:gd name="connsiteY294" fmla="*/ 1799121 h 6940094"/>
              <a:gd name="connsiteX295" fmla="*/ 872414 w 12192614"/>
              <a:gd name="connsiteY295" fmla="*/ 1895394 h 6940094"/>
              <a:gd name="connsiteX296" fmla="*/ 884691 w 12192614"/>
              <a:gd name="connsiteY296" fmla="*/ 2000446 h 6940094"/>
              <a:gd name="connsiteX297" fmla="*/ 1047287 w 12192614"/>
              <a:gd name="connsiteY297" fmla="*/ 1896789 h 6940094"/>
              <a:gd name="connsiteX298" fmla="*/ 1149606 w 12192614"/>
              <a:gd name="connsiteY298" fmla="*/ 1771216 h 6940094"/>
              <a:gd name="connsiteX299" fmla="*/ 1220299 w 12192614"/>
              <a:gd name="connsiteY299" fmla="*/ 1719126 h 6940094"/>
              <a:gd name="connsiteX300" fmla="*/ 1263088 w 12192614"/>
              <a:gd name="connsiteY300" fmla="*/ 1754473 h 6940094"/>
              <a:gd name="connsiteX301" fmla="*/ 1276110 w 12192614"/>
              <a:gd name="connsiteY301" fmla="*/ 1873535 h 6940094"/>
              <a:gd name="connsiteX302" fmla="*/ 1269599 w 12192614"/>
              <a:gd name="connsiteY302" fmla="*/ 2154913 h 6940094"/>
              <a:gd name="connsiteX303" fmla="*/ 1255646 w 12192614"/>
              <a:gd name="connsiteY303" fmla="*/ 2389783 h 6940094"/>
              <a:gd name="connsiteX304" fmla="*/ 1233787 w 12192614"/>
              <a:gd name="connsiteY304" fmla="*/ 2500474 h 6940094"/>
              <a:gd name="connsiteX305" fmla="*/ 1184953 w 12192614"/>
              <a:gd name="connsiteY305" fmla="*/ 2539541 h 6940094"/>
              <a:gd name="connsiteX306" fmla="*/ 1118910 w 12192614"/>
              <a:gd name="connsiteY306" fmla="*/ 2561865 h 6940094"/>
              <a:gd name="connsiteX307" fmla="*/ 1085424 w 12192614"/>
              <a:gd name="connsiteY307" fmla="*/ 2621396 h 6940094"/>
              <a:gd name="connsiteX308" fmla="*/ 1179372 w 12192614"/>
              <a:gd name="connsiteY308" fmla="*/ 2723716 h 6940094"/>
              <a:gd name="connsiteX309" fmla="*/ 1521676 w 12192614"/>
              <a:gd name="connsiteY309" fmla="*/ 2761853 h 6940094"/>
              <a:gd name="connsiteX310" fmla="*/ 1800264 w 12192614"/>
              <a:gd name="connsiteY310" fmla="*/ 2729297 h 6940094"/>
              <a:gd name="connsiteX311" fmla="*/ 1890956 w 12192614"/>
              <a:gd name="connsiteY311" fmla="*/ 2629768 h 6940094"/>
              <a:gd name="connsiteX312" fmla="*/ 1872818 w 12192614"/>
              <a:gd name="connsiteY312" fmla="*/ 2577213 h 6940094"/>
              <a:gd name="connsiteX313" fmla="*/ 1804450 w 12192614"/>
              <a:gd name="connsiteY313" fmla="*/ 2536750 h 6940094"/>
              <a:gd name="connsiteX314" fmla="*/ 1741198 w 12192614"/>
              <a:gd name="connsiteY314" fmla="*/ 2480940 h 6940094"/>
              <a:gd name="connsiteX315" fmla="*/ 1724455 w 12192614"/>
              <a:gd name="connsiteY315" fmla="*/ 2364668 h 6940094"/>
              <a:gd name="connsiteX316" fmla="*/ 1724455 w 12192614"/>
              <a:gd name="connsiteY316" fmla="*/ 1843770 h 6940094"/>
              <a:gd name="connsiteX317" fmla="*/ 1739338 w 12192614"/>
              <a:gd name="connsiteY317" fmla="*/ 1748891 h 6940094"/>
              <a:gd name="connsiteX318" fmla="*/ 1788637 w 12192614"/>
              <a:gd name="connsiteY318" fmla="*/ 1720056 h 6940094"/>
              <a:gd name="connsiteX319" fmla="*/ 1831425 w 12192614"/>
              <a:gd name="connsiteY319" fmla="*/ 1737729 h 6940094"/>
              <a:gd name="connsiteX320" fmla="*/ 1879794 w 12192614"/>
              <a:gd name="connsiteY320" fmla="*/ 1813074 h 6940094"/>
              <a:gd name="connsiteX321" fmla="*/ 1951418 w 12192614"/>
              <a:gd name="connsiteY321" fmla="*/ 1903766 h 6940094"/>
              <a:gd name="connsiteX322" fmla="*/ 2036994 w 12192614"/>
              <a:gd name="connsiteY322" fmla="*/ 1931206 h 6940094"/>
              <a:gd name="connsiteX323" fmla="*/ 2126291 w 12192614"/>
              <a:gd name="connsiteY323" fmla="*/ 1903301 h 6940094"/>
              <a:gd name="connsiteX324" fmla="*/ 2175590 w 12192614"/>
              <a:gd name="connsiteY324" fmla="*/ 1785168 h 6940094"/>
              <a:gd name="connsiteX325" fmla="*/ 2104431 w 12192614"/>
              <a:gd name="connsiteY325" fmla="*/ 1555415 h 6940094"/>
              <a:gd name="connsiteX326" fmla="*/ 1957929 w 12192614"/>
              <a:gd name="connsiteY326" fmla="*/ 1443794 h 6940094"/>
              <a:gd name="connsiteX327" fmla="*/ 4410802 w 12192614"/>
              <a:gd name="connsiteY327" fmla="*/ 1441003 h 6940094"/>
              <a:gd name="connsiteX328" fmla="*/ 4247091 w 12192614"/>
              <a:gd name="connsiteY328" fmla="*/ 1506116 h 6940094"/>
              <a:gd name="connsiteX329" fmla="*/ 4207559 w 12192614"/>
              <a:gd name="connsiteY329" fmla="*/ 1567042 h 6940094"/>
              <a:gd name="connsiteX330" fmla="*/ 4197792 w 12192614"/>
              <a:gd name="connsiteY330" fmla="*/ 1678198 h 6940094"/>
              <a:gd name="connsiteX331" fmla="*/ 4172212 w 12192614"/>
              <a:gd name="connsiteY331" fmla="*/ 1832142 h 6940094"/>
              <a:gd name="connsiteX332" fmla="*/ 4075009 w 12192614"/>
              <a:gd name="connsiteY332" fmla="*/ 2068872 h 6940094"/>
              <a:gd name="connsiteX333" fmla="*/ 3943854 w 12192614"/>
              <a:gd name="connsiteY333" fmla="*/ 2356296 h 6940094"/>
              <a:gd name="connsiteX334" fmla="*/ 3855023 w 12192614"/>
              <a:gd name="connsiteY334" fmla="*/ 2521402 h 6940094"/>
              <a:gd name="connsiteX335" fmla="*/ 3763400 w 12192614"/>
              <a:gd name="connsiteY335" fmla="*/ 2581399 h 6940094"/>
              <a:gd name="connsiteX336" fmla="*/ 3711775 w 12192614"/>
              <a:gd name="connsiteY336" fmla="*/ 2610234 h 6940094"/>
              <a:gd name="connsiteX337" fmla="*/ 3697358 w 12192614"/>
              <a:gd name="connsiteY337" fmla="*/ 2654883 h 6940094"/>
              <a:gd name="connsiteX338" fmla="*/ 3762470 w 12192614"/>
              <a:gd name="connsiteY338" fmla="*/ 2740459 h 6940094"/>
              <a:gd name="connsiteX339" fmla="*/ 3983852 w 12192614"/>
              <a:gd name="connsiteY339" fmla="*/ 2760923 h 6940094"/>
              <a:gd name="connsiteX340" fmla="*/ 4248951 w 12192614"/>
              <a:gd name="connsiteY340" fmla="*/ 2650232 h 6940094"/>
              <a:gd name="connsiteX341" fmla="*/ 4192211 w 12192614"/>
              <a:gd name="connsiteY341" fmla="*/ 2583259 h 6940094"/>
              <a:gd name="connsiteX342" fmla="*/ 4140586 w 12192614"/>
              <a:gd name="connsiteY342" fmla="*/ 2563260 h 6940094"/>
              <a:gd name="connsiteX343" fmla="*/ 4132680 w 12192614"/>
              <a:gd name="connsiteY343" fmla="*/ 2536750 h 6940094"/>
              <a:gd name="connsiteX344" fmla="*/ 4143842 w 12192614"/>
              <a:gd name="connsiteY344" fmla="*/ 2490242 h 6940094"/>
              <a:gd name="connsiteX345" fmla="*/ 4169887 w 12192614"/>
              <a:gd name="connsiteY345" fmla="*/ 2456755 h 6940094"/>
              <a:gd name="connsiteX346" fmla="*/ 4317785 w 12192614"/>
              <a:gd name="connsiteY346" fmla="*/ 2441872 h 6940094"/>
              <a:gd name="connsiteX347" fmla="*/ 4545677 w 12192614"/>
              <a:gd name="connsiteY347" fmla="*/ 2453035 h 6940094"/>
              <a:gd name="connsiteX348" fmla="*/ 4621022 w 12192614"/>
              <a:gd name="connsiteY348" fmla="*/ 2526519 h 6940094"/>
              <a:gd name="connsiteX349" fmla="*/ 4577303 w 12192614"/>
              <a:gd name="connsiteY349" fmla="*/ 2576748 h 6940094"/>
              <a:gd name="connsiteX350" fmla="*/ 4523819 w 12192614"/>
              <a:gd name="connsiteY350" fmla="*/ 2605118 h 6940094"/>
              <a:gd name="connsiteX351" fmla="*/ 4509401 w 12192614"/>
              <a:gd name="connsiteY351" fmla="*/ 2648371 h 6940094"/>
              <a:gd name="connsiteX352" fmla="*/ 4536841 w 12192614"/>
              <a:gd name="connsiteY352" fmla="*/ 2710228 h 6940094"/>
              <a:gd name="connsiteX353" fmla="*/ 4610791 w 12192614"/>
              <a:gd name="connsiteY353" fmla="*/ 2744180 h 6940094"/>
              <a:gd name="connsiteX354" fmla="*/ 4922399 w 12192614"/>
              <a:gd name="connsiteY354" fmla="*/ 2761853 h 6940094"/>
              <a:gd name="connsiteX355" fmla="*/ 5190289 w 12192614"/>
              <a:gd name="connsiteY355" fmla="*/ 2732087 h 6940094"/>
              <a:gd name="connsiteX356" fmla="*/ 5272145 w 12192614"/>
              <a:gd name="connsiteY356" fmla="*/ 2634419 h 6940094"/>
              <a:gd name="connsiteX357" fmla="*/ 5205172 w 12192614"/>
              <a:gd name="connsiteY357" fmla="*/ 2566516 h 6940094"/>
              <a:gd name="connsiteX358" fmla="*/ 5154013 w 12192614"/>
              <a:gd name="connsiteY358" fmla="*/ 2544657 h 6940094"/>
              <a:gd name="connsiteX359" fmla="*/ 5112155 w 12192614"/>
              <a:gd name="connsiteY359" fmla="*/ 2476289 h 6940094"/>
              <a:gd name="connsiteX360" fmla="*/ 4936351 w 12192614"/>
              <a:gd name="connsiteY360" fmla="*/ 2099568 h 6940094"/>
              <a:gd name="connsiteX361" fmla="*/ 4590326 w 12192614"/>
              <a:gd name="connsiteY361" fmla="*/ 1514487 h 6940094"/>
              <a:gd name="connsiteX362" fmla="*/ 4410802 w 12192614"/>
              <a:gd name="connsiteY362" fmla="*/ 1441003 h 6940094"/>
              <a:gd name="connsiteX363" fmla="*/ 0 w 12192614"/>
              <a:gd name="connsiteY363" fmla="*/ 0 h 6940094"/>
              <a:gd name="connsiteX364" fmla="*/ 12192614 w 12192614"/>
              <a:gd name="connsiteY364" fmla="*/ 82094 h 6940094"/>
              <a:gd name="connsiteX365" fmla="*/ 12192614 w 12192614"/>
              <a:gd name="connsiteY365" fmla="*/ 6940094 h 6940094"/>
              <a:gd name="connsiteX366" fmla="*/ 614 w 12192614"/>
              <a:gd name="connsiteY366" fmla="*/ 6940094 h 6940094"/>
              <a:gd name="connsiteX367" fmla="*/ 0 w 12192614"/>
              <a:gd name="connsiteY367" fmla="*/ 0 h 6940094"/>
              <a:gd name="connsiteX0" fmla="*/ 9084972 w 12192614"/>
              <a:gd name="connsiteY0" fmla="*/ 3999545 h 6940094"/>
              <a:gd name="connsiteX1" fmla="*/ 846099 w 12192614"/>
              <a:gd name="connsiteY1" fmla="*/ 431229 h 6940094"/>
              <a:gd name="connsiteX2" fmla="*/ 9178920 w 12192614"/>
              <a:gd name="connsiteY2" fmla="*/ 4033961 h 6940094"/>
              <a:gd name="connsiteX3" fmla="*/ 9260775 w 12192614"/>
              <a:gd name="connsiteY3" fmla="*/ 4123258 h 6940094"/>
              <a:gd name="connsiteX4" fmla="*/ 9354723 w 12192614"/>
              <a:gd name="connsiteY4" fmla="*/ 4345570 h 6940094"/>
              <a:gd name="connsiteX5" fmla="*/ 9391000 w 12192614"/>
              <a:gd name="connsiteY5" fmla="*/ 4588346 h 6940094"/>
              <a:gd name="connsiteX6" fmla="*/ 9347747 w 12192614"/>
              <a:gd name="connsiteY6" fmla="*/ 4727872 h 6940094"/>
              <a:gd name="connsiteX7" fmla="*/ 9233801 w 12192614"/>
              <a:gd name="connsiteY7" fmla="*/ 4780892 h 6940094"/>
              <a:gd name="connsiteX8" fmla="*/ 9147760 w 12192614"/>
              <a:gd name="connsiteY8" fmla="*/ 4753917 h 6940094"/>
              <a:gd name="connsiteX9" fmla="*/ 9076600 w 12192614"/>
              <a:gd name="connsiteY9" fmla="*/ 4681363 h 6940094"/>
              <a:gd name="connsiteX10" fmla="*/ 8968700 w 12192614"/>
              <a:gd name="connsiteY10" fmla="*/ 4436262 h 6940094"/>
              <a:gd name="connsiteX11" fmla="*/ 8925912 w 12192614"/>
              <a:gd name="connsiteY11" fmla="*/ 4193021 h 6940094"/>
              <a:gd name="connsiteX12" fmla="*/ 8961260 w 12192614"/>
              <a:gd name="connsiteY12" fmla="*/ 4069308 h 6940094"/>
              <a:gd name="connsiteX13" fmla="*/ 9084972 w 12192614"/>
              <a:gd name="connsiteY13" fmla="*/ 3999545 h 6940094"/>
              <a:gd name="connsiteX14" fmla="*/ 10244863 w 12192614"/>
              <a:gd name="connsiteY14" fmla="*/ 3483984 h 6940094"/>
              <a:gd name="connsiteX15" fmla="*/ 10045323 w 12192614"/>
              <a:gd name="connsiteY15" fmla="*/ 3760489 h 6940094"/>
              <a:gd name="connsiteX16" fmla="*/ 9963002 w 12192614"/>
              <a:gd name="connsiteY16" fmla="*/ 3798627 h 6940094"/>
              <a:gd name="connsiteX17" fmla="*/ 9931841 w 12192614"/>
              <a:gd name="connsiteY17" fmla="*/ 3862809 h 6940094"/>
              <a:gd name="connsiteX18" fmla="*/ 9993233 w 12192614"/>
              <a:gd name="connsiteY18" fmla="*/ 3952106 h 6940094"/>
              <a:gd name="connsiteX19" fmla="*/ 10043928 w 12192614"/>
              <a:gd name="connsiteY19" fmla="*/ 4007916 h 6940094"/>
              <a:gd name="connsiteX20" fmla="*/ 10055555 w 12192614"/>
              <a:gd name="connsiteY20" fmla="*/ 4114886 h 6940094"/>
              <a:gd name="connsiteX21" fmla="*/ 10052764 w 12192614"/>
              <a:gd name="connsiteY21" fmla="*/ 4259994 h 6940094"/>
              <a:gd name="connsiteX22" fmla="*/ 10048113 w 12192614"/>
              <a:gd name="connsiteY22" fmla="*/ 4483236 h 6940094"/>
              <a:gd name="connsiteX23" fmla="*/ 10081600 w 12192614"/>
              <a:gd name="connsiteY23" fmla="*/ 4749266 h 6940094"/>
              <a:gd name="connsiteX24" fmla="*/ 10202522 w 12192614"/>
              <a:gd name="connsiteY24" fmla="*/ 4911117 h 6940094"/>
              <a:gd name="connsiteX25" fmla="*/ 10680633 w 12192614"/>
              <a:gd name="connsiteY25" fmla="*/ 5053434 h 6940094"/>
              <a:gd name="connsiteX26" fmla="*/ 10987591 w 12192614"/>
              <a:gd name="connsiteY26" fmla="*/ 5003204 h 6940094"/>
              <a:gd name="connsiteX27" fmla="*/ 11277806 w 12192614"/>
              <a:gd name="connsiteY27" fmla="*/ 4741825 h 6940094"/>
              <a:gd name="connsiteX28" fmla="*/ 11308501 w 12192614"/>
              <a:gd name="connsiteY28" fmla="*/ 4450680 h 6940094"/>
              <a:gd name="connsiteX29" fmla="*/ 11308501 w 12192614"/>
              <a:gd name="connsiteY29" fmla="*/ 4223717 h 6940094"/>
              <a:gd name="connsiteX30" fmla="*/ 11317338 w 12192614"/>
              <a:gd name="connsiteY30" fmla="*/ 3985127 h 6940094"/>
              <a:gd name="connsiteX31" fmla="*/ 11373614 w 12192614"/>
              <a:gd name="connsiteY31" fmla="*/ 3925131 h 6940094"/>
              <a:gd name="connsiteX32" fmla="*/ 11432215 w 12192614"/>
              <a:gd name="connsiteY32" fmla="*/ 3885133 h 6940094"/>
              <a:gd name="connsiteX33" fmla="*/ 11443377 w 12192614"/>
              <a:gd name="connsiteY33" fmla="*/ 3845135 h 6940094"/>
              <a:gd name="connsiteX34" fmla="*/ 11378730 w 12192614"/>
              <a:gd name="connsiteY34" fmla="*/ 3765140 h 6940094"/>
              <a:gd name="connsiteX35" fmla="*/ 11226311 w 12192614"/>
              <a:gd name="connsiteY35" fmla="*/ 3483984 h 6940094"/>
              <a:gd name="connsiteX36" fmla="*/ 10956430 w 12192614"/>
              <a:gd name="connsiteY36" fmla="*/ 3765605 h 6940094"/>
              <a:gd name="connsiteX37" fmla="*/ 10889922 w 12192614"/>
              <a:gd name="connsiteY37" fmla="*/ 3846996 h 6940094"/>
              <a:gd name="connsiteX38" fmla="*/ 10907596 w 12192614"/>
              <a:gd name="connsiteY38" fmla="*/ 3890714 h 6940094"/>
              <a:gd name="connsiteX39" fmla="*/ 10973638 w 12192614"/>
              <a:gd name="connsiteY39" fmla="*/ 3929781 h 6940094"/>
              <a:gd name="connsiteX40" fmla="*/ 11033635 w 12192614"/>
              <a:gd name="connsiteY40" fmla="*/ 3993498 h 6940094"/>
              <a:gd name="connsiteX41" fmla="*/ 11047122 w 12192614"/>
              <a:gd name="connsiteY41" fmla="*/ 4269296 h 6940094"/>
              <a:gd name="connsiteX42" fmla="*/ 11047122 w 12192614"/>
              <a:gd name="connsiteY42" fmla="*/ 4473934 h 6940094"/>
              <a:gd name="connsiteX43" fmla="*/ 11037820 w 12192614"/>
              <a:gd name="connsiteY43" fmla="*/ 4595787 h 6940094"/>
              <a:gd name="connsiteX44" fmla="*/ 11003404 w 12192614"/>
              <a:gd name="connsiteY44" fmla="*/ 4676713 h 6940094"/>
              <a:gd name="connsiteX45" fmla="*/ 10911316 w 12192614"/>
              <a:gd name="connsiteY45" fmla="*/ 4751592 h 6940094"/>
              <a:gd name="connsiteX46" fmla="*/ 10776441 w 12192614"/>
              <a:gd name="connsiteY46" fmla="*/ 4779032 h 6940094"/>
              <a:gd name="connsiteX47" fmla="*/ 10584825 w 12192614"/>
              <a:gd name="connsiteY47" fmla="*/ 4710199 h 6940094"/>
              <a:gd name="connsiteX48" fmla="*/ 10498318 w 12192614"/>
              <a:gd name="connsiteY48" fmla="*/ 4466493 h 6940094"/>
              <a:gd name="connsiteX49" fmla="*/ 10505760 w 12192614"/>
              <a:gd name="connsiteY49" fmla="*/ 4116747 h 6940094"/>
              <a:gd name="connsiteX50" fmla="*/ 10516457 w 12192614"/>
              <a:gd name="connsiteY50" fmla="*/ 4003265 h 6940094"/>
              <a:gd name="connsiteX51" fmla="*/ 10556919 w 12192614"/>
              <a:gd name="connsiteY51" fmla="*/ 3955826 h 6940094"/>
              <a:gd name="connsiteX52" fmla="*/ 10612730 w 12192614"/>
              <a:gd name="connsiteY52" fmla="*/ 3926991 h 6940094"/>
              <a:gd name="connsiteX53" fmla="*/ 10641565 w 12192614"/>
              <a:gd name="connsiteY53" fmla="*/ 3864669 h 6940094"/>
              <a:gd name="connsiteX54" fmla="*/ 10542037 w 12192614"/>
              <a:gd name="connsiteY54" fmla="*/ 3763280 h 6940094"/>
              <a:gd name="connsiteX55" fmla="*/ 10244863 w 12192614"/>
              <a:gd name="connsiteY55" fmla="*/ 3483984 h 6940094"/>
              <a:gd name="connsiteX56" fmla="*/ 7411252 w 12192614"/>
              <a:gd name="connsiteY56" fmla="*/ 3523481 h 6940094"/>
              <a:gd name="connsiteX57" fmla="*/ 7125055 w 12192614"/>
              <a:gd name="connsiteY57" fmla="*/ 3766536 h 6940094"/>
              <a:gd name="connsiteX58" fmla="*/ 7031108 w 12192614"/>
              <a:gd name="connsiteY58" fmla="*/ 3856298 h 6940094"/>
              <a:gd name="connsiteX59" fmla="*/ 7057153 w 12192614"/>
              <a:gd name="connsiteY59" fmla="*/ 3915829 h 6940094"/>
              <a:gd name="connsiteX60" fmla="*/ 7133426 w 12192614"/>
              <a:gd name="connsiteY60" fmla="*/ 3950245 h 6940094"/>
              <a:gd name="connsiteX61" fmla="*/ 7226444 w 12192614"/>
              <a:gd name="connsiteY61" fmla="*/ 4014427 h 6940094"/>
              <a:gd name="connsiteX62" fmla="*/ 7443175 w 12192614"/>
              <a:gd name="connsiteY62" fmla="*/ 4260924 h 6940094"/>
              <a:gd name="connsiteX63" fmla="*/ 7508287 w 12192614"/>
              <a:gd name="connsiteY63" fmla="*/ 4368359 h 6940094"/>
              <a:gd name="connsiteX64" fmla="*/ 7523171 w 12192614"/>
              <a:gd name="connsiteY64" fmla="*/ 4484166 h 6940094"/>
              <a:gd name="connsiteX65" fmla="*/ 7493405 w 12192614"/>
              <a:gd name="connsiteY65" fmla="*/ 4787403 h 6940094"/>
              <a:gd name="connsiteX66" fmla="*/ 7427362 w 12192614"/>
              <a:gd name="connsiteY66" fmla="*/ 4834842 h 6940094"/>
              <a:gd name="connsiteX67" fmla="*/ 7356669 w 12192614"/>
              <a:gd name="connsiteY67" fmla="*/ 4917628 h 6940094"/>
              <a:gd name="connsiteX68" fmla="*/ 7472011 w 12192614"/>
              <a:gd name="connsiteY68" fmla="*/ 5017157 h 6940094"/>
              <a:gd name="connsiteX69" fmla="*/ 7762226 w 12192614"/>
              <a:gd name="connsiteY69" fmla="*/ 5235586 h 6940094"/>
              <a:gd name="connsiteX70" fmla="*/ 8136156 w 12192614"/>
              <a:gd name="connsiteY70" fmla="*/ 4920419 h 6940094"/>
              <a:gd name="connsiteX71" fmla="*/ 8068253 w 12192614"/>
              <a:gd name="connsiteY71" fmla="*/ 4832052 h 6940094"/>
              <a:gd name="connsiteX72" fmla="*/ 8014303 w 12192614"/>
              <a:gd name="connsiteY72" fmla="*/ 4788799 h 6940094"/>
              <a:gd name="connsiteX73" fmla="*/ 7996630 w 12192614"/>
              <a:gd name="connsiteY73" fmla="*/ 4710199 h 6940094"/>
              <a:gd name="connsiteX74" fmla="*/ 7988258 w 12192614"/>
              <a:gd name="connsiteY74" fmla="*/ 4510211 h 6940094"/>
              <a:gd name="connsiteX75" fmla="*/ 8019419 w 12192614"/>
              <a:gd name="connsiteY75" fmla="*/ 4317200 h 6940094"/>
              <a:gd name="connsiteX76" fmla="*/ 8177084 w 12192614"/>
              <a:gd name="connsiteY76" fmla="*/ 4115817 h 6940094"/>
              <a:gd name="connsiteX77" fmla="*/ 8320331 w 12192614"/>
              <a:gd name="connsiteY77" fmla="*/ 3973965 h 6940094"/>
              <a:gd name="connsiteX78" fmla="*/ 8412418 w 12192614"/>
              <a:gd name="connsiteY78" fmla="*/ 3933502 h 6940094"/>
              <a:gd name="connsiteX79" fmla="*/ 8493343 w 12192614"/>
              <a:gd name="connsiteY79" fmla="*/ 3903736 h 6940094"/>
              <a:gd name="connsiteX80" fmla="*/ 8516598 w 12192614"/>
              <a:gd name="connsiteY80" fmla="*/ 3846066 h 6940094"/>
              <a:gd name="connsiteX81" fmla="*/ 8496598 w 12192614"/>
              <a:gd name="connsiteY81" fmla="*/ 3790255 h 6940094"/>
              <a:gd name="connsiteX82" fmla="*/ 8445904 w 12192614"/>
              <a:gd name="connsiteY82" fmla="*/ 3754908 h 6940094"/>
              <a:gd name="connsiteX83" fmla="*/ 8264819 w 12192614"/>
              <a:gd name="connsiteY83" fmla="*/ 3510936 h 6940094"/>
              <a:gd name="connsiteX84" fmla="*/ 7951982 w 12192614"/>
              <a:gd name="connsiteY84" fmla="*/ 3845135 h 6940094"/>
              <a:gd name="connsiteX85" fmla="*/ 7970585 w 12192614"/>
              <a:gd name="connsiteY85" fmla="*/ 3902806 h 6940094"/>
              <a:gd name="connsiteX86" fmla="*/ 8000816 w 12192614"/>
              <a:gd name="connsiteY86" fmla="*/ 3942804 h 6940094"/>
              <a:gd name="connsiteX87" fmla="*/ 8005002 w 12192614"/>
              <a:gd name="connsiteY87" fmla="*/ 3967919 h 6940094"/>
              <a:gd name="connsiteX88" fmla="*/ 7968725 w 12192614"/>
              <a:gd name="connsiteY88" fmla="*/ 4040472 h 6940094"/>
              <a:gd name="connsiteX89" fmla="*/ 7920356 w 12192614"/>
              <a:gd name="connsiteY89" fmla="*/ 4092097 h 6940094"/>
              <a:gd name="connsiteX90" fmla="*/ 7882218 w 12192614"/>
              <a:gd name="connsiteY90" fmla="*/ 4106515 h 6940094"/>
              <a:gd name="connsiteX91" fmla="*/ 7817106 w 12192614"/>
              <a:gd name="connsiteY91" fmla="*/ 4059076 h 6940094"/>
              <a:gd name="connsiteX92" fmla="*/ 7764086 w 12192614"/>
              <a:gd name="connsiteY92" fmla="*/ 3952106 h 6940094"/>
              <a:gd name="connsiteX93" fmla="*/ 7793852 w 12192614"/>
              <a:gd name="connsiteY93" fmla="*/ 3897225 h 6940094"/>
              <a:gd name="connsiteX94" fmla="*/ 7814316 w 12192614"/>
              <a:gd name="connsiteY94" fmla="*/ 3847926 h 6940094"/>
              <a:gd name="connsiteX95" fmla="*/ 7787806 w 12192614"/>
              <a:gd name="connsiteY95" fmla="*/ 3791650 h 6940094"/>
              <a:gd name="connsiteX96" fmla="*/ 7717577 w 12192614"/>
              <a:gd name="connsiteY96" fmla="*/ 3758629 h 6940094"/>
              <a:gd name="connsiteX97" fmla="*/ 7411252 w 12192614"/>
              <a:gd name="connsiteY97" fmla="*/ 3523481 h 6940094"/>
              <a:gd name="connsiteX98" fmla="*/ 9173339 w 12192614"/>
              <a:gd name="connsiteY98" fmla="*/ 3732584 h 6940094"/>
              <a:gd name="connsiteX99" fmla="*/ 8892426 w 12192614"/>
              <a:gd name="connsiteY99" fmla="*/ 3780953 h 6940094"/>
              <a:gd name="connsiteX100" fmla="*/ 8591979 w 12192614"/>
              <a:gd name="connsiteY100" fmla="*/ 4002335 h 6940094"/>
              <a:gd name="connsiteX101" fmla="*/ 8466406 w 12192614"/>
              <a:gd name="connsiteY101" fmla="*/ 4393009 h 6940094"/>
              <a:gd name="connsiteX102" fmla="*/ 8564074 w 12192614"/>
              <a:gd name="connsiteY102" fmla="*/ 4741825 h 6940094"/>
              <a:gd name="connsiteX103" fmla="*/ 8842197 w 12192614"/>
              <a:gd name="connsiteY103" fmla="*/ 4986461 h 6940094"/>
              <a:gd name="connsiteX104" fmla="*/ 9150085 w 12192614"/>
              <a:gd name="connsiteY104" fmla="*/ 5053434 h 6940094"/>
              <a:gd name="connsiteX105" fmla="*/ 9394721 w 12192614"/>
              <a:gd name="connsiteY105" fmla="*/ 5014366 h 6940094"/>
              <a:gd name="connsiteX106" fmla="*/ 9715631 w 12192614"/>
              <a:gd name="connsiteY106" fmla="*/ 4803216 h 6940094"/>
              <a:gd name="connsiteX107" fmla="*/ 9860739 w 12192614"/>
              <a:gd name="connsiteY107" fmla="*/ 4410682 h 6940094"/>
              <a:gd name="connsiteX108" fmla="*/ 9787255 w 12192614"/>
              <a:gd name="connsiteY108" fmla="*/ 4113026 h 6940094"/>
              <a:gd name="connsiteX109" fmla="*/ 9590988 w 12192614"/>
              <a:gd name="connsiteY109" fmla="*/ 3869320 h 6940094"/>
              <a:gd name="connsiteX110" fmla="*/ 9173339 w 12192614"/>
              <a:gd name="connsiteY110" fmla="*/ 3732584 h 6940094"/>
              <a:gd name="connsiteX111" fmla="*/ 4368014 w 12192614"/>
              <a:gd name="connsiteY111" fmla="*/ 1951670 h 6940094"/>
              <a:gd name="connsiteX112" fmla="*/ 4403361 w 12192614"/>
              <a:gd name="connsiteY112" fmla="*/ 1970273 h 6940094"/>
              <a:gd name="connsiteX113" fmla="*/ 4451730 w 12192614"/>
              <a:gd name="connsiteY113" fmla="*/ 2043757 h 6940094"/>
              <a:gd name="connsiteX114" fmla="*/ 4521493 w 12192614"/>
              <a:gd name="connsiteY114" fmla="*/ 2194446 h 6940094"/>
              <a:gd name="connsiteX115" fmla="*/ 4471264 w 12192614"/>
              <a:gd name="connsiteY115" fmla="*/ 2216770 h 6940094"/>
              <a:gd name="connsiteX116" fmla="*/ 4288950 w 12192614"/>
              <a:gd name="connsiteY116" fmla="*/ 2216770 h 6940094"/>
              <a:gd name="connsiteX117" fmla="*/ 4246161 w 12192614"/>
              <a:gd name="connsiteY117" fmla="*/ 2193516 h 6940094"/>
              <a:gd name="connsiteX118" fmla="*/ 4285228 w 12192614"/>
              <a:gd name="connsiteY118" fmla="*/ 2080034 h 6940094"/>
              <a:gd name="connsiteX119" fmla="*/ 4312203 w 12192614"/>
              <a:gd name="connsiteY119" fmla="*/ 2013992 h 6940094"/>
              <a:gd name="connsiteX120" fmla="*/ 4368014 w 12192614"/>
              <a:gd name="connsiteY120" fmla="*/ 1951670 h 6940094"/>
              <a:gd name="connsiteX121" fmla="*/ 7250108 w 12192614"/>
              <a:gd name="connsiteY121" fmla="*/ 1453096 h 6940094"/>
              <a:gd name="connsiteX122" fmla="*/ 7011983 w 12192614"/>
              <a:gd name="connsiteY122" fmla="*/ 1471699 h 6940094"/>
              <a:gd name="connsiteX123" fmla="*/ 6907803 w 12192614"/>
              <a:gd name="connsiteY123" fmla="*/ 1512627 h 6940094"/>
              <a:gd name="connsiteX124" fmla="*/ 6875247 w 12192614"/>
              <a:gd name="connsiteY124" fmla="*/ 1584250 h 6940094"/>
              <a:gd name="connsiteX125" fmla="*/ 6927337 w 12192614"/>
              <a:gd name="connsiteY125" fmla="*/ 1667036 h 6940094"/>
              <a:gd name="connsiteX126" fmla="*/ 6972915 w 12192614"/>
              <a:gd name="connsiteY126" fmla="*/ 1705173 h 6940094"/>
              <a:gd name="connsiteX127" fmla="*/ 6993379 w 12192614"/>
              <a:gd name="connsiteY127" fmla="*/ 1769356 h 6940094"/>
              <a:gd name="connsiteX128" fmla="*/ 7012913 w 12192614"/>
              <a:gd name="connsiteY128" fmla="*/ 2138635 h 6940094"/>
              <a:gd name="connsiteX129" fmla="*/ 6994309 w 12192614"/>
              <a:gd name="connsiteY129" fmla="*/ 2462336 h 6940094"/>
              <a:gd name="connsiteX130" fmla="*/ 6974310 w 12192614"/>
              <a:gd name="connsiteY130" fmla="*/ 2529774 h 6940094"/>
              <a:gd name="connsiteX131" fmla="*/ 6938499 w 12192614"/>
              <a:gd name="connsiteY131" fmla="*/ 2566516 h 6940094"/>
              <a:gd name="connsiteX132" fmla="*/ 6882688 w 12192614"/>
              <a:gd name="connsiteY132" fmla="*/ 2651162 h 6940094"/>
              <a:gd name="connsiteX133" fmla="*/ 6903617 w 12192614"/>
              <a:gd name="connsiteY133" fmla="*/ 2706508 h 6940094"/>
              <a:gd name="connsiteX134" fmla="*/ 6958032 w 12192614"/>
              <a:gd name="connsiteY134" fmla="*/ 2740459 h 6940094"/>
              <a:gd name="connsiteX135" fmla="*/ 7209180 w 12192614"/>
              <a:gd name="connsiteY135" fmla="*/ 2760923 h 6940094"/>
              <a:gd name="connsiteX136" fmla="*/ 7484512 w 12192614"/>
              <a:gd name="connsiteY136" fmla="*/ 2734413 h 6940094"/>
              <a:gd name="connsiteX137" fmla="*/ 7566367 w 12192614"/>
              <a:gd name="connsiteY137" fmla="*/ 2646511 h 6940094"/>
              <a:gd name="connsiteX138" fmla="*/ 7516138 w 12192614"/>
              <a:gd name="connsiteY138" fmla="*/ 2565586 h 6940094"/>
              <a:gd name="connsiteX139" fmla="*/ 7486372 w 12192614"/>
              <a:gd name="connsiteY139" fmla="*/ 2545122 h 6940094"/>
              <a:gd name="connsiteX140" fmla="*/ 7451026 w 12192614"/>
              <a:gd name="connsiteY140" fmla="*/ 2430710 h 6940094"/>
              <a:gd name="connsiteX141" fmla="*/ 7504976 w 12192614"/>
              <a:gd name="connsiteY141" fmla="*/ 2329321 h 6940094"/>
              <a:gd name="connsiteX142" fmla="*/ 7543578 w 12192614"/>
              <a:gd name="connsiteY142" fmla="*/ 2346530 h 6940094"/>
              <a:gd name="connsiteX143" fmla="*/ 7616597 w 12192614"/>
              <a:gd name="connsiteY143" fmla="*/ 2419548 h 6940094"/>
              <a:gd name="connsiteX144" fmla="*/ 7808213 w 12192614"/>
              <a:gd name="connsiteY144" fmla="*/ 2648371 h 6940094"/>
              <a:gd name="connsiteX145" fmla="*/ 7874721 w 12192614"/>
              <a:gd name="connsiteY145" fmla="*/ 2726506 h 6940094"/>
              <a:gd name="connsiteX146" fmla="*/ 7931926 w 12192614"/>
              <a:gd name="connsiteY146" fmla="*/ 2742319 h 6940094"/>
              <a:gd name="connsiteX147" fmla="*/ 8284463 w 12192614"/>
              <a:gd name="connsiteY147" fmla="*/ 2742319 h 6940094"/>
              <a:gd name="connsiteX148" fmla="*/ 8424920 w 12192614"/>
              <a:gd name="connsiteY148" fmla="*/ 2643721 h 6940094"/>
              <a:gd name="connsiteX149" fmla="*/ 8403990 w 12192614"/>
              <a:gd name="connsiteY149" fmla="*/ 2575818 h 6940094"/>
              <a:gd name="connsiteX150" fmla="*/ 8332832 w 12192614"/>
              <a:gd name="connsiteY150" fmla="*/ 2528379 h 6940094"/>
              <a:gd name="connsiteX151" fmla="*/ 8279812 w 12192614"/>
              <a:gd name="connsiteY151" fmla="*/ 2498148 h 6940094"/>
              <a:gd name="connsiteX152" fmla="*/ 8215630 w 12192614"/>
              <a:gd name="connsiteY152" fmla="*/ 2429780 h 6940094"/>
              <a:gd name="connsiteX153" fmla="*/ 7867744 w 12192614"/>
              <a:gd name="connsiteY153" fmla="*/ 2027014 h 6940094"/>
              <a:gd name="connsiteX154" fmla="*/ 7820770 w 12192614"/>
              <a:gd name="connsiteY154" fmla="*/ 1963762 h 6940094"/>
              <a:gd name="connsiteX155" fmla="*/ 7808213 w 12192614"/>
              <a:gd name="connsiteY155" fmla="*/ 1917253 h 6940094"/>
              <a:gd name="connsiteX156" fmla="*/ 7863093 w 12192614"/>
              <a:gd name="connsiteY156" fmla="*/ 1822375 h 6940094"/>
              <a:gd name="connsiteX157" fmla="*/ 7962622 w 12192614"/>
              <a:gd name="connsiteY157" fmla="*/ 1726567 h 6940094"/>
              <a:gd name="connsiteX158" fmla="*/ 8026339 w 12192614"/>
              <a:gd name="connsiteY158" fmla="*/ 1678663 h 6940094"/>
              <a:gd name="connsiteX159" fmla="*/ 8100288 w 12192614"/>
              <a:gd name="connsiteY159" fmla="*/ 1667036 h 6940094"/>
              <a:gd name="connsiteX160" fmla="*/ 8190515 w 12192614"/>
              <a:gd name="connsiteY160" fmla="*/ 1659595 h 6940094"/>
              <a:gd name="connsiteX161" fmla="*/ 8234234 w 12192614"/>
              <a:gd name="connsiteY161" fmla="*/ 1626574 h 6940094"/>
              <a:gd name="connsiteX162" fmla="*/ 8251907 w 12192614"/>
              <a:gd name="connsiteY162" fmla="*/ 1571228 h 6940094"/>
              <a:gd name="connsiteX163" fmla="*/ 8167261 w 12192614"/>
              <a:gd name="connsiteY163" fmla="*/ 1472629 h 6940094"/>
              <a:gd name="connsiteX164" fmla="*/ 7955181 w 12192614"/>
              <a:gd name="connsiteY164" fmla="*/ 1454026 h 6940094"/>
              <a:gd name="connsiteX165" fmla="*/ 7701243 w 12192614"/>
              <a:gd name="connsiteY165" fmla="*/ 1482396 h 6940094"/>
              <a:gd name="connsiteX166" fmla="*/ 7626829 w 12192614"/>
              <a:gd name="connsiteY166" fmla="*/ 1579599 h 6940094"/>
              <a:gd name="connsiteX167" fmla="*/ 7638921 w 12192614"/>
              <a:gd name="connsiteY167" fmla="*/ 1622388 h 6940094"/>
              <a:gd name="connsiteX168" fmla="*/ 7656594 w 12192614"/>
              <a:gd name="connsiteY168" fmla="*/ 1672617 h 6940094"/>
              <a:gd name="connsiteX169" fmla="*/ 7586831 w 12192614"/>
              <a:gd name="connsiteY169" fmla="*/ 1790749 h 6940094"/>
              <a:gd name="connsiteX170" fmla="*/ 7506371 w 12192614"/>
              <a:gd name="connsiteY170" fmla="*/ 1883767 h 6940094"/>
              <a:gd name="connsiteX171" fmla="*/ 7464978 w 12192614"/>
              <a:gd name="connsiteY171" fmla="*/ 1902370 h 6940094"/>
              <a:gd name="connsiteX172" fmla="*/ 7429632 w 12192614"/>
              <a:gd name="connsiteY172" fmla="*/ 1824236 h 6940094"/>
              <a:gd name="connsiteX173" fmla="*/ 7442189 w 12192614"/>
              <a:gd name="connsiteY173" fmla="*/ 1727497 h 6940094"/>
              <a:gd name="connsiteX174" fmla="*/ 7469629 w 12192614"/>
              <a:gd name="connsiteY174" fmla="*/ 1665176 h 6940094"/>
              <a:gd name="connsiteX175" fmla="*/ 7520324 w 12192614"/>
              <a:gd name="connsiteY175" fmla="*/ 1617272 h 6940094"/>
              <a:gd name="connsiteX176" fmla="*/ 7530091 w 12192614"/>
              <a:gd name="connsiteY176" fmla="*/ 1574019 h 6940094"/>
              <a:gd name="connsiteX177" fmla="*/ 7466839 w 12192614"/>
              <a:gd name="connsiteY177" fmla="*/ 1481001 h 6940094"/>
              <a:gd name="connsiteX178" fmla="*/ 7250108 w 12192614"/>
              <a:gd name="connsiteY178" fmla="*/ 1453096 h 6940094"/>
              <a:gd name="connsiteX179" fmla="*/ 5628960 w 12192614"/>
              <a:gd name="connsiteY179" fmla="*/ 1453096 h 6940094"/>
              <a:gd name="connsiteX180" fmla="*/ 5446646 w 12192614"/>
              <a:gd name="connsiteY180" fmla="*/ 1460537 h 6940094"/>
              <a:gd name="connsiteX181" fmla="*/ 5293167 w 12192614"/>
              <a:gd name="connsiteY181" fmla="*/ 1573088 h 6940094"/>
              <a:gd name="connsiteX182" fmla="*/ 5309445 w 12192614"/>
              <a:gd name="connsiteY182" fmla="*/ 1620527 h 6940094"/>
              <a:gd name="connsiteX183" fmla="*/ 5367581 w 12192614"/>
              <a:gd name="connsiteY183" fmla="*/ 1660525 h 6940094"/>
              <a:gd name="connsiteX184" fmla="*/ 5419671 w 12192614"/>
              <a:gd name="connsiteY184" fmla="*/ 1697732 h 6940094"/>
              <a:gd name="connsiteX185" fmla="*/ 5445716 w 12192614"/>
              <a:gd name="connsiteY185" fmla="*/ 1757263 h 6940094"/>
              <a:gd name="connsiteX186" fmla="*/ 5473621 w 12192614"/>
              <a:gd name="connsiteY186" fmla="*/ 2107009 h 6940094"/>
              <a:gd name="connsiteX187" fmla="*/ 5457808 w 12192614"/>
              <a:gd name="connsiteY187" fmla="*/ 2452104 h 6940094"/>
              <a:gd name="connsiteX188" fmla="*/ 5404788 w 12192614"/>
              <a:gd name="connsiteY188" fmla="*/ 2544192 h 6940094"/>
              <a:gd name="connsiteX189" fmla="*/ 5346187 w 12192614"/>
              <a:gd name="connsiteY189" fmla="*/ 2586980 h 6940094"/>
              <a:gd name="connsiteX190" fmla="*/ 5333164 w 12192614"/>
              <a:gd name="connsiteY190" fmla="*/ 2634419 h 6940094"/>
              <a:gd name="connsiteX191" fmla="*/ 5402463 w 12192614"/>
              <a:gd name="connsiteY191" fmla="*/ 2727901 h 6940094"/>
              <a:gd name="connsiteX192" fmla="*/ 5597334 w 12192614"/>
              <a:gd name="connsiteY192" fmla="*/ 2760923 h 6940094"/>
              <a:gd name="connsiteX193" fmla="*/ 5875457 w 12192614"/>
              <a:gd name="connsiteY193" fmla="*/ 2631628 h 6940094"/>
              <a:gd name="connsiteX194" fmla="*/ 5813135 w 12192614"/>
              <a:gd name="connsiteY194" fmla="*/ 2551633 h 6940094"/>
              <a:gd name="connsiteX195" fmla="*/ 5754069 w 12192614"/>
              <a:gd name="connsiteY195" fmla="*/ 2481870 h 6940094"/>
              <a:gd name="connsiteX196" fmla="*/ 5739651 w 12192614"/>
              <a:gd name="connsiteY196" fmla="*/ 2305137 h 6940094"/>
              <a:gd name="connsiteX197" fmla="*/ 5796392 w 12192614"/>
              <a:gd name="connsiteY197" fmla="*/ 2147937 h 6940094"/>
              <a:gd name="connsiteX198" fmla="*/ 5892200 w 12192614"/>
              <a:gd name="connsiteY198" fmla="*/ 2200027 h 6940094"/>
              <a:gd name="connsiteX199" fmla="*/ 6443794 w 12192614"/>
              <a:gd name="connsiteY199" fmla="*/ 2693950 h 6940094"/>
              <a:gd name="connsiteX200" fmla="*/ 6513092 w 12192614"/>
              <a:gd name="connsiteY200" fmla="*/ 2749761 h 6940094"/>
              <a:gd name="connsiteX201" fmla="*/ 6562857 w 12192614"/>
              <a:gd name="connsiteY201" fmla="*/ 2761853 h 6940094"/>
              <a:gd name="connsiteX202" fmla="*/ 6654014 w 12192614"/>
              <a:gd name="connsiteY202" fmla="*/ 2671626 h 6940094"/>
              <a:gd name="connsiteX203" fmla="*/ 6673547 w 12192614"/>
              <a:gd name="connsiteY203" fmla="*/ 2435361 h 6940094"/>
              <a:gd name="connsiteX204" fmla="*/ 6672617 w 12192614"/>
              <a:gd name="connsiteY204" fmla="*/ 2244675 h 6940094"/>
              <a:gd name="connsiteX205" fmla="*/ 6672617 w 12192614"/>
              <a:gd name="connsiteY205" fmla="*/ 1941438 h 6940094"/>
              <a:gd name="connsiteX206" fmla="*/ 6698662 w 12192614"/>
              <a:gd name="connsiteY206" fmla="*/ 1708894 h 6940094"/>
              <a:gd name="connsiteX207" fmla="*/ 6716336 w 12192614"/>
              <a:gd name="connsiteY207" fmla="*/ 1680989 h 6940094"/>
              <a:gd name="connsiteX208" fmla="*/ 6754473 w 12192614"/>
              <a:gd name="connsiteY208" fmla="*/ 1659595 h 6940094"/>
              <a:gd name="connsiteX209" fmla="*/ 6824236 w 12192614"/>
              <a:gd name="connsiteY209" fmla="*/ 1568437 h 6940094"/>
              <a:gd name="connsiteX210" fmla="*/ 6738660 w 12192614"/>
              <a:gd name="connsiteY210" fmla="*/ 1469839 h 6940094"/>
              <a:gd name="connsiteX211" fmla="*/ 6544253 w 12192614"/>
              <a:gd name="connsiteY211" fmla="*/ 1331813 h 6940094"/>
              <a:gd name="connsiteX212" fmla="*/ 6391704 w 12192614"/>
              <a:gd name="connsiteY212" fmla="*/ 1462397 h 6940094"/>
              <a:gd name="connsiteX213" fmla="*/ 6284734 w 12192614"/>
              <a:gd name="connsiteY213" fmla="*/ 1562856 h 6940094"/>
              <a:gd name="connsiteX214" fmla="*/ 6299617 w 12192614"/>
              <a:gd name="connsiteY214" fmla="*/ 1614481 h 6940094"/>
              <a:gd name="connsiteX215" fmla="*/ 6350776 w 12192614"/>
              <a:gd name="connsiteY215" fmla="*/ 1652153 h 6940094"/>
              <a:gd name="connsiteX216" fmla="*/ 6409378 w 12192614"/>
              <a:gd name="connsiteY216" fmla="*/ 1716335 h 6940094"/>
              <a:gd name="connsiteX217" fmla="*/ 6423330 w 12192614"/>
              <a:gd name="connsiteY217" fmla="*/ 1876326 h 6940094"/>
              <a:gd name="connsiteX218" fmla="*/ 6374961 w 12192614"/>
              <a:gd name="connsiteY218" fmla="*/ 1979575 h 6940094"/>
              <a:gd name="connsiteX219" fmla="*/ 6281013 w 12192614"/>
              <a:gd name="connsiteY219" fmla="*/ 1922834 h 6940094"/>
              <a:gd name="connsiteX220" fmla="*/ 5817786 w 12192614"/>
              <a:gd name="connsiteY220" fmla="*/ 1517278 h 6940094"/>
              <a:gd name="connsiteX221" fmla="*/ 5737326 w 12192614"/>
              <a:gd name="connsiteY221" fmla="*/ 1464723 h 6940094"/>
              <a:gd name="connsiteX222" fmla="*/ 5628960 w 12192614"/>
              <a:gd name="connsiteY222" fmla="*/ 1453096 h 6940094"/>
              <a:gd name="connsiteX223" fmla="*/ 2610540 w 12192614"/>
              <a:gd name="connsiteY223" fmla="*/ 1452165 h 6940094"/>
              <a:gd name="connsiteX224" fmla="*/ 2392879 w 12192614"/>
              <a:gd name="connsiteY224" fmla="*/ 1473559 h 6940094"/>
              <a:gd name="connsiteX225" fmla="*/ 2210565 w 12192614"/>
              <a:gd name="connsiteY225" fmla="*/ 1603784 h 6940094"/>
              <a:gd name="connsiteX226" fmla="*/ 2251492 w 12192614"/>
              <a:gd name="connsiteY226" fmla="*/ 1662385 h 6940094"/>
              <a:gd name="connsiteX227" fmla="*/ 2327302 w 12192614"/>
              <a:gd name="connsiteY227" fmla="*/ 1718661 h 6940094"/>
              <a:gd name="connsiteX228" fmla="*/ 2340790 w 12192614"/>
              <a:gd name="connsiteY228" fmla="*/ 1824236 h 6940094"/>
              <a:gd name="connsiteX229" fmla="*/ 2344510 w 12192614"/>
              <a:gd name="connsiteY229" fmla="*/ 2079104 h 6940094"/>
              <a:gd name="connsiteX230" fmla="*/ 2345440 w 12192614"/>
              <a:gd name="connsiteY230" fmla="*/ 2156308 h 6940094"/>
              <a:gd name="connsiteX231" fmla="*/ 2331487 w 12192614"/>
              <a:gd name="connsiteY231" fmla="*/ 2440942 h 6940094"/>
              <a:gd name="connsiteX232" fmla="*/ 2315209 w 12192614"/>
              <a:gd name="connsiteY232" fmla="*/ 2509775 h 6940094"/>
              <a:gd name="connsiteX233" fmla="*/ 2278468 w 12192614"/>
              <a:gd name="connsiteY233" fmla="*/ 2543262 h 6940094"/>
              <a:gd name="connsiteX234" fmla="*/ 2213355 w 12192614"/>
              <a:gd name="connsiteY234" fmla="*/ 2586050 h 6940094"/>
              <a:gd name="connsiteX235" fmla="*/ 2198473 w 12192614"/>
              <a:gd name="connsiteY235" fmla="*/ 2633489 h 6940094"/>
              <a:gd name="connsiteX236" fmla="*/ 2222192 w 12192614"/>
              <a:gd name="connsiteY236" fmla="*/ 2689764 h 6940094"/>
              <a:gd name="connsiteX237" fmla="*/ 2287769 w 12192614"/>
              <a:gd name="connsiteY237" fmla="*/ 2729297 h 6940094"/>
              <a:gd name="connsiteX238" fmla="*/ 2537057 w 12192614"/>
              <a:gd name="connsiteY238" fmla="*/ 2760923 h 6940094"/>
              <a:gd name="connsiteX239" fmla="*/ 2794715 w 12192614"/>
              <a:gd name="connsiteY239" fmla="*/ 2726506 h 6940094"/>
              <a:gd name="connsiteX240" fmla="*/ 2884942 w 12192614"/>
              <a:gd name="connsiteY240" fmla="*/ 2626977 h 6940094"/>
              <a:gd name="connsiteX241" fmla="*/ 2845875 w 12192614"/>
              <a:gd name="connsiteY241" fmla="*/ 2553494 h 6940094"/>
              <a:gd name="connsiteX242" fmla="*/ 2797506 w 12192614"/>
              <a:gd name="connsiteY242" fmla="*/ 2515356 h 6940094"/>
              <a:gd name="connsiteX243" fmla="*/ 2767740 w 12192614"/>
              <a:gd name="connsiteY243" fmla="*/ 2362807 h 6940094"/>
              <a:gd name="connsiteX244" fmla="*/ 2773321 w 12192614"/>
              <a:gd name="connsiteY244" fmla="*/ 2253047 h 6940094"/>
              <a:gd name="connsiteX245" fmla="*/ 2796576 w 12192614"/>
              <a:gd name="connsiteY245" fmla="*/ 2209328 h 6940094"/>
              <a:gd name="connsiteX246" fmla="*/ 3008656 w 12192614"/>
              <a:gd name="connsiteY246" fmla="*/ 2190725 h 6940094"/>
              <a:gd name="connsiteX247" fmla="*/ 3098418 w 12192614"/>
              <a:gd name="connsiteY247" fmla="*/ 2204678 h 6940094"/>
              <a:gd name="connsiteX248" fmla="*/ 3115626 w 12192614"/>
              <a:gd name="connsiteY248" fmla="*/ 2277231 h 6940094"/>
              <a:gd name="connsiteX249" fmla="*/ 3098883 w 12192614"/>
              <a:gd name="connsiteY249" fmla="*/ 2468848 h 6940094"/>
              <a:gd name="connsiteX250" fmla="*/ 3079814 w 12192614"/>
              <a:gd name="connsiteY250" fmla="*/ 2523728 h 6940094"/>
              <a:gd name="connsiteX251" fmla="*/ 3043072 w 12192614"/>
              <a:gd name="connsiteY251" fmla="*/ 2553494 h 6940094"/>
              <a:gd name="connsiteX252" fmla="*/ 2988192 w 12192614"/>
              <a:gd name="connsiteY252" fmla="*/ 2636279 h 6940094"/>
              <a:gd name="connsiteX253" fmla="*/ 3059815 w 12192614"/>
              <a:gd name="connsiteY253" fmla="*/ 2728367 h 6940094"/>
              <a:gd name="connsiteX254" fmla="*/ 3304452 w 12192614"/>
              <a:gd name="connsiteY254" fmla="*/ 2760923 h 6940094"/>
              <a:gd name="connsiteX255" fmla="*/ 3577458 w 12192614"/>
              <a:gd name="connsiteY255" fmla="*/ 2728832 h 6940094"/>
              <a:gd name="connsiteX256" fmla="*/ 3661639 w 12192614"/>
              <a:gd name="connsiteY256" fmla="*/ 2626047 h 6940094"/>
              <a:gd name="connsiteX257" fmla="*/ 3626292 w 12192614"/>
              <a:gd name="connsiteY257" fmla="*/ 2566516 h 6940094"/>
              <a:gd name="connsiteX258" fmla="*/ 3567691 w 12192614"/>
              <a:gd name="connsiteY258" fmla="*/ 2529309 h 6940094"/>
              <a:gd name="connsiteX259" fmla="*/ 3550948 w 12192614"/>
              <a:gd name="connsiteY259" fmla="*/ 2492102 h 6940094"/>
              <a:gd name="connsiteX260" fmla="*/ 3536995 w 12192614"/>
              <a:gd name="connsiteY260" fmla="*/ 2252117 h 6940094"/>
              <a:gd name="connsiteX261" fmla="*/ 3542576 w 12192614"/>
              <a:gd name="connsiteY261" fmla="*/ 1960972 h 6940094"/>
              <a:gd name="connsiteX262" fmla="*/ 3551878 w 12192614"/>
              <a:gd name="connsiteY262" fmla="*/ 1754473 h 6940094"/>
              <a:gd name="connsiteX263" fmla="*/ 3569552 w 12192614"/>
              <a:gd name="connsiteY263" fmla="*/ 1697267 h 6940094"/>
              <a:gd name="connsiteX264" fmla="*/ 3616990 w 12192614"/>
              <a:gd name="connsiteY264" fmla="*/ 1665176 h 6940094"/>
              <a:gd name="connsiteX265" fmla="*/ 3674661 w 12192614"/>
              <a:gd name="connsiteY265" fmla="*/ 1581460 h 6940094"/>
              <a:gd name="connsiteX266" fmla="*/ 3593271 w 12192614"/>
              <a:gd name="connsiteY266" fmla="*/ 1484256 h 6940094"/>
              <a:gd name="connsiteX267" fmla="*/ 3340728 w 12192614"/>
              <a:gd name="connsiteY267" fmla="*/ 1453096 h 6940094"/>
              <a:gd name="connsiteX268" fmla="*/ 3097953 w 12192614"/>
              <a:gd name="connsiteY268" fmla="*/ 1476350 h 6940094"/>
              <a:gd name="connsiteX269" fmla="*/ 3022608 w 12192614"/>
              <a:gd name="connsiteY269" fmla="*/ 1518673 h 6940094"/>
              <a:gd name="connsiteX270" fmla="*/ 2993773 w 12192614"/>
              <a:gd name="connsiteY270" fmla="*/ 1587971 h 6940094"/>
              <a:gd name="connsiteX271" fmla="*/ 3006795 w 12192614"/>
              <a:gd name="connsiteY271" fmla="*/ 1631224 h 6940094"/>
              <a:gd name="connsiteX272" fmla="*/ 3060745 w 12192614"/>
              <a:gd name="connsiteY272" fmla="*/ 1670757 h 6940094"/>
              <a:gd name="connsiteX273" fmla="*/ 3090363 w 12192614"/>
              <a:gd name="connsiteY273" fmla="*/ 1992841 h 6940094"/>
              <a:gd name="connsiteX274" fmla="*/ 3115626 w 12192614"/>
              <a:gd name="connsiteY274" fmla="*/ 1907952 h 6940094"/>
              <a:gd name="connsiteX275" fmla="*/ 3092372 w 12192614"/>
              <a:gd name="connsiteY275" fmla="*/ 1959111 h 6940094"/>
              <a:gd name="connsiteX276" fmla="*/ 2973309 w 12192614"/>
              <a:gd name="connsiteY276" fmla="*/ 1969343 h 6940094"/>
              <a:gd name="connsiteX277" fmla="*/ 2839829 w 12192614"/>
              <a:gd name="connsiteY277" fmla="*/ 1967483 h 6940094"/>
              <a:gd name="connsiteX278" fmla="*/ 2797506 w 12192614"/>
              <a:gd name="connsiteY278" fmla="*/ 1956321 h 6940094"/>
              <a:gd name="connsiteX279" fmla="*/ 2773321 w 12192614"/>
              <a:gd name="connsiteY279" fmla="*/ 1876326 h 6940094"/>
              <a:gd name="connsiteX280" fmla="*/ 2783088 w 12192614"/>
              <a:gd name="connsiteY280" fmla="*/ 1729358 h 6940094"/>
              <a:gd name="connsiteX281" fmla="*/ 2829132 w 12192614"/>
              <a:gd name="connsiteY281" fmla="*/ 1670757 h 6940094"/>
              <a:gd name="connsiteX282" fmla="*/ 2885873 w 12192614"/>
              <a:gd name="connsiteY282" fmla="*/ 1625178 h 6940094"/>
              <a:gd name="connsiteX283" fmla="*/ 2900755 w 12192614"/>
              <a:gd name="connsiteY283" fmla="*/ 1572158 h 6940094"/>
              <a:gd name="connsiteX284" fmla="*/ 2610540 w 12192614"/>
              <a:gd name="connsiteY284" fmla="*/ 1452165 h 6940094"/>
              <a:gd name="connsiteX285" fmla="*/ 1957929 w 12192614"/>
              <a:gd name="connsiteY285" fmla="*/ 1443794 h 6940094"/>
              <a:gd name="connsiteX286" fmla="*/ 1908630 w 12192614"/>
              <a:gd name="connsiteY286" fmla="*/ 1451235 h 6940094"/>
              <a:gd name="connsiteX287" fmla="*/ 1764452 w 12192614"/>
              <a:gd name="connsiteY287" fmla="*/ 1472629 h 6940094"/>
              <a:gd name="connsiteX288" fmla="*/ 1274249 w 12192614"/>
              <a:gd name="connsiteY288" fmla="*/ 1472629 h 6940094"/>
              <a:gd name="connsiteX289" fmla="*/ 1200301 w 12192614"/>
              <a:gd name="connsiteY289" fmla="*/ 1468909 h 6940094"/>
              <a:gd name="connsiteX290" fmla="*/ 1117980 w 12192614"/>
              <a:gd name="connsiteY290" fmla="*/ 1454956 h 6940094"/>
              <a:gd name="connsiteX291" fmla="*/ 1075192 w 12192614"/>
              <a:gd name="connsiteY291" fmla="*/ 1449375 h 6940094"/>
              <a:gd name="connsiteX292" fmla="*/ 935666 w 12192614"/>
              <a:gd name="connsiteY292" fmla="*/ 1544253 h 6940094"/>
              <a:gd name="connsiteX293" fmla="*/ 865902 w 12192614"/>
              <a:gd name="connsiteY293" fmla="*/ 1672152 h 6940094"/>
              <a:gd name="connsiteX294" fmla="*/ 839857 w 12192614"/>
              <a:gd name="connsiteY294" fmla="*/ 1799121 h 6940094"/>
              <a:gd name="connsiteX295" fmla="*/ 872414 w 12192614"/>
              <a:gd name="connsiteY295" fmla="*/ 1895394 h 6940094"/>
              <a:gd name="connsiteX296" fmla="*/ 884691 w 12192614"/>
              <a:gd name="connsiteY296" fmla="*/ 2000446 h 6940094"/>
              <a:gd name="connsiteX297" fmla="*/ 1047287 w 12192614"/>
              <a:gd name="connsiteY297" fmla="*/ 1896789 h 6940094"/>
              <a:gd name="connsiteX298" fmla="*/ 1149606 w 12192614"/>
              <a:gd name="connsiteY298" fmla="*/ 1771216 h 6940094"/>
              <a:gd name="connsiteX299" fmla="*/ 1220299 w 12192614"/>
              <a:gd name="connsiteY299" fmla="*/ 1719126 h 6940094"/>
              <a:gd name="connsiteX300" fmla="*/ 1263088 w 12192614"/>
              <a:gd name="connsiteY300" fmla="*/ 1754473 h 6940094"/>
              <a:gd name="connsiteX301" fmla="*/ 1276110 w 12192614"/>
              <a:gd name="connsiteY301" fmla="*/ 1873535 h 6940094"/>
              <a:gd name="connsiteX302" fmla="*/ 1269599 w 12192614"/>
              <a:gd name="connsiteY302" fmla="*/ 2154913 h 6940094"/>
              <a:gd name="connsiteX303" fmla="*/ 1255646 w 12192614"/>
              <a:gd name="connsiteY303" fmla="*/ 2389783 h 6940094"/>
              <a:gd name="connsiteX304" fmla="*/ 1233787 w 12192614"/>
              <a:gd name="connsiteY304" fmla="*/ 2500474 h 6940094"/>
              <a:gd name="connsiteX305" fmla="*/ 1184953 w 12192614"/>
              <a:gd name="connsiteY305" fmla="*/ 2539541 h 6940094"/>
              <a:gd name="connsiteX306" fmla="*/ 1118910 w 12192614"/>
              <a:gd name="connsiteY306" fmla="*/ 2561865 h 6940094"/>
              <a:gd name="connsiteX307" fmla="*/ 1085424 w 12192614"/>
              <a:gd name="connsiteY307" fmla="*/ 2621396 h 6940094"/>
              <a:gd name="connsiteX308" fmla="*/ 1179372 w 12192614"/>
              <a:gd name="connsiteY308" fmla="*/ 2723716 h 6940094"/>
              <a:gd name="connsiteX309" fmla="*/ 1521676 w 12192614"/>
              <a:gd name="connsiteY309" fmla="*/ 2761853 h 6940094"/>
              <a:gd name="connsiteX310" fmla="*/ 1800264 w 12192614"/>
              <a:gd name="connsiteY310" fmla="*/ 2729297 h 6940094"/>
              <a:gd name="connsiteX311" fmla="*/ 1890956 w 12192614"/>
              <a:gd name="connsiteY311" fmla="*/ 2629768 h 6940094"/>
              <a:gd name="connsiteX312" fmla="*/ 1872818 w 12192614"/>
              <a:gd name="connsiteY312" fmla="*/ 2577213 h 6940094"/>
              <a:gd name="connsiteX313" fmla="*/ 1804450 w 12192614"/>
              <a:gd name="connsiteY313" fmla="*/ 2536750 h 6940094"/>
              <a:gd name="connsiteX314" fmla="*/ 1741198 w 12192614"/>
              <a:gd name="connsiteY314" fmla="*/ 2480940 h 6940094"/>
              <a:gd name="connsiteX315" fmla="*/ 1724455 w 12192614"/>
              <a:gd name="connsiteY315" fmla="*/ 2364668 h 6940094"/>
              <a:gd name="connsiteX316" fmla="*/ 1724455 w 12192614"/>
              <a:gd name="connsiteY316" fmla="*/ 1843770 h 6940094"/>
              <a:gd name="connsiteX317" fmla="*/ 1739338 w 12192614"/>
              <a:gd name="connsiteY317" fmla="*/ 1748891 h 6940094"/>
              <a:gd name="connsiteX318" fmla="*/ 1788637 w 12192614"/>
              <a:gd name="connsiteY318" fmla="*/ 1720056 h 6940094"/>
              <a:gd name="connsiteX319" fmla="*/ 1831425 w 12192614"/>
              <a:gd name="connsiteY319" fmla="*/ 1737729 h 6940094"/>
              <a:gd name="connsiteX320" fmla="*/ 1879794 w 12192614"/>
              <a:gd name="connsiteY320" fmla="*/ 1813074 h 6940094"/>
              <a:gd name="connsiteX321" fmla="*/ 1951418 w 12192614"/>
              <a:gd name="connsiteY321" fmla="*/ 1903766 h 6940094"/>
              <a:gd name="connsiteX322" fmla="*/ 2036994 w 12192614"/>
              <a:gd name="connsiteY322" fmla="*/ 1931206 h 6940094"/>
              <a:gd name="connsiteX323" fmla="*/ 2140393 w 12192614"/>
              <a:gd name="connsiteY323" fmla="*/ 2024585 h 6940094"/>
              <a:gd name="connsiteX324" fmla="*/ 2175590 w 12192614"/>
              <a:gd name="connsiteY324" fmla="*/ 1785168 h 6940094"/>
              <a:gd name="connsiteX325" fmla="*/ 2104431 w 12192614"/>
              <a:gd name="connsiteY325" fmla="*/ 1555415 h 6940094"/>
              <a:gd name="connsiteX326" fmla="*/ 1957929 w 12192614"/>
              <a:gd name="connsiteY326" fmla="*/ 1443794 h 6940094"/>
              <a:gd name="connsiteX327" fmla="*/ 4410802 w 12192614"/>
              <a:gd name="connsiteY327" fmla="*/ 1441003 h 6940094"/>
              <a:gd name="connsiteX328" fmla="*/ 4247091 w 12192614"/>
              <a:gd name="connsiteY328" fmla="*/ 1506116 h 6940094"/>
              <a:gd name="connsiteX329" fmla="*/ 4207559 w 12192614"/>
              <a:gd name="connsiteY329" fmla="*/ 1567042 h 6940094"/>
              <a:gd name="connsiteX330" fmla="*/ 4197792 w 12192614"/>
              <a:gd name="connsiteY330" fmla="*/ 1678198 h 6940094"/>
              <a:gd name="connsiteX331" fmla="*/ 4172212 w 12192614"/>
              <a:gd name="connsiteY331" fmla="*/ 1832142 h 6940094"/>
              <a:gd name="connsiteX332" fmla="*/ 4075009 w 12192614"/>
              <a:gd name="connsiteY332" fmla="*/ 2068872 h 6940094"/>
              <a:gd name="connsiteX333" fmla="*/ 3943854 w 12192614"/>
              <a:gd name="connsiteY333" fmla="*/ 2356296 h 6940094"/>
              <a:gd name="connsiteX334" fmla="*/ 3855023 w 12192614"/>
              <a:gd name="connsiteY334" fmla="*/ 2521402 h 6940094"/>
              <a:gd name="connsiteX335" fmla="*/ 3763400 w 12192614"/>
              <a:gd name="connsiteY335" fmla="*/ 2581399 h 6940094"/>
              <a:gd name="connsiteX336" fmla="*/ 3711775 w 12192614"/>
              <a:gd name="connsiteY336" fmla="*/ 2610234 h 6940094"/>
              <a:gd name="connsiteX337" fmla="*/ 3697358 w 12192614"/>
              <a:gd name="connsiteY337" fmla="*/ 2654883 h 6940094"/>
              <a:gd name="connsiteX338" fmla="*/ 3762470 w 12192614"/>
              <a:gd name="connsiteY338" fmla="*/ 2740459 h 6940094"/>
              <a:gd name="connsiteX339" fmla="*/ 3983852 w 12192614"/>
              <a:gd name="connsiteY339" fmla="*/ 2760923 h 6940094"/>
              <a:gd name="connsiteX340" fmla="*/ 4248951 w 12192614"/>
              <a:gd name="connsiteY340" fmla="*/ 2650232 h 6940094"/>
              <a:gd name="connsiteX341" fmla="*/ 4192211 w 12192614"/>
              <a:gd name="connsiteY341" fmla="*/ 2583259 h 6940094"/>
              <a:gd name="connsiteX342" fmla="*/ 4140586 w 12192614"/>
              <a:gd name="connsiteY342" fmla="*/ 2563260 h 6940094"/>
              <a:gd name="connsiteX343" fmla="*/ 4132680 w 12192614"/>
              <a:gd name="connsiteY343" fmla="*/ 2536750 h 6940094"/>
              <a:gd name="connsiteX344" fmla="*/ 4143842 w 12192614"/>
              <a:gd name="connsiteY344" fmla="*/ 2490242 h 6940094"/>
              <a:gd name="connsiteX345" fmla="*/ 4169887 w 12192614"/>
              <a:gd name="connsiteY345" fmla="*/ 2456755 h 6940094"/>
              <a:gd name="connsiteX346" fmla="*/ 4317785 w 12192614"/>
              <a:gd name="connsiteY346" fmla="*/ 2441872 h 6940094"/>
              <a:gd name="connsiteX347" fmla="*/ 4545677 w 12192614"/>
              <a:gd name="connsiteY347" fmla="*/ 2453035 h 6940094"/>
              <a:gd name="connsiteX348" fmla="*/ 4621022 w 12192614"/>
              <a:gd name="connsiteY348" fmla="*/ 2526519 h 6940094"/>
              <a:gd name="connsiteX349" fmla="*/ 4577303 w 12192614"/>
              <a:gd name="connsiteY349" fmla="*/ 2576748 h 6940094"/>
              <a:gd name="connsiteX350" fmla="*/ 4523819 w 12192614"/>
              <a:gd name="connsiteY350" fmla="*/ 2605118 h 6940094"/>
              <a:gd name="connsiteX351" fmla="*/ 4509401 w 12192614"/>
              <a:gd name="connsiteY351" fmla="*/ 2648371 h 6940094"/>
              <a:gd name="connsiteX352" fmla="*/ 4536841 w 12192614"/>
              <a:gd name="connsiteY352" fmla="*/ 2710228 h 6940094"/>
              <a:gd name="connsiteX353" fmla="*/ 4610791 w 12192614"/>
              <a:gd name="connsiteY353" fmla="*/ 2744180 h 6940094"/>
              <a:gd name="connsiteX354" fmla="*/ 4922399 w 12192614"/>
              <a:gd name="connsiteY354" fmla="*/ 2761853 h 6940094"/>
              <a:gd name="connsiteX355" fmla="*/ 5190289 w 12192614"/>
              <a:gd name="connsiteY355" fmla="*/ 2732087 h 6940094"/>
              <a:gd name="connsiteX356" fmla="*/ 5272145 w 12192614"/>
              <a:gd name="connsiteY356" fmla="*/ 2634419 h 6940094"/>
              <a:gd name="connsiteX357" fmla="*/ 5205172 w 12192614"/>
              <a:gd name="connsiteY357" fmla="*/ 2566516 h 6940094"/>
              <a:gd name="connsiteX358" fmla="*/ 5154013 w 12192614"/>
              <a:gd name="connsiteY358" fmla="*/ 2544657 h 6940094"/>
              <a:gd name="connsiteX359" fmla="*/ 5112155 w 12192614"/>
              <a:gd name="connsiteY359" fmla="*/ 2476289 h 6940094"/>
              <a:gd name="connsiteX360" fmla="*/ 4936351 w 12192614"/>
              <a:gd name="connsiteY360" fmla="*/ 2099568 h 6940094"/>
              <a:gd name="connsiteX361" fmla="*/ 4590326 w 12192614"/>
              <a:gd name="connsiteY361" fmla="*/ 1514487 h 6940094"/>
              <a:gd name="connsiteX362" fmla="*/ 4410802 w 12192614"/>
              <a:gd name="connsiteY362" fmla="*/ 1441003 h 6940094"/>
              <a:gd name="connsiteX363" fmla="*/ 0 w 12192614"/>
              <a:gd name="connsiteY363" fmla="*/ 0 h 6940094"/>
              <a:gd name="connsiteX364" fmla="*/ 12192614 w 12192614"/>
              <a:gd name="connsiteY364" fmla="*/ 82094 h 6940094"/>
              <a:gd name="connsiteX365" fmla="*/ 12192614 w 12192614"/>
              <a:gd name="connsiteY365" fmla="*/ 6940094 h 6940094"/>
              <a:gd name="connsiteX366" fmla="*/ 614 w 12192614"/>
              <a:gd name="connsiteY366" fmla="*/ 6940094 h 6940094"/>
              <a:gd name="connsiteX367" fmla="*/ 0 w 12192614"/>
              <a:gd name="connsiteY367" fmla="*/ 0 h 6940094"/>
              <a:gd name="connsiteX0" fmla="*/ 9084972 w 12192614"/>
              <a:gd name="connsiteY0" fmla="*/ 3999545 h 6940094"/>
              <a:gd name="connsiteX1" fmla="*/ 846099 w 12192614"/>
              <a:gd name="connsiteY1" fmla="*/ 431229 h 6940094"/>
              <a:gd name="connsiteX2" fmla="*/ 9178920 w 12192614"/>
              <a:gd name="connsiteY2" fmla="*/ 4033961 h 6940094"/>
              <a:gd name="connsiteX3" fmla="*/ 9260775 w 12192614"/>
              <a:gd name="connsiteY3" fmla="*/ 4123258 h 6940094"/>
              <a:gd name="connsiteX4" fmla="*/ 9354723 w 12192614"/>
              <a:gd name="connsiteY4" fmla="*/ 4345570 h 6940094"/>
              <a:gd name="connsiteX5" fmla="*/ 9391000 w 12192614"/>
              <a:gd name="connsiteY5" fmla="*/ 4588346 h 6940094"/>
              <a:gd name="connsiteX6" fmla="*/ 9347747 w 12192614"/>
              <a:gd name="connsiteY6" fmla="*/ 4727872 h 6940094"/>
              <a:gd name="connsiteX7" fmla="*/ 9233801 w 12192614"/>
              <a:gd name="connsiteY7" fmla="*/ 4780892 h 6940094"/>
              <a:gd name="connsiteX8" fmla="*/ 9147760 w 12192614"/>
              <a:gd name="connsiteY8" fmla="*/ 4753917 h 6940094"/>
              <a:gd name="connsiteX9" fmla="*/ 9076600 w 12192614"/>
              <a:gd name="connsiteY9" fmla="*/ 4681363 h 6940094"/>
              <a:gd name="connsiteX10" fmla="*/ 8968700 w 12192614"/>
              <a:gd name="connsiteY10" fmla="*/ 4436262 h 6940094"/>
              <a:gd name="connsiteX11" fmla="*/ 8925912 w 12192614"/>
              <a:gd name="connsiteY11" fmla="*/ 4193021 h 6940094"/>
              <a:gd name="connsiteX12" fmla="*/ 8961260 w 12192614"/>
              <a:gd name="connsiteY12" fmla="*/ 4069308 h 6940094"/>
              <a:gd name="connsiteX13" fmla="*/ 9084972 w 12192614"/>
              <a:gd name="connsiteY13" fmla="*/ 3999545 h 6940094"/>
              <a:gd name="connsiteX14" fmla="*/ 10244863 w 12192614"/>
              <a:gd name="connsiteY14" fmla="*/ 3483984 h 6940094"/>
              <a:gd name="connsiteX15" fmla="*/ 10045323 w 12192614"/>
              <a:gd name="connsiteY15" fmla="*/ 3760489 h 6940094"/>
              <a:gd name="connsiteX16" fmla="*/ 9963002 w 12192614"/>
              <a:gd name="connsiteY16" fmla="*/ 3798627 h 6940094"/>
              <a:gd name="connsiteX17" fmla="*/ 9931841 w 12192614"/>
              <a:gd name="connsiteY17" fmla="*/ 3862809 h 6940094"/>
              <a:gd name="connsiteX18" fmla="*/ 9993233 w 12192614"/>
              <a:gd name="connsiteY18" fmla="*/ 3952106 h 6940094"/>
              <a:gd name="connsiteX19" fmla="*/ 10043928 w 12192614"/>
              <a:gd name="connsiteY19" fmla="*/ 4007916 h 6940094"/>
              <a:gd name="connsiteX20" fmla="*/ 10055555 w 12192614"/>
              <a:gd name="connsiteY20" fmla="*/ 4114886 h 6940094"/>
              <a:gd name="connsiteX21" fmla="*/ 10052764 w 12192614"/>
              <a:gd name="connsiteY21" fmla="*/ 4259994 h 6940094"/>
              <a:gd name="connsiteX22" fmla="*/ 10048113 w 12192614"/>
              <a:gd name="connsiteY22" fmla="*/ 4483236 h 6940094"/>
              <a:gd name="connsiteX23" fmla="*/ 10081600 w 12192614"/>
              <a:gd name="connsiteY23" fmla="*/ 4749266 h 6940094"/>
              <a:gd name="connsiteX24" fmla="*/ 10202522 w 12192614"/>
              <a:gd name="connsiteY24" fmla="*/ 4911117 h 6940094"/>
              <a:gd name="connsiteX25" fmla="*/ 10680633 w 12192614"/>
              <a:gd name="connsiteY25" fmla="*/ 5053434 h 6940094"/>
              <a:gd name="connsiteX26" fmla="*/ 10987591 w 12192614"/>
              <a:gd name="connsiteY26" fmla="*/ 5003204 h 6940094"/>
              <a:gd name="connsiteX27" fmla="*/ 11277806 w 12192614"/>
              <a:gd name="connsiteY27" fmla="*/ 4741825 h 6940094"/>
              <a:gd name="connsiteX28" fmla="*/ 11308501 w 12192614"/>
              <a:gd name="connsiteY28" fmla="*/ 4450680 h 6940094"/>
              <a:gd name="connsiteX29" fmla="*/ 11308501 w 12192614"/>
              <a:gd name="connsiteY29" fmla="*/ 4223717 h 6940094"/>
              <a:gd name="connsiteX30" fmla="*/ 11317338 w 12192614"/>
              <a:gd name="connsiteY30" fmla="*/ 3985127 h 6940094"/>
              <a:gd name="connsiteX31" fmla="*/ 11373614 w 12192614"/>
              <a:gd name="connsiteY31" fmla="*/ 3925131 h 6940094"/>
              <a:gd name="connsiteX32" fmla="*/ 11432215 w 12192614"/>
              <a:gd name="connsiteY32" fmla="*/ 3885133 h 6940094"/>
              <a:gd name="connsiteX33" fmla="*/ 11443377 w 12192614"/>
              <a:gd name="connsiteY33" fmla="*/ 3845135 h 6940094"/>
              <a:gd name="connsiteX34" fmla="*/ 11378730 w 12192614"/>
              <a:gd name="connsiteY34" fmla="*/ 3765140 h 6940094"/>
              <a:gd name="connsiteX35" fmla="*/ 11226311 w 12192614"/>
              <a:gd name="connsiteY35" fmla="*/ 3483984 h 6940094"/>
              <a:gd name="connsiteX36" fmla="*/ 10956430 w 12192614"/>
              <a:gd name="connsiteY36" fmla="*/ 3765605 h 6940094"/>
              <a:gd name="connsiteX37" fmla="*/ 10889922 w 12192614"/>
              <a:gd name="connsiteY37" fmla="*/ 3846996 h 6940094"/>
              <a:gd name="connsiteX38" fmla="*/ 10907596 w 12192614"/>
              <a:gd name="connsiteY38" fmla="*/ 3890714 h 6940094"/>
              <a:gd name="connsiteX39" fmla="*/ 10973638 w 12192614"/>
              <a:gd name="connsiteY39" fmla="*/ 3929781 h 6940094"/>
              <a:gd name="connsiteX40" fmla="*/ 11033635 w 12192614"/>
              <a:gd name="connsiteY40" fmla="*/ 3993498 h 6940094"/>
              <a:gd name="connsiteX41" fmla="*/ 11047122 w 12192614"/>
              <a:gd name="connsiteY41" fmla="*/ 4269296 h 6940094"/>
              <a:gd name="connsiteX42" fmla="*/ 11047122 w 12192614"/>
              <a:gd name="connsiteY42" fmla="*/ 4473934 h 6940094"/>
              <a:gd name="connsiteX43" fmla="*/ 11037820 w 12192614"/>
              <a:gd name="connsiteY43" fmla="*/ 4595787 h 6940094"/>
              <a:gd name="connsiteX44" fmla="*/ 11003404 w 12192614"/>
              <a:gd name="connsiteY44" fmla="*/ 4676713 h 6940094"/>
              <a:gd name="connsiteX45" fmla="*/ 10911316 w 12192614"/>
              <a:gd name="connsiteY45" fmla="*/ 4751592 h 6940094"/>
              <a:gd name="connsiteX46" fmla="*/ 10776441 w 12192614"/>
              <a:gd name="connsiteY46" fmla="*/ 4779032 h 6940094"/>
              <a:gd name="connsiteX47" fmla="*/ 10584825 w 12192614"/>
              <a:gd name="connsiteY47" fmla="*/ 4710199 h 6940094"/>
              <a:gd name="connsiteX48" fmla="*/ 10498318 w 12192614"/>
              <a:gd name="connsiteY48" fmla="*/ 4466493 h 6940094"/>
              <a:gd name="connsiteX49" fmla="*/ 10505760 w 12192614"/>
              <a:gd name="connsiteY49" fmla="*/ 4116747 h 6940094"/>
              <a:gd name="connsiteX50" fmla="*/ 10516457 w 12192614"/>
              <a:gd name="connsiteY50" fmla="*/ 4003265 h 6940094"/>
              <a:gd name="connsiteX51" fmla="*/ 10556919 w 12192614"/>
              <a:gd name="connsiteY51" fmla="*/ 3955826 h 6940094"/>
              <a:gd name="connsiteX52" fmla="*/ 10612730 w 12192614"/>
              <a:gd name="connsiteY52" fmla="*/ 3926991 h 6940094"/>
              <a:gd name="connsiteX53" fmla="*/ 10641565 w 12192614"/>
              <a:gd name="connsiteY53" fmla="*/ 3864669 h 6940094"/>
              <a:gd name="connsiteX54" fmla="*/ 10542037 w 12192614"/>
              <a:gd name="connsiteY54" fmla="*/ 3763280 h 6940094"/>
              <a:gd name="connsiteX55" fmla="*/ 10244863 w 12192614"/>
              <a:gd name="connsiteY55" fmla="*/ 3483984 h 6940094"/>
              <a:gd name="connsiteX56" fmla="*/ 7411252 w 12192614"/>
              <a:gd name="connsiteY56" fmla="*/ 3523481 h 6940094"/>
              <a:gd name="connsiteX57" fmla="*/ 7125055 w 12192614"/>
              <a:gd name="connsiteY57" fmla="*/ 3766536 h 6940094"/>
              <a:gd name="connsiteX58" fmla="*/ 7031108 w 12192614"/>
              <a:gd name="connsiteY58" fmla="*/ 3856298 h 6940094"/>
              <a:gd name="connsiteX59" fmla="*/ 7057153 w 12192614"/>
              <a:gd name="connsiteY59" fmla="*/ 3915829 h 6940094"/>
              <a:gd name="connsiteX60" fmla="*/ 7133426 w 12192614"/>
              <a:gd name="connsiteY60" fmla="*/ 3950245 h 6940094"/>
              <a:gd name="connsiteX61" fmla="*/ 7226444 w 12192614"/>
              <a:gd name="connsiteY61" fmla="*/ 4014427 h 6940094"/>
              <a:gd name="connsiteX62" fmla="*/ 7443175 w 12192614"/>
              <a:gd name="connsiteY62" fmla="*/ 4260924 h 6940094"/>
              <a:gd name="connsiteX63" fmla="*/ 7508287 w 12192614"/>
              <a:gd name="connsiteY63" fmla="*/ 4368359 h 6940094"/>
              <a:gd name="connsiteX64" fmla="*/ 7523171 w 12192614"/>
              <a:gd name="connsiteY64" fmla="*/ 4484166 h 6940094"/>
              <a:gd name="connsiteX65" fmla="*/ 7493405 w 12192614"/>
              <a:gd name="connsiteY65" fmla="*/ 4787403 h 6940094"/>
              <a:gd name="connsiteX66" fmla="*/ 7427362 w 12192614"/>
              <a:gd name="connsiteY66" fmla="*/ 4834842 h 6940094"/>
              <a:gd name="connsiteX67" fmla="*/ 7356669 w 12192614"/>
              <a:gd name="connsiteY67" fmla="*/ 4917628 h 6940094"/>
              <a:gd name="connsiteX68" fmla="*/ 7472011 w 12192614"/>
              <a:gd name="connsiteY68" fmla="*/ 5017157 h 6940094"/>
              <a:gd name="connsiteX69" fmla="*/ 7762226 w 12192614"/>
              <a:gd name="connsiteY69" fmla="*/ 5235586 h 6940094"/>
              <a:gd name="connsiteX70" fmla="*/ 8136156 w 12192614"/>
              <a:gd name="connsiteY70" fmla="*/ 4920419 h 6940094"/>
              <a:gd name="connsiteX71" fmla="*/ 8068253 w 12192614"/>
              <a:gd name="connsiteY71" fmla="*/ 4832052 h 6940094"/>
              <a:gd name="connsiteX72" fmla="*/ 8014303 w 12192614"/>
              <a:gd name="connsiteY72" fmla="*/ 4788799 h 6940094"/>
              <a:gd name="connsiteX73" fmla="*/ 7996630 w 12192614"/>
              <a:gd name="connsiteY73" fmla="*/ 4710199 h 6940094"/>
              <a:gd name="connsiteX74" fmla="*/ 7988258 w 12192614"/>
              <a:gd name="connsiteY74" fmla="*/ 4510211 h 6940094"/>
              <a:gd name="connsiteX75" fmla="*/ 8019419 w 12192614"/>
              <a:gd name="connsiteY75" fmla="*/ 4317200 h 6940094"/>
              <a:gd name="connsiteX76" fmla="*/ 8177084 w 12192614"/>
              <a:gd name="connsiteY76" fmla="*/ 4115817 h 6940094"/>
              <a:gd name="connsiteX77" fmla="*/ 8320331 w 12192614"/>
              <a:gd name="connsiteY77" fmla="*/ 3973965 h 6940094"/>
              <a:gd name="connsiteX78" fmla="*/ 8412418 w 12192614"/>
              <a:gd name="connsiteY78" fmla="*/ 3933502 h 6940094"/>
              <a:gd name="connsiteX79" fmla="*/ 8493343 w 12192614"/>
              <a:gd name="connsiteY79" fmla="*/ 3903736 h 6940094"/>
              <a:gd name="connsiteX80" fmla="*/ 8516598 w 12192614"/>
              <a:gd name="connsiteY80" fmla="*/ 3846066 h 6940094"/>
              <a:gd name="connsiteX81" fmla="*/ 8496598 w 12192614"/>
              <a:gd name="connsiteY81" fmla="*/ 3790255 h 6940094"/>
              <a:gd name="connsiteX82" fmla="*/ 8445904 w 12192614"/>
              <a:gd name="connsiteY82" fmla="*/ 3754908 h 6940094"/>
              <a:gd name="connsiteX83" fmla="*/ 8264819 w 12192614"/>
              <a:gd name="connsiteY83" fmla="*/ 3510936 h 6940094"/>
              <a:gd name="connsiteX84" fmla="*/ 7951982 w 12192614"/>
              <a:gd name="connsiteY84" fmla="*/ 3845135 h 6940094"/>
              <a:gd name="connsiteX85" fmla="*/ 7970585 w 12192614"/>
              <a:gd name="connsiteY85" fmla="*/ 3902806 h 6940094"/>
              <a:gd name="connsiteX86" fmla="*/ 8000816 w 12192614"/>
              <a:gd name="connsiteY86" fmla="*/ 3942804 h 6940094"/>
              <a:gd name="connsiteX87" fmla="*/ 8005002 w 12192614"/>
              <a:gd name="connsiteY87" fmla="*/ 3967919 h 6940094"/>
              <a:gd name="connsiteX88" fmla="*/ 7968725 w 12192614"/>
              <a:gd name="connsiteY88" fmla="*/ 4040472 h 6940094"/>
              <a:gd name="connsiteX89" fmla="*/ 7920356 w 12192614"/>
              <a:gd name="connsiteY89" fmla="*/ 4092097 h 6940094"/>
              <a:gd name="connsiteX90" fmla="*/ 7882218 w 12192614"/>
              <a:gd name="connsiteY90" fmla="*/ 4106515 h 6940094"/>
              <a:gd name="connsiteX91" fmla="*/ 7817106 w 12192614"/>
              <a:gd name="connsiteY91" fmla="*/ 4059076 h 6940094"/>
              <a:gd name="connsiteX92" fmla="*/ 7764086 w 12192614"/>
              <a:gd name="connsiteY92" fmla="*/ 3952106 h 6940094"/>
              <a:gd name="connsiteX93" fmla="*/ 7793852 w 12192614"/>
              <a:gd name="connsiteY93" fmla="*/ 3897225 h 6940094"/>
              <a:gd name="connsiteX94" fmla="*/ 7814316 w 12192614"/>
              <a:gd name="connsiteY94" fmla="*/ 3847926 h 6940094"/>
              <a:gd name="connsiteX95" fmla="*/ 7787806 w 12192614"/>
              <a:gd name="connsiteY95" fmla="*/ 3791650 h 6940094"/>
              <a:gd name="connsiteX96" fmla="*/ 7717577 w 12192614"/>
              <a:gd name="connsiteY96" fmla="*/ 3758629 h 6940094"/>
              <a:gd name="connsiteX97" fmla="*/ 7411252 w 12192614"/>
              <a:gd name="connsiteY97" fmla="*/ 3523481 h 6940094"/>
              <a:gd name="connsiteX98" fmla="*/ 9173339 w 12192614"/>
              <a:gd name="connsiteY98" fmla="*/ 3732584 h 6940094"/>
              <a:gd name="connsiteX99" fmla="*/ 8892426 w 12192614"/>
              <a:gd name="connsiteY99" fmla="*/ 3780953 h 6940094"/>
              <a:gd name="connsiteX100" fmla="*/ 8591979 w 12192614"/>
              <a:gd name="connsiteY100" fmla="*/ 4002335 h 6940094"/>
              <a:gd name="connsiteX101" fmla="*/ 8466406 w 12192614"/>
              <a:gd name="connsiteY101" fmla="*/ 4393009 h 6940094"/>
              <a:gd name="connsiteX102" fmla="*/ 8564074 w 12192614"/>
              <a:gd name="connsiteY102" fmla="*/ 4741825 h 6940094"/>
              <a:gd name="connsiteX103" fmla="*/ 8842197 w 12192614"/>
              <a:gd name="connsiteY103" fmla="*/ 4986461 h 6940094"/>
              <a:gd name="connsiteX104" fmla="*/ 9150085 w 12192614"/>
              <a:gd name="connsiteY104" fmla="*/ 5053434 h 6940094"/>
              <a:gd name="connsiteX105" fmla="*/ 9394721 w 12192614"/>
              <a:gd name="connsiteY105" fmla="*/ 5014366 h 6940094"/>
              <a:gd name="connsiteX106" fmla="*/ 9715631 w 12192614"/>
              <a:gd name="connsiteY106" fmla="*/ 4803216 h 6940094"/>
              <a:gd name="connsiteX107" fmla="*/ 9860739 w 12192614"/>
              <a:gd name="connsiteY107" fmla="*/ 4410682 h 6940094"/>
              <a:gd name="connsiteX108" fmla="*/ 9787255 w 12192614"/>
              <a:gd name="connsiteY108" fmla="*/ 4113026 h 6940094"/>
              <a:gd name="connsiteX109" fmla="*/ 9590988 w 12192614"/>
              <a:gd name="connsiteY109" fmla="*/ 3869320 h 6940094"/>
              <a:gd name="connsiteX110" fmla="*/ 9173339 w 12192614"/>
              <a:gd name="connsiteY110" fmla="*/ 3732584 h 6940094"/>
              <a:gd name="connsiteX111" fmla="*/ 4368014 w 12192614"/>
              <a:gd name="connsiteY111" fmla="*/ 1951670 h 6940094"/>
              <a:gd name="connsiteX112" fmla="*/ 4403361 w 12192614"/>
              <a:gd name="connsiteY112" fmla="*/ 1970273 h 6940094"/>
              <a:gd name="connsiteX113" fmla="*/ 4451730 w 12192614"/>
              <a:gd name="connsiteY113" fmla="*/ 2043757 h 6940094"/>
              <a:gd name="connsiteX114" fmla="*/ 4521493 w 12192614"/>
              <a:gd name="connsiteY114" fmla="*/ 2194446 h 6940094"/>
              <a:gd name="connsiteX115" fmla="*/ 4471264 w 12192614"/>
              <a:gd name="connsiteY115" fmla="*/ 2216770 h 6940094"/>
              <a:gd name="connsiteX116" fmla="*/ 4288950 w 12192614"/>
              <a:gd name="connsiteY116" fmla="*/ 2216770 h 6940094"/>
              <a:gd name="connsiteX117" fmla="*/ 4246161 w 12192614"/>
              <a:gd name="connsiteY117" fmla="*/ 2193516 h 6940094"/>
              <a:gd name="connsiteX118" fmla="*/ 4285228 w 12192614"/>
              <a:gd name="connsiteY118" fmla="*/ 2080034 h 6940094"/>
              <a:gd name="connsiteX119" fmla="*/ 4312203 w 12192614"/>
              <a:gd name="connsiteY119" fmla="*/ 2013992 h 6940094"/>
              <a:gd name="connsiteX120" fmla="*/ 4368014 w 12192614"/>
              <a:gd name="connsiteY120" fmla="*/ 1951670 h 6940094"/>
              <a:gd name="connsiteX121" fmla="*/ 7250108 w 12192614"/>
              <a:gd name="connsiteY121" fmla="*/ 1453096 h 6940094"/>
              <a:gd name="connsiteX122" fmla="*/ 7011983 w 12192614"/>
              <a:gd name="connsiteY122" fmla="*/ 1471699 h 6940094"/>
              <a:gd name="connsiteX123" fmla="*/ 6907803 w 12192614"/>
              <a:gd name="connsiteY123" fmla="*/ 1512627 h 6940094"/>
              <a:gd name="connsiteX124" fmla="*/ 6875247 w 12192614"/>
              <a:gd name="connsiteY124" fmla="*/ 1584250 h 6940094"/>
              <a:gd name="connsiteX125" fmla="*/ 6927337 w 12192614"/>
              <a:gd name="connsiteY125" fmla="*/ 1667036 h 6940094"/>
              <a:gd name="connsiteX126" fmla="*/ 6972915 w 12192614"/>
              <a:gd name="connsiteY126" fmla="*/ 1705173 h 6940094"/>
              <a:gd name="connsiteX127" fmla="*/ 6993379 w 12192614"/>
              <a:gd name="connsiteY127" fmla="*/ 1769356 h 6940094"/>
              <a:gd name="connsiteX128" fmla="*/ 7012913 w 12192614"/>
              <a:gd name="connsiteY128" fmla="*/ 2138635 h 6940094"/>
              <a:gd name="connsiteX129" fmla="*/ 6994309 w 12192614"/>
              <a:gd name="connsiteY129" fmla="*/ 2462336 h 6940094"/>
              <a:gd name="connsiteX130" fmla="*/ 6974310 w 12192614"/>
              <a:gd name="connsiteY130" fmla="*/ 2529774 h 6940094"/>
              <a:gd name="connsiteX131" fmla="*/ 6938499 w 12192614"/>
              <a:gd name="connsiteY131" fmla="*/ 2566516 h 6940094"/>
              <a:gd name="connsiteX132" fmla="*/ 6882688 w 12192614"/>
              <a:gd name="connsiteY132" fmla="*/ 2651162 h 6940094"/>
              <a:gd name="connsiteX133" fmla="*/ 6903617 w 12192614"/>
              <a:gd name="connsiteY133" fmla="*/ 2706508 h 6940094"/>
              <a:gd name="connsiteX134" fmla="*/ 6958032 w 12192614"/>
              <a:gd name="connsiteY134" fmla="*/ 2740459 h 6940094"/>
              <a:gd name="connsiteX135" fmla="*/ 7209180 w 12192614"/>
              <a:gd name="connsiteY135" fmla="*/ 2760923 h 6940094"/>
              <a:gd name="connsiteX136" fmla="*/ 7484512 w 12192614"/>
              <a:gd name="connsiteY136" fmla="*/ 2734413 h 6940094"/>
              <a:gd name="connsiteX137" fmla="*/ 7566367 w 12192614"/>
              <a:gd name="connsiteY137" fmla="*/ 2646511 h 6940094"/>
              <a:gd name="connsiteX138" fmla="*/ 7516138 w 12192614"/>
              <a:gd name="connsiteY138" fmla="*/ 2565586 h 6940094"/>
              <a:gd name="connsiteX139" fmla="*/ 7486372 w 12192614"/>
              <a:gd name="connsiteY139" fmla="*/ 2545122 h 6940094"/>
              <a:gd name="connsiteX140" fmla="*/ 7451026 w 12192614"/>
              <a:gd name="connsiteY140" fmla="*/ 2430710 h 6940094"/>
              <a:gd name="connsiteX141" fmla="*/ 7504976 w 12192614"/>
              <a:gd name="connsiteY141" fmla="*/ 2329321 h 6940094"/>
              <a:gd name="connsiteX142" fmla="*/ 7543578 w 12192614"/>
              <a:gd name="connsiteY142" fmla="*/ 2346530 h 6940094"/>
              <a:gd name="connsiteX143" fmla="*/ 7616597 w 12192614"/>
              <a:gd name="connsiteY143" fmla="*/ 2419548 h 6940094"/>
              <a:gd name="connsiteX144" fmla="*/ 7808213 w 12192614"/>
              <a:gd name="connsiteY144" fmla="*/ 2648371 h 6940094"/>
              <a:gd name="connsiteX145" fmla="*/ 7874721 w 12192614"/>
              <a:gd name="connsiteY145" fmla="*/ 2726506 h 6940094"/>
              <a:gd name="connsiteX146" fmla="*/ 7931926 w 12192614"/>
              <a:gd name="connsiteY146" fmla="*/ 2742319 h 6940094"/>
              <a:gd name="connsiteX147" fmla="*/ 8284463 w 12192614"/>
              <a:gd name="connsiteY147" fmla="*/ 2742319 h 6940094"/>
              <a:gd name="connsiteX148" fmla="*/ 8424920 w 12192614"/>
              <a:gd name="connsiteY148" fmla="*/ 2643721 h 6940094"/>
              <a:gd name="connsiteX149" fmla="*/ 8403990 w 12192614"/>
              <a:gd name="connsiteY149" fmla="*/ 2575818 h 6940094"/>
              <a:gd name="connsiteX150" fmla="*/ 8332832 w 12192614"/>
              <a:gd name="connsiteY150" fmla="*/ 2528379 h 6940094"/>
              <a:gd name="connsiteX151" fmla="*/ 8279812 w 12192614"/>
              <a:gd name="connsiteY151" fmla="*/ 2498148 h 6940094"/>
              <a:gd name="connsiteX152" fmla="*/ 8215630 w 12192614"/>
              <a:gd name="connsiteY152" fmla="*/ 2429780 h 6940094"/>
              <a:gd name="connsiteX153" fmla="*/ 7867744 w 12192614"/>
              <a:gd name="connsiteY153" fmla="*/ 2027014 h 6940094"/>
              <a:gd name="connsiteX154" fmla="*/ 7820770 w 12192614"/>
              <a:gd name="connsiteY154" fmla="*/ 1963762 h 6940094"/>
              <a:gd name="connsiteX155" fmla="*/ 7808213 w 12192614"/>
              <a:gd name="connsiteY155" fmla="*/ 1917253 h 6940094"/>
              <a:gd name="connsiteX156" fmla="*/ 7863093 w 12192614"/>
              <a:gd name="connsiteY156" fmla="*/ 1822375 h 6940094"/>
              <a:gd name="connsiteX157" fmla="*/ 7962622 w 12192614"/>
              <a:gd name="connsiteY157" fmla="*/ 1726567 h 6940094"/>
              <a:gd name="connsiteX158" fmla="*/ 8026339 w 12192614"/>
              <a:gd name="connsiteY158" fmla="*/ 1678663 h 6940094"/>
              <a:gd name="connsiteX159" fmla="*/ 8100288 w 12192614"/>
              <a:gd name="connsiteY159" fmla="*/ 1667036 h 6940094"/>
              <a:gd name="connsiteX160" fmla="*/ 8190515 w 12192614"/>
              <a:gd name="connsiteY160" fmla="*/ 1659595 h 6940094"/>
              <a:gd name="connsiteX161" fmla="*/ 8234234 w 12192614"/>
              <a:gd name="connsiteY161" fmla="*/ 1626574 h 6940094"/>
              <a:gd name="connsiteX162" fmla="*/ 8251907 w 12192614"/>
              <a:gd name="connsiteY162" fmla="*/ 1571228 h 6940094"/>
              <a:gd name="connsiteX163" fmla="*/ 8167261 w 12192614"/>
              <a:gd name="connsiteY163" fmla="*/ 1472629 h 6940094"/>
              <a:gd name="connsiteX164" fmla="*/ 7955181 w 12192614"/>
              <a:gd name="connsiteY164" fmla="*/ 1454026 h 6940094"/>
              <a:gd name="connsiteX165" fmla="*/ 7701243 w 12192614"/>
              <a:gd name="connsiteY165" fmla="*/ 1482396 h 6940094"/>
              <a:gd name="connsiteX166" fmla="*/ 7626829 w 12192614"/>
              <a:gd name="connsiteY166" fmla="*/ 1579599 h 6940094"/>
              <a:gd name="connsiteX167" fmla="*/ 7638921 w 12192614"/>
              <a:gd name="connsiteY167" fmla="*/ 1622388 h 6940094"/>
              <a:gd name="connsiteX168" fmla="*/ 7656594 w 12192614"/>
              <a:gd name="connsiteY168" fmla="*/ 1672617 h 6940094"/>
              <a:gd name="connsiteX169" fmla="*/ 7586831 w 12192614"/>
              <a:gd name="connsiteY169" fmla="*/ 1790749 h 6940094"/>
              <a:gd name="connsiteX170" fmla="*/ 7506371 w 12192614"/>
              <a:gd name="connsiteY170" fmla="*/ 1883767 h 6940094"/>
              <a:gd name="connsiteX171" fmla="*/ 7464978 w 12192614"/>
              <a:gd name="connsiteY171" fmla="*/ 1902370 h 6940094"/>
              <a:gd name="connsiteX172" fmla="*/ 7429632 w 12192614"/>
              <a:gd name="connsiteY172" fmla="*/ 1824236 h 6940094"/>
              <a:gd name="connsiteX173" fmla="*/ 7442189 w 12192614"/>
              <a:gd name="connsiteY173" fmla="*/ 1727497 h 6940094"/>
              <a:gd name="connsiteX174" fmla="*/ 7469629 w 12192614"/>
              <a:gd name="connsiteY174" fmla="*/ 1665176 h 6940094"/>
              <a:gd name="connsiteX175" fmla="*/ 7520324 w 12192614"/>
              <a:gd name="connsiteY175" fmla="*/ 1617272 h 6940094"/>
              <a:gd name="connsiteX176" fmla="*/ 7530091 w 12192614"/>
              <a:gd name="connsiteY176" fmla="*/ 1574019 h 6940094"/>
              <a:gd name="connsiteX177" fmla="*/ 7466839 w 12192614"/>
              <a:gd name="connsiteY177" fmla="*/ 1481001 h 6940094"/>
              <a:gd name="connsiteX178" fmla="*/ 7250108 w 12192614"/>
              <a:gd name="connsiteY178" fmla="*/ 1453096 h 6940094"/>
              <a:gd name="connsiteX179" fmla="*/ 5628960 w 12192614"/>
              <a:gd name="connsiteY179" fmla="*/ 1453096 h 6940094"/>
              <a:gd name="connsiteX180" fmla="*/ 5446646 w 12192614"/>
              <a:gd name="connsiteY180" fmla="*/ 1460537 h 6940094"/>
              <a:gd name="connsiteX181" fmla="*/ 5293167 w 12192614"/>
              <a:gd name="connsiteY181" fmla="*/ 1573088 h 6940094"/>
              <a:gd name="connsiteX182" fmla="*/ 5309445 w 12192614"/>
              <a:gd name="connsiteY182" fmla="*/ 1620527 h 6940094"/>
              <a:gd name="connsiteX183" fmla="*/ 5367581 w 12192614"/>
              <a:gd name="connsiteY183" fmla="*/ 1660525 h 6940094"/>
              <a:gd name="connsiteX184" fmla="*/ 5419671 w 12192614"/>
              <a:gd name="connsiteY184" fmla="*/ 1697732 h 6940094"/>
              <a:gd name="connsiteX185" fmla="*/ 5445716 w 12192614"/>
              <a:gd name="connsiteY185" fmla="*/ 1757263 h 6940094"/>
              <a:gd name="connsiteX186" fmla="*/ 5473621 w 12192614"/>
              <a:gd name="connsiteY186" fmla="*/ 2107009 h 6940094"/>
              <a:gd name="connsiteX187" fmla="*/ 5457808 w 12192614"/>
              <a:gd name="connsiteY187" fmla="*/ 2452104 h 6940094"/>
              <a:gd name="connsiteX188" fmla="*/ 5404788 w 12192614"/>
              <a:gd name="connsiteY188" fmla="*/ 2544192 h 6940094"/>
              <a:gd name="connsiteX189" fmla="*/ 5346187 w 12192614"/>
              <a:gd name="connsiteY189" fmla="*/ 2586980 h 6940094"/>
              <a:gd name="connsiteX190" fmla="*/ 5333164 w 12192614"/>
              <a:gd name="connsiteY190" fmla="*/ 2634419 h 6940094"/>
              <a:gd name="connsiteX191" fmla="*/ 5402463 w 12192614"/>
              <a:gd name="connsiteY191" fmla="*/ 2727901 h 6940094"/>
              <a:gd name="connsiteX192" fmla="*/ 5597334 w 12192614"/>
              <a:gd name="connsiteY192" fmla="*/ 2760923 h 6940094"/>
              <a:gd name="connsiteX193" fmla="*/ 5875457 w 12192614"/>
              <a:gd name="connsiteY193" fmla="*/ 2631628 h 6940094"/>
              <a:gd name="connsiteX194" fmla="*/ 5813135 w 12192614"/>
              <a:gd name="connsiteY194" fmla="*/ 2551633 h 6940094"/>
              <a:gd name="connsiteX195" fmla="*/ 5754069 w 12192614"/>
              <a:gd name="connsiteY195" fmla="*/ 2481870 h 6940094"/>
              <a:gd name="connsiteX196" fmla="*/ 5739651 w 12192614"/>
              <a:gd name="connsiteY196" fmla="*/ 2305137 h 6940094"/>
              <a:gd name="connsiteX197" fmla="*/ 5796392 w 12192614"/>
              <a:gd name="connsiteY197" fmla="*/ 2147937 h 6940094"/>
              <a:gd name="connsiteX198" fmla="*/ 5892200 w 12192614"/>
              <a:gd name="connsiteY198" fmla="*/ 2200027 h 6940094"/>
              <a:gd name="connsiteX199" fmla="*/ 6443794 w 12192614"/>
              <a:gd name="connsiteY199" fmla="*/ 2693950 h 6940094"/>
              <a:gd name="connsiteX200" fmla="*/ 6513092 w 12192614"/>
              <a:gd name="connsiteY200" fmla="*/ 2749761 h 6940094"/>
              <a:gd name="connsiteX201" fmla="*/ 6562857 w 12192614"/>
              <a:gd name="connsiteY201" fmla="*/ 2761853 h 6940094"/>
              <a:gd name="connsiteX202" fmla="*/ 6654014 w 12192614"/>
              <a:gd name="connsiteY202" fmla="*/ 2671626 h 6940094"/>
              <a:gd name="connsiteX203" fmla="*/ 6673547 w 12192614"/>
              <a:gd name="connsiteY203" fmla="*/ 2435361 h 6940094"/>
              <a:gd name="connsiteX204" fmla="*/ 6672617 w 12192614"/>
              <a:gd name="connsiteY204" fmla="*/ 2244675 h 6940094"/>
              <a:gd name="connsiteX205" fmla="*/ 6672617 w 12192614"/>
              <a:gd name="connsiteY205" fmla="*/ 1941438 h 6940094"/>
              <a:gd name="connsiteX206" fmla="*/ 6698662 w 12192614"/>
              <a:gd name="connsiteY206" fmla="*/ 1708894 h 6940094"/>
              <a:gd name="connsiteX207" fmla="*/ 6716336 w 12192614"/>
              <a:gd name="connsiteY207" fmla="*/ 1680989 h 6940094"/>
              <a:gd name="connsiteX208" fmla="*/ 6754473 w 12192614"/>
              <a:gd name="connsiteY208" fmla="*/ 1659595 h 6940094"/>
              <a:gd name="connsiteX209" fmla="*/ 6824236 w 12192614"/>
              <a:gd name="connsiteY209" fmla="*/ 1568437 h 6940094"/>
              <a:gd name="connsiteX210" fmla="*/ 6738660 w 12192614"/>
              <a:gd name="connsiteY210" fmla="*/ 1469839 h 6940094"/>
              <a:gd name="connsiteX211" fmla="*/ 6544253 w 12192614"/>
              <a:gd name="connsiteY211" fmla="*/ 1331813 h 6940094"/>
              <a:gd name="connsiteX212" fmla="*/ 6391704 w 12192614"/>
              <a:gd name="connsiteY212" fmla="*/ 1462397 h 6940094"/>
              <a:gd name="connsiteX213" fmla="*/ 6284734 w 12192614"/>
              <a:gd name="connsiteY213" fmla="*/ 1562856 h 6940094"/>
              <a:gd name="connsiteX214" fmla="*/ 6299617 w 12192614"/>
              <a:gd name="connsiteY214" fmla="*/ 1614481 h 6940094"/>
              <a:gd name="connsiteX215" fmla="*/ 6350776 w 12192614"/>
              <a:gd name="connsiteY215" fmla="*/ 1652153 h 6940094"/>
              <a:gd name="connsiteX216" fmla="*/ 6409378 w 12192614"/>
              <a:gd name="connsiteY216" fmla="*/ 1716335 h 6940094"/>
              <a:gd name="connsiteX217" fmla="*/ 6423330 w 12192614"/>
              <a:gd name="connsiteY217" fmla="*/ 1876326 h 6940094"/>
              <a:gd name="connsiteX218" fmla="*/ 6374961 w 12192614"/>
              <a:gd name="connsiteY218" fmla="*/ 1979575 h 6940094"/>
              <a:gd name="connsiteX219" fmla="*/ 6281013 w 12192614"/>
              <a:gd name="connsiteY219" fmla="*/ 1922834 h 6940094"/>
              <a:gd name="connsiteX220" fmla="*/ 5817786 w 12192614"/>
              <a:gd name="connsiteY220" fmla="*/ 1517278 h 6940094"/>
              <a:gd name="connsiteX221" fmla="*/ 5737326 w 12192614"/>
              <a:gd name="connsiteY221" fmla="*/ 1464723 h 6940094"/>
              <a:gd name="connsiteX222" fmla="*/ 5628960 w 12192614"/>
              <a:gd name="connsiteY222" fmla="*/ 1453096 h 6940094"/>
              <a:gd name="connsiteX223" fmla="*/ 2610540 w 12192614"/>
              <a:gd name="connsiteY223" fmla="*/ 1452165 h 6940094"/>
              <a:gd name="connsiteX224" fmla="*/ 2392879 w 12192614"/>
              <a:gd name="connsiteY224" fmla="*/ 1473559 h 6940094"/>
              <a:gd name="connsiteX225" fmla="*/ 2210565 w 12192614"/>
              <a:gd name="connsiteY225" fmla="*/ 1603784 h 6940094"/>
              <a:gd name="connsiteX226" fmla="*/ 2251492 w 12192614"/>
              <a:gd name="connsiteY226" fmla="*/ 1662385 h 6940094"/>
              <a:gd name="connsiteX227" fmla="*/ 2327302 w 12192614"/>
              <a:gd name="connsiteY227" fmla="*/ 1718661 h 6940094"/>
              <a:gd name="connsiteX228" fmla="*/ 2340790 w 12192614"/>
              <a:gd name="connsiteY228" fmla="*/ 1824236 h 6940094"/>
              <a:gd name="connsiteX229" fmla="*/ 2344510 w 12192614"/>
              <a:gd name="connsiteY229" fmla="*/ 2079104 h 6940094"/>
              <a:gd name="connsiteX230" fmla="*/ 2345440 w 12192614"/>
              <a:gd name="connsiteY230" fmla="*/ 2156308 h 6940094"/>
              <a:gd name="connsiteX231" fmla="*/ 2331487 w 12192614"/>
              <a:gd name="connsiteY231" fmla="*/ 2440942 h 6940094"/>
              <a:gd name="connsiteX232" fmla="*/ 2315209 w 12192614"/>
              <a:gd name="connsiteY232" fmla="*/ 2509775 h 6940094"/>
              <a:gd name="connsiteX233" fmla="*/ 2278468 w 12192614"/>
              <a:gd name="connsiteY233" fmla="*/ 2543262 h 6940094"/>
              <a:gd name="connsiteX234" fmla="*/ 2213355 w 12192614"/>
              <a:gd name="connsiteY234" fmla="*/ 2586050 h 6940094"/>
              <a:gd name="connsiteX235" fmla="*/ 2198473 w 12192614"/>
              <a:gd name="connsiteY235" fmla="*/ 2633489 h 6940094"/>
              <a:gd name="connsiteX236" fmla="*/ 2222192 w 12192614"/>
              <a:gd name="connsiteY236" fmla="*/ 2689764 h 6940094"/>
              <a:gd name="connsiteX237" fmla="*/ 2287769 w 12192614"/>
              <a:gd name="connsiteY237" fmla="*/ 2729297 h 6940094"/>
              <a:gd name="connsiteX238" fmla="*/ 2537057 w 12192614"/>
              <a:gd name="connsiteY238" fmla="*/ 2760923 h 6940094"/>
              <a:gd name="connsiteX239" fmla="*/ 2794715 w 12192614"/>
              <a:gd name="connsiteY239" fmla="*/ 2726506 h 6940094"/>
              <a:gd name="connsiteX240" fmla="*/ 2884942 w 12192614"/>
              <a:gd name="connsiteY240" fmla="*/ 2626977 h 6940094"/>
              <a:gd name="connsiteX241" fmla="*/ 2845875 w 12192614"/>
              <a:gd name="connsiteY241" fmla="*/ 2553494 h 6940094"/>
              <a:gd name="connsiteX242" fmla="*/ 2797506 w 12192614"/>
              <a:gd name="connsiteY242" fmla="*/ 2515356 h 6940094"/>
              <a:gd name="connsiteX243" fmla="*/ 2767740 w 12192614"/>
              <a:gd name="connsiteY243" fmla="*/ 2362807 h 6940094"/>
              <a:gd name="connsiteX244" fmla="*/ 2773321 w 12192614"/>
              <a:gd name="connsiteY244" fmla="*/ 2253047 h 6940094"/>
              <a:gd name="connsiteX245" fmla="*/ 2796576 w 12192614"/>
              <a:gd name="connsiteY245" fmla="*/ 2209328 h 6940094"/>
              <a:gd name="connsiteX246" fmla="*/ 3008656 w 12192614"/>
              <a:gd name="connsiteY246" fmla="*/ 2190725 h 6940094"/>
              <a:gd name="connsiteX247" fmla="*/ 3098418 w 12192614"/>
              <a:gd name="connsiteY247" fmla="*/ 2204678 h 6940094"/>
              <a:gd name="connsiteX248" fmla="*/ 3115626 w 12192614"/>
              <a:gd name="connsiteY248" fmla="*/ 2277231 h 6940094"/>
              <a:gd name="connsiteX249" fmla="*/ 3098883 w 12192614"/>
              <a:gd name="connsiteY249" fmla="*/ 2468848 h 6940094"/>
              <a:gd name="connsiteX250" fmla="*/ 3079814 w 12192614"/>
              <a:gd name="connsiteY250" fmla="*/ 2523728 h 6940094"/>
              <a:gd name="connsiteX251" fmla="*/ 3043072 w 12192614"/>
              <a:gd name="connsiteY251" fmla="*/ 2553494 h 6940094"/>
              <a:gd name="connsiteX252" fmla="*/ 2988192 w 12192614"/>
              <a:gd name="connsiteY252" fmla="*/ 2636279 h 6940094"/>
              <a:gd name="connsiteX253" fmla="*/ 3059815 w 12192614"/>
              <a:gd name="connsiteY253" fmla="*/ 2728367 h 6940094"/>
              <a:gd name="connsiteX254" fmla="*/ 3304452 w 12192614"/>
              <a:gd name="connsiteY254" fmla="*/ 2760923 h 6940094"/>
              <a:gd name="connsiteX255" fmla="*/ 3577458 w 12192614"/>
              <a:gd name="connsiteY255" fmla="*/ 2728832 h 6940094"/>
              <a:gd name="connsiteX256" fmla="*/ 3661639 w 12192614"/>
              <a:gd name="connsiteY256" fmla="*/ 2626047 h 6940094"/>
              <a:gd name="connsiteX257" fmla="*/ 3626292 w 12192614"/>
              <a:gd name="connsiteY257" fmla="*/ 2566516 h 6940094"/>
              <a:gd name="connsiteX258" fmla="*/ 3567691 w 12192614"/>
              <a:gd name="connsiteY258" fmla="*/ 2529309 h 6940094"/>
              <a:gd name="connsiteX259" fmla="*/ 3550948 w 12192614"/>
              <a:gd name="connsiteY259" fmla="*/ 2492102 h 6940094"/>
              <a:gd name="connsiteX260" fmla="*/ 3536995 w 12192614"/>
              <a:gd name="connsiteY260" fmla="*/ 2252117 h 6940094"/>
              <a:gd name="connsiteX261" fmla="*/ 3542576 w 12192614"/>
              <a:gd name="connsiteY261" fmla="*/ 1960972 h 6940094"/>
              <a:gd name="connsiteX262" fmla="*/ 3551878 w 12192614"/>
              <a:gd name="connsiteY262" fmla="*/ 1754473 h 6940094"/>
              <a:gd name="connsiteX263" fmla="*/ 3569552 w 12192614"/>
              <a:gd name="connsiteY263" fmla="*/ 1697267 h 6940094"/>
              <a:gd name="connsiteX264" fmla="*/ 3616990 w 12192614"/>
              <a:gd name="connsiteY264" fmla="*/ 1665176 h 6940094"/>
              <a:gd name="connsiteX265" fmla="*/ 3674661 w 12192614"/>
              <a:gd name="connsiteY265" fmla="*/ 1581460 h 6940094"/>
              <a:gd name="connsiteX266" fmla="*/ 3593271 w 12192614"/>
              <a:gd name="connsiteY266" fmla="*/ 1484256 h 6940094"/>
              <a:gd name="connsiteX267" fmla="*/ 3340728 w 12192614"/>
              <a:gd name="connsiteY267" fmla="*/ 1453096 h 6940094"/>
              <a:gd name="connsiteX268" fmla="*/ 3097953 w 12192614"/>
              <a:gd name="connsiteY268" fmla="*/ 1476350 h 6940094"/>
              <a:gd name="connsiteX269" fmla="*/ 3022608 w 12192614"/>
              <a:gd name="connsiteY269" fmla="*/ 1518673 h 6940094"/>
              <a:gd name="connsiteX270" fmla="*/ 2993773 w 12192614"/>
              <a:gd name="connsiteY270" fmla="*/ 1587971 h 6940094"/>
              <a:gd name="connsiteX271" fmla="*/ 3006795 w 12192614"/>
              <a:gd name="connsiteY271" fmla="*/ 1631224 h 6940094"/>
              <a:gd name="connsiteX272" fmla="*/ 3060745 w 12192614"/>
              <a:gd name="connsiteY272" fmla="*/ 1670757 h 6940094"/>
              <a:gd name="connsiteX273" fmla="*/ 3090363 w 12192614"/>
              <a:gd name="connsiteY273" fmla="*/ 1992841 h 6940094"/>
              <a:gd name="connsiteX274" fmla="*/ 3115626 w 12192614"/>
              <a:gd name="connsiteY274" fmla="*/ 1907952 h 6940094"/>
              <a:gd name="connsiteX275" fmla="*/ 3092372 w 12192614"/>
              <a:gd name="connsiteY275" fmla="*/ 1959111 h 6940094"/>
              <a:gd name="connsiteX276" fmla="*/ 2973309 w 12192614"/>
              <a:gd name="connsiteY276" fmla="*/ 1969343 h 6940094"/>
              <a:gd name="connsiteX277" fmla="*/ 2839829 w 12192614"/>
              <a:gd name="connsiteY277" fmla="*/ 1967483 h 6940094"/>
              <a:gd name="connsiteX278" fmla="*/ 2797506 w 12192614"/>
              <a:gd name="connsiteY278" fmla="*/ 1956321 h 6940094"/>
              <a:gd name="connsiteX279" fmla="*/ 2773321 w 12192614"/>
              <a:gd name="connsiteY279" fmla="*/ 1876326 h 6940094"/>
              <a:gd name="connsiteX280" fmla="*/ 2783088 w 12192614"/>
              <a:gd name="connsiteY280" fmla="*/ 1729358 h 6940094"/>
              <a:gd name="connsiteX281" fmla="*/ 2829132 w 12192614"/>
              <a:gd name="connsiteY281" fmla="*/ 1670757 h 6940094"/>
              <a:gd name="connsiteX282" fmla="*/ 2885873 w 12192614"/>
              <a:gd name="connsiteY282" fmla="*/ 1625178 h 6940094"/>
              <a:gd name="connsiteX283" fmla="*/ 2900755 w 12192614"/>
              <a:gd name="connsiteY283" fmla="*/ 1572158 h 6940094"/>
              <a:gd name="connsiteX284" fmla="*/ 2610540 w 12192614"/>
              <a:gd name="connsiteY284" fmla="*/ 1452165 h 6940094"/>
              <a:gd name="connsiteX285" fmla="*/ 1957929 w 12192614"/>
              <a:gd name="connsiteY285" fmla="*/ 1443794 h 6940094"/>
              <a:gd name="connsiteX286" fmla="*/ 1908630 w 12192614"/>
              <a:gd name="connsiteY286" fmla="*/ 1451235 h 6940094"/>
              <a:gd name="connsiteX287" fmla="*/ 1764452 w 12192614"/>
              <a:gd name="connsiteY287" fmla="*/ 1472629 h 6940094"/>
              <a:gd name="connsiteX288" fmla="*/ 1274249 w 12192614"/>
              <a:gd name="connsiteY288" fmla="*/ 1472629 h 6940094"/>
              <a:gd name="connsiteX289" fmla="*/ 1200301 w 12192614"/>
              <a:gd name="connsiteY289" fmla="*/ 1468909 h 6940094"/>
              <a:gd name="connsiteX290" fmla="*/ 1117980 w 12192614"/>
              <a:gd name="connsiteY290" fmla="*/ 1454956 h 6940094"/>
              <a:gd name="connsiteX291" fmla="*/ 1075192 w 12192614"/>
              <a:gd name="connsiteY291" fmla="*/ 1449375 h 6940094"/>
              <a:gd name="connsiteX292" fmla="*/ 935666 w 12192614"/>
              <a:gd name="connsiteY292" fmla="*/ 1544253 h 6940094"/>
              <a:gd name="connsiteX293" fmla="*/ 865902 w 12192614"/>
              <a:gd name="connsiteY293" fmla="*/ 1672152 h 6940094"/>
              <a:gd name="connsiteX294" fmla="*/ 839857 w 12192614"/>
              <a:gd name="connsiteY294" fmla="*/ 1799121 h 6940094"/>
              <a:gd name="connsiteX295" fmla="*/ 872414 w 12192614"/>
              <a:gd name="connsiteY295" fmla="*/ 1895394 h 6940094"/>
              <a:gd name="connsiteX296" fmla="*/ 884691 w 12192614"/>
              <a:gd name="connsiteY296" fmla="*/ 2000446 h 6940094"/>
              <a:gd name="connsiteX297" fmla="*/ 1047287 w 12192614"/>
              <a:gd name="connsiteY297" fmla="*/ 1896789 h 6940094"/>
              <a:gd name="connsiteX298" fmla="*/ 1149606 w 12192614"/>
              <a:gd name="connsiteY298" fmla="*/ 1771216 h 6940094"/>
              <a:gd name="connsiteX299" fmla="*/ 1220299 w 12192614"/>
              <a:gd name="connsiteY299" fmla="*/ 1719126 h 6940094"/>
              <a:gd name="connsiteX300" fmla="*/ 1263088 w 12192614"/>
              <a:gd name="connsiteY300" fmla="*/ 1754473 h 6940094"/>
              <a:gd name="connsiteX301" fmla="*/ 1276110 w 12192614"/>
              <a:gd name="connsiteY301" fmla="*/ 1873535 h 6940094"/>
              <a:gd name="connsiteX302" fmla="*/ 1269599 w 12192614"/>
              <a:gd name="connsiteY302" fmla="*/ 2154913 h 6940094"/>
              <a:gd name="connsiteX303" fmla="*/ 1255646 w 12192614"/>
              <a:gd name="connsiteY303" fmla="*/ 2389783 h 6940094"/>
              <a:gd name="connsiteX304" fmla="*/ 1233787 w 12192614"/>
              <a:gd name="connsiteY304" fmla="*/ 2500474 h 6940094"/>
              <a:gd name="connsiteX305" fmla="*/ 1184953 w 12192614"/>
              <a:gd name="connsiteY305" fmla="*/ 2539541 h 6940094"/>
              <a:gd name="connsiteX306" fmla="*/ 1118910 w 12192614"/>
              <a:gd name="connsiteY306" fmla="*/ 2561865 h 6940094"/>
              <a:gd name="connsiteX307" fmla="*/ 1085424 w 12192614"/>
              <a:gd name="connsiteY307" fmla="*/ 2621396 h 6940094"/>
              <a:gd name="connsiteX308" fmla="*/ 1179372 w 12192614"/>
              <a:gd name="connsiteY308" fmla="*/ 2723716 h 6940094"/>
              <a:gd name="connsiteX309" fmla="*/ 1535778 w 12192614"/>
              <a:gd name="connsiteY309" fmla="*/ 3017895 h 6940094"/>
              <a:gd name="connsiteX310" fmla="*/ 1800264 w 12192614"/>
              <a:gd name="connsiteY310" fmla="*/ 2729297 h 6940094"/>
              <a:gd name="connsiteX311" fmla="*/ 1890956 w 12192614"/>
              <a:gd name="connsiteY311" fmla="*/ 2629768 h 6940094"/>
              <a:gd name="connsiteX312" fmla="*/ 1872818 w 12192614"/>
              <a:gd name="connsiteY312" fmla="*/ 2577213 h 6940094"/>
              <a:gd name="connsiteX313" fmla="*/ 1804450 w 12192614"/>
              <a:gd name="connsiteY313" fmla="*/ 2536750 h 6940094"/>
              <a:gd name="connsiteX314" fmla="*/ 1741198 w 12192614"/>
              <a:gd name="connsiteY314" fmla="*/ 2480940 h 6940094"/>
              <a:gd name="connsiteX315" fmla="*/ 1724455 w 12192614"/>
              <a:gd name="connsiteY315" fmla="*/ 2364668 h 6940094"/>
              <a:gd name="connsiteX316" fmla="*/ 1724455 w 12192614"/>
              <a:gd name="connsiteY316" fmla="*/ 1843770 h 6940094"/>
              <a:gd name="connsiteX317" fmla="*/ 1739338 w 12192614"/>
              <a:gd name="connsiteY317" fmla="*/ 1748891 h 6940094"/>
              <a:gd name="connsiteX318" fmla="*/ 1788637 w 12192614"/>
              <a:gd name="connsiteY318" fmla="*/ 1720056 h 6940094"/>
              <a:gd name="connsiteX319" fmla="*/ 1831425 w 12192614"/>
              <a:gd name="connsiteY319" fmla="*/ 1737729 h 6940094"/>
              <a:gd name="connsiteX320" fmla="*/ 1879794 w 12192614"/>
              <a:gd name="connsiteY320" fmla="*/ 1813074 h 6940094"/>
              <a:gd name="connsiteX321" fmla="*/ 1951418 w 12192614"/>
              <a:gd name="connsiteY321" fmla="*/ 1903766 h 6940094"/>
              <a:gd name="connsiteX322" fmla="*/ 2036994 w 12192614"/>
              <a:gd name="connsiteY322" fmla="*/ 1931206 h 6940094"/>
              <a:gd name="connsiteX323" fmla="*/ 2140393 w 12192614"/>
              <a:gd name="connsiteY323" fmla="*/ 2024585 h 6940094"/>
              <a:gd name="connsiteX324" fmla="*/ 2175590 w 12192614"/>
              <a:gd name="connsiteY324" fmla="*/ 1785168 h 6940094"/>
              <a:gd name="connsiteX325" fmla="*/ 2104431 w 12192614"/>
              <a:gd name="connsiteY325" fmla="*/ 1555415 h 6940094"/>
              <a:gd name="connsiteX326" fmla="*/ 1957929 w 12192614"/>
              <a:gd name="connsiteY326" fmla="*/ 1443794 h 6940094"/>
              <a:gd name="connsiteX327" fmla="*/ 4410802 w 12192614"/>
              <a:gd name="connsiteY327" fmla="*/ 1441003 h 6940094"/>
              <a:gd name="connsiteX328" fmla="*/ 4247091 w 12192614"/>
              <a:gd name="connsiteY328" fmla="*/ 1506116 h 6940094"/>
              <a:gd name="connsiteX329" fmla="*/ 4207559 w 12192614"/>
              <a:gd name="connsiteY329" fmla="*/ 1567042 h 6940094"/>
              <a:gd name="connsiteX330" fmla="*/ 4197792 w 12192614"/>
              <a:gd name="connsiteY330" fmla="*/ 1678198 h 6940094"/>
              <a:gd name="connsiteX331" fmla="*/ 4172212 w 12192614"/>
              <a:gd name="connsiteY331" fmla="*/ 1832142 h 6940094"/>
              <a:gd name="connsiteX332" fmla="*/ 4075009 w 12192614"/>
              <a:gd name="connsiteY332" fmla="*/ 2068872 h 6940094"/>
              <a:gd name="connsiteX333" fmla="*/ 3943854 w 12192614"/>
              <a:gd name="connsiteY333" fmla="*/ 2356296 h 6940094"/>
              <a:gd name="connsiteX334" fmla="*/ 3855023 w 12192614"/>
              <a:gd name="connsiteY334" fmla="*/ 2521402 h 6940094"/>
              <a:gd name="connsiteX335" fmla="*/ 3763400 w 12192614"/>
              <a:gd name="connsiteY335" fmla="*/ 2581399 h 6940094"/>
              <a:gd name="connsiteX336" fmla="*/ 3711775 w 12192614"/>
              <a:gd name="connsiteY336" fmla="*/ 2610234 h 6940094"/>
              <a:gd name="connsiteX337" fmla="*/ 3697358 w 12192614"/>
              <a:gd name="connsiteY337" fmla="*/ 2654883 h 6940094"/>
              <a:gd name="connsiteX338" fmla="*/ 3762470 w 12192614"/>
              <a:gd name="connsiteY338" fmla="*/ 2740459 h 6940094"/>
              <a:gd name="connsiteX339" fmla="*/ 3983852 w 12192614"/>
              <a:gd name="connsiteY339" fmla="*/ 2760923 h 6940094"/>
              <a:gd name="connsiteX340" fmla="*/ 4248951 w 12192614"/>
              <a:gd name="connsiteY340" fmla="*/ 2650232 h 6940094"/>
              <a:gd name="connsiteX341" fmla="*/ 4192211 w 12192614"/>
              <a:gd name="connsiteY341" fmla="*/ 2583259 h 6940094"/>
              <a:gd name="connsiteX342" fmla="*/ 4140586 w 12192614"/>
              <a:gd name="connsiteY342" fmla="*/ 2563260 h 6940094"/>
              <a:gd name="connsiteX343" fmla="*/ 4132680 w 12192614"/>
              <a:gd name="connsiteY343" fmla="*/ 2536750 h 6940094"/>
              <a:gd name="connsiteX344" fmla="*/ 4143842 w 12192614"/>
              <a:gd name="connsiteY344" fmla="*/ 2490242 h 6940094"/>
              <a:gd name="connsiteX345" fmla="*/ 4169887 w 12192614"/>
              <a:gd name="connsiteY345" fmla="*/ 2456755 h 6940094"/>
              <a:gd name="connsiteX346" fmla="*/ 4317785 w 12192614"/>
              <a:gd name="connsiteY346" fmla="*/ 2441872 h 6940094"/>
              <a:gd name="connsiteX347" fmla="*/ 4545677 w 12192614"/>
              <a:gd name="connsiteY347" fmla="*/ 2453035 h 6940094"/>
              <a:gd name="connsiteX348" fmla="*/ 4621022 w 12192614"/>
              <a:gd name="connsiteY348" fmla="*/ 2526519 h 6940094"/>
              <a:gd name="connsiteX349" fmla="*/ 4577303 w 12192614"/>
              <a:gd name="connsiteY349" fmla="*/ 2576748 h 6940094"/>
              <a:gd name="connsiteX350" fmla="*/ 4523819 w 12192614"/>
              <a:gd name="connsiteY350" fmla="*/ 2605118 h 6940094"/>
              <a:gd name="connsiteX351" fmla="*/ 4509401 w 12192614"/>
              <a:gd name="connsiteY351" fmla="*/ 2648371 h 6940094"/>
              <a:gd name="connsiteX352" fmla="*/ 4536841 w 12192614"/>
              <a:gd name="connsiteY352" fmla="*/ 2710228 h 6940094"/>
              <a:gd name="connsiteX353" fmla="*/ 4610791 w 12192614"/>
              <a:gd name="connsiteY353" fmla="*/ 2744180 h 6940094"/>
              <a:gd name="connsiteX354" fmla="*/ 4922399 w 12192614"/>
              <a:gd name="connsiteY354" fmla="*/ 2761853 h 6940094"/>
              <a:gd name="connsiteX355" fmla="*/ 5190289 w 12192614"/>
              <a:gd name="connsiteY355" fmla="*/ 2732087 h 6940094"/>
              <a:gd name="connsiteX356" fmla="*/ 5272145 w 12192614"/>
              <a:gd name="connsiteY356" fmla="*/ 2634419 h 6940094"/>
              <a:gd name="connsiteX357" fmla="*/ 5205172 w 12192614"/>
              <a:gd name="connsiteY357" fmla="*/ 2566516 h 6940094"/>
              <a:gd name="connsiteX358" fmla="*/ 5154013 w 12192614"/>
              <a:gd name="connsiteY358" fmla="*/ 2544657 h 6940094"/>
              <a:gd name="connsiteX359" fmla="*/ 5112155 w 12192614"/>
              <a:gd name="connsiteY359" fmla="*/ 2476289 h 6940094"/>
              <a:gd name="connsiteX360" fmla="*/ 4936351 w 12192614"/>
              <a:gd name="connsiteY360" fmla="*/ 2099568 h 6940094"/>
              <a:gd name="connsiteX361" fmla="*/ 4590326 w 12192614"/>
              <a:gd name="connsiteY361" fmla="*/ 1514487 h 6940094"/>
              <a:gd name="connsiteX362" fmla="*/ 4410802 w 12192614"/>
              <a:gd name="connsiteY362" fmla="*/ 1441003 h 6940094"/>
              <a:gd name="connsiteX363" fmla="*/ 0 w 12192614"/>
              <a:gd name="connsiteY363" fmla="*/ 0 h 6940094"/>
              <a:gd name="connsiteX364" fmla="*/ 12192614 w 12192614"/>
              <a:gd name="connsiteY364" fmla="*/ 82094 h 6940094"/>
              <a:gd name="connsiteX365" fmla="*/ 12192614 w 12192614"/>
              <a:gd name="connsiteY365" fmla="*/ 6940094 h 6940094"/>
              <a:gd name="connsiteX366" fmla="*/ 614 w 12192614"/>
              <a:gd name="connsiteY366" fmla="*/ 6940094 h 6940094"/>
              <a:gd name="connsiteX367" fmla="*/ 0 w 12192614"/>
              <a:gd name="connsiteY367" fmla="*/ 0 h 6940094"/>
              <a:gd name="connsiteX0" fmla="*/ 9084972 w 12192614"/>
              <a:gd name="connsiteY0" fmla="*/ 3999545 h 6940094"/>
              <a:gd name="connsiteX1" fmla="*/ 846099 w 12192614"/>
              <a:gd name="connsiteY1" fmla="*/ 431229 h 6940094"/>
              <a:gd name="connsiteX2" fmla="*/ 9178920 w 12192614"/>
              <a:gd name="connsiteY2" fmla="*/ 4033961 h 6940094"/>
              <a:gd name="connsiteX3" fmla="*/ 9260775 w 12192614"/>
              <a:gd name="connsiteY3" fmla="*/ 4123258 h 6940094"/>
              <a:gd name="connsiteX4" fmla="*/ 9354723 w 12192614"/>
              <a:gd name="connsiteY4" fmla="*/ 4345570 h 6940094"/>
              <a:gd name="connsiteX5" fmla="*/ 9391000 w 12192614"/>
              <a:gd name="connsiteY5" fmla="*/ 4588346 h 6940094"/>
              <a:gd name="connsiteX6" fmla="*/ 9347747 w 12192614"/>
              <a:gd name="connsiteY6" fmla="*/ 4727872 h 6940094"/>
              <a:gd name="connsiteX7" fmla="*/ 9233801 w 12192614"/>
              <a:gd name="connsiteY7" fmla="*/ 4780892 h 6940094"/>
              <a:gd name="connsiteX8" fmla="*/ 9147760 w 12192614"/>
              <a:gd name="connsiteY8" fmla="*/ 4753917 h 6940094"/>
              <a:gd name="connsiteX9" fmla="*/ 9076600 w 12192614"/>
              <a:gd name="connsiteY9" fmla="*/ 4681363 h 6940094"/>
              <a:gd name="connsiteX10" fmla="*/ 8968700 w 12192614"/>
              <a:gd name="connsiteY10" fmla="*/ 4436262 h 6940094"/>
              <a:gd name="connsiteX11" fmla="*/ 8925912 w 12192614"/>
              <a:gd name="connsiteY11" fmla="*/ 4193021 h 6940094"/>
              <a:gd name="connsiteX12" fmla="*/ 8961260 w 12192614"/>
              <a:gd name="connsiteY12" fmla="*/ 4069308 h 6940094"/>
              <a:gd name="connsiteX13" fmla="*/ 9084972 w 12192614"/>
              <a:gd name="connsiteY13" fmla="*/ 3999545 h 6940094"/>
              <a:gd name="connsiteX14" fmla="*/ 10244863 w 12192614"/>
              <a:gd name="connsiteY14" fmla="*/ 3483984 h 6940094"/>
              <a:gd name="connsiteX15" fmla="*/ 10045323 w 12192614"/>
              <a:gd name="connsiteY15" fmla="*/ 3760489 h 6940094"/>
              <a:gd name="connsiteX16" fmla="*/ 9963002 w 12192614"/>
              <a:gd name="connsiteY16" fmla="*/ 3798627 h 6940094"/>
              <a:gd name="connsiteX17" fmla="*/ 9931841 w 12192614"/>
              <a:gd name="connsiteY17" fmla="*/ 3862809 h 6940094"/>
              <a:gd name="connsiteX18" fmla="*/ 9993233 w 12192614"/>
              <a:gd name="connsiteY18" fmla="*/ 3952106 h 6940094"/>
              <a:gd name="connsiteX19" fmla="*/ 10043928 w 12192614"/>
              <a:gd name="connsiteY19" fmla="*/ 4007916 h 6940094"/>
              <a:gd name="connsiteX20" fmla="*/ 10055555 w 12192614"/>
              <a:gd name="connsiteY20" fmla="*/ 4114886 h 6940094"/>
              <a:gd name="connsiteX21" fmla="*/ 10052764 w 12192614"/>
              <a:gd name="connsiteY21" fmla="*/ 4259994 h 6940094"/>
              <a:gd name="connsiteX22" fmla="*/ 10048113 w 12192614"/>
              <a:gd name="connsiteY22" fmla="*/ 4483236 h 6940094"/>
              <a:gd name="connsiteX23" fmla="*/ 10081600 w 12192614"/>
              <a:gd name="connsiteY23" fmla="*/ 4749266 h 6940094"/>
              <a:gd name="connsiteX24" fmla="*/ 10202522 w 12192614"/>
              <a:gd name="connsiteY24" fmla="*/ 4911117 h 6940094"/>
              <a:gd name="connsiteX25" fmla="*/ 10680633 w 12192614"/>
              <a:gd name="connsiteY25" fmla="*/ 5053434 h 6940094"/>
              <a:gd name="connsiteX26" fmla="*/ 10987591 w 12192614"/>
              <a:gd name="connsiteY26" fmla="*/ 5003204 h 6940094"/>
              <a:gd name="connsiteX27" fmla="*/ 11277806 w 12192614"/>
              <a:gd name="connsiteY27" fmla="*/ 4741825 h 6940094"/>
              <a:gd name="connsiteX28" fmla="*/ 11308501 w 12192614"/>
              <a:gd name="connsiteY28" fmla="*/ 4450680 h 6940094"/>
              <a:gd name="connsiteX29" fmla="*/ 11308501 w 12192614"/>
              <a:gd name="connsiteY29" fmla="*/ 4223717 h 6940094"/>
              <a:gd name="connsiteX30" fmla="*/ 11317338 w 12192614"/>
              <a:gd name="connsiteY30" fmla="*/ 3985127 h 6940094"/>
              <a:gd name="connsiteX31" fmla="*/ 11373614 w 12192614"/>
              <a:gd name="connsiteY31" fmla="*/ 3925131 h 6940094"/>
              <a:gd name="connsiteX32" fmla="*/ 11432215 w 12192614"/>
              <a:gd name="connsiteY32" fmla="*/ 3885133 h 6940094"/>
              <a:gd name="connsiteX33" fmla="*/ 11443377 w 12192614"/>
              <a:gd name="connsiteY33" fmla="*/ 3845135 h 6940094"/>
              <a:gd name="connsiteX34" fmla="*/ 11378730 w 12192614"/>
              <a:gd name="connsiteY34" fmla="*/ 3765140 h 6940094"/>
              <a:gd name="connsiteX35" fmla="*/ 11226311 w 12192614"/>
              <a:gd name="connsiteY35" fmla="*/ 3483984 h 6940094"/>
              <a:gd name="connsiteX36" fmla="*/ 10956430 w 12192614"/>
              <a:gd name="connsiteY36" fmla="*/ 3765605 h 6940094"/>
              <a:gd name="connsiteX37" fmla="*/ 10889922 w 12192614"/>
              <a:gd name="connsiteY37" fmla="*/ 3846996 h 6940094"/>
              <a:gd name="connsiteX38" fmla="*/ 10907596 w 12192614"/>
              <a:gd name="connsiteY38" fmla="*/ 3890714 h 6940094"/>
              <a:gd name="connsiteX39" fmla="*/ 10973638 w 12192614"/>
              <a:gd name="connsiteY39" fmla="*/ 3929781 h 6940094"/>
              <a:gd name="connsiteX40" fmla="*/ 11033635 w 12192614"/>
              <a:gd name="connsiteY40" fmla="*/ 3993498 h 6940094"/>
              <a:gd name="connsiteX41" fmla="*/ 11047122 w 12192614"/>
              <a:gd name="connsiteY41" fmla="*/ 4269296 h 6940094"/>
              <a:gd name="connsiteX42" fmla="*/ 11047122 w 12192614"/>
              <a:gd name="connsiteY42" fmla="*/ 4473934 h 6940094"/>
              <a:gd name="connsiteX43" fmla="*/ 11037820 w 12192614"/>
              <a:gd name="connsiteY43" fmla="*/ 4595787 h 6940094"/>
              <a:gd name="connsiteX44" fmla="*/ 11003404 w 12192614"/>
              <a:gd name="connsiteY44" fmla="*/ 4676713 h 6940094"/>
              <a:gd name="connsiteX45" fmla="*/ 10911316 w 12192614"/>
              <a:gd name="connsiteY45" fmla="*/ 4751592 h 6940094"/>
              <a:gd name="connsiteX46" fmla="*/ 10776441 w 12192614"/>
              <a:gd name="connsiteY46" fmla="*/ 4779032 h 6940094"/>
              <a:gd name="connsiteX47" fmla="*/ 10584825 w 12192614"/>
              <a:gd name="connsiteY47" fmla="*/ 4710199 h 6940094"/>
              <a:gd name="connsiteX48" fmla="*/ 10498318 w 12192614"/>
              <a:gd name="connsiteY48" fmla="*/ 4466493 h 6940094"/>
              <a:gd name="connsiteX49" fmla="*/ 10505760 w 12192614"/>
              <a:gd name="connsiteY49" fmla="*/ 4116747 h 6940094"/>
              <a:gd name="connsiteX50" fmla="*/ 10516457 w 12192614"/>
              <a:gd name="connsiteY50" fmla="*/ 4003265 h 6940094"/>
              <a:gd name="connsiteX51" fmla="*/ 10556919 w 12192614"/>
              <a:gd name="connsiteY51" fmla="*/ 3955826 h 6940094"/>
              <a:gd name="connsiteX52" fmla="*/ 10612730 w 12192614"/>
              <a:gd name="connsiteY52" fmla="*/ 3926991 h 6940094"/>
              <a:gd name="connsiteX53" fmla="*/ 10641565 w 12192614"/>
              <a:gd name="connsiteY53" fmla="*/ 3864669 h 6940094"/>
              <a:gd name="connsiteX54" fmla="*/ 10542037 w 12192614"/>
              <a:gd name="connsiteY54" fmla="*/ 3763280 h 6940094"/>
              <a:gd name="connsiteX55" fmla="*/ 10244863 w 12192614"/>
              <a:gd name="connsiteY55" fmla="*/ 3483984 h 6940094"/>
              <a:gd name="connsiteX56" fmla="*/ 7411252 w 12192614"/>
              <a:gd name="connsiteY56" fmla="*/ 3523481 h 6940094"/>
              <a:gd name="connsiteX57" fmla="*/ 7125055 w 12192614"/>
              <a:gd name="connsiteY57" fmla="*/ 3766536 h 6940094"/>
              <a:gd name="connsiteX58" fmla="*/ 7031108 w 12192614"/>
              <a:gd name="connsiteY58" fmla="*/ 3856298 h 6940094"/>
              <a:gd name="connsiteX59" fmla="*/ 7057153 w 12192614"/>
              <a:gd name="connsiteY59" fmla="*/ 3915829 h 6940094"/>
              <a:gd name="connsiteX60" fmla="*/ 7133426 w 12192614"/>
              <a:gd name="connsiteY60" fmla="*/ 3950245 h 6940094"/>
              <a:gd name="connsiteX61" fmla="*/ 7226444 w 12192614"/>
              <a:gd name="connsiteY61" fmla="*/ 4014427 h 6940094"/>
              <a:gd name="connsiteX62" fmla="*/ 7443175 w 12192614"/>
              <a:gd name="connsiteY62" fmla="*/ 4260924 h 6940094"/>
              <a:gd name="connsiteX63" fmla="*/ 7508287 w 12192614"/>
              <a:gd name="connsiteY63" fmla="*/ 4368359 h 6940094"/>
              <a:gd name="connsiteX64" fmla="*/ 7523171 w 12192614"/>
              <a:gd name="connsiteY64" fmla="*/ 4484166 h 6940094"/>
              <a:gd name="connsiteX65" fmla="*/ 7493405 w 12192614"/>
              <a:gd name="connsiteY65" fmla="*/ 4787403 h 6940094"/>
              <a:gd name="connsiteX66" fmla="*/ 7427362 w 12192614"/>
              <a:gd name="connsiteY66" fmla="*/ 4834842 h 6940094"/>
              <a:gd name="connsiteX67" fmla="*/ 7356669 w 12192614"/>
              <a:gd name="connsiteY67" fmla="*/ 4917628 h 6940094"/>
              <a:gd name="connsiteX68" fmla="*/ 7472011 w 12192614"/>
              <a:gd name="connsiteY68" fmla="*/ 5017157 h 6940094"/>
              <a:gd name="connsiteX69" fmla="*/ 7762226 w 12192614"/>
              <a:gd name="connsiteY69" fmla="*/ 5235586 h 6940094"/>
              <a:gd name="connsiteX70" fmla="*/ 8136156 w 12192614"/>
              <a:gd name="connsiteY70" fmla="*/ 4920419 h 6940094"/>
              <a:gd name="connsiteX71" fmla="*/ 8068253 w 12192614"/>
              <a:gd name="connsiteY71" fmla="*/ 4832052 h 6940094"/>
              <a:gd name="connsiteX72" fmla="*/ 8014303 w 12192614"/>
              <a:gd name="connsiteY72" fmla="*/ 4788799 h 6940094"/>
              <a:gd name="connsiteX73" fmla="*/ 7996630 w 12192614"/>
              <a:gd name="connsiteY73" fmla="*/ 4710199 h 6940094"/>
              <a:gd name="connsiteX74" fmla="*/ 7988258 w 12192614"/>
              <a:gd name="connsiteY74" fmla="*/ 4510211 h 6940094"/>
              <a:gd name="connsiteX75" fmla="*/ 8019419 w 12192614"/>
              <a:gd name="connsiteY75" fmla="*/ 4317200 h 6940094"/>
              <a:gd name="connsiteX76" fmla="*/ 8177084 w 12192614"/>
              <a:gd name="connsiteY76" fmla="*/ 4115817 h 6940094"/>
              <a:gd name="connsiteX77" fmla="*/ 8320331 w 12192614"/>
              <a:gd name="connsiteY77" fmla="*/ 3973965 h 6940094"/>
              <a:gd name="connsiteX78" fmla="*/ 8412418 w 12192614"/>
              <a:gd name="connsiteY78" fmla="*/ 3933502 h 6940094"/>
              <a:gd name="connsiteX79" fmla="*/ 8493343 w 12192614"/>
              <a:gd name="connsiteY79" fmla="*/ 3903736 h 6940094"/>
              <a:gd name="connsiteX80" fmla="*/ 8516598 w 12192614"/>
              <a:gd name="connsiteY80" fmla="*/ 3846066 h 6940094"/>
              <a:gd name="connsiteX81" fmla="*/ 8496598 w 12192614"/>
              <a:gd name="connsiteY81" fmla="*/ 3790255 h 6940094"/>
              <a:gd name="connsiteX82" fmla="*/ 8445904 w 12192614"/>
              <a:gd name="connsiteY82" fmla="*/ 3754908 h 6940094"/>
              <a:gd name="connsiteX83" fmla="*/ 8264819 w 12192614"/>
              <a:gd name="connsiteY83" fmla="*/ 3510936 h 6940094"/>
              <a:gd name="connsiteX84" fmla="*/ 7951982 w 12192614"/>
              <a:gd name="connsiteY84" fmla="*/ 3845135 h 6940094"/>
              <a:gd name="connsiteX85" fmla="*/ 7970585 w 12192614"/>
              <a:gd name="connsiteY85" fmla="*/ 3902806 h 6940094"/>
              <a:gd name="connsiteX86" fmla="*/ 8000816 w 12192614"/>
              <a:gd name="connsiteY86" fmla="*/ 3942804 h 6940094"/>
              <a:gd name="connsiteX87" fmla="*/ 8005002 w 12192614"/>
              <a:gd name="connsiteY87" fmla="*/ 3967919 h 6940094"/>
              <a:gd name="connsiteX88" fmla="*/ 7968725 w 12192614"/>
              <a:gd name="connsiteY88" fmla="*/ 4040472 h 6940094"/>
              <a:gd name="connsiteX89" fmla="*/ 7920356 w 12192614"/>
              <a:gd name="connsiteY89" fmla="*/ 4092097 h 6940094"/>
              <a:gd name="connsiteX90" fmla="*/ 7882218 w 12192614"/>
              <a:gd name="connsiteY90" fmla="*/ 4106515 h 6940094"/>
              <a:gd name="connsiteX91" fmla="*/ 7817106 w 12192614"/>
              <a:gd name="connsiteY91" fmla="*/ 4059076 h 6940094"/>
              <a:gd name="connsiteX92" fmla="*/ 7764086 w 12192614"/>
              <a:gd name="connsiteY92" fmla="*/ 3952106 h 6940094"/>
              <a:gd name="connsiteX93" fmla="*/ 7793852 w 12192614"/>
              <a:gd name="connsiteY93" fmla="*/ 3897225 h 6940094"/>
              <a:gd name="connsiteX94" fmla="*/ 7814316 w 12192614"/>
              <a:gd name="connsiteY94" fmla="*/ 3847926 h 6940094"/>
              <a:gd name="connsiteX95" fmla="*/ 7787806 w 12192614"/>
              <a:gd name="connsiteY95" fmla="*/ 3791650 h 6940094"/>
              <a:gd name="connsiteX96" fmla="*/ 7717577 w 12192614"/>
              <a:gd name="connsiteY96" fmla="*/ 3758629 h 6940094"/>
              <a:gd name="connsiteX97" fmla="*/ 7411252 w 12192614"/>
              <a:gd name="connsiteY97" fmla="*/ 3523481 h 6940094"/>
              <a:gd name="connsiteX98" fmla="*/ 9173339 w 12192614"/>
              <a:gd name="connsiteY98" fmla="*/ 3732584 h 6940094"/>
              <a:gd name="connsiteX99" fmla="*/ 8892426 w 12192614"/>
              <a:gd name="connsiteY99" fmla="*/ 3780953 h 6940094"/>
              <a:gd name="connsiteX100" fmla="*/ 8591979 w 12192614"/>
              <a:gd name="connsiteY100" fmla="*/ 4002335 h 6940094"/>
              <a:gd name="connsiteX101" fmla="*/ 8466406 w 12192614"/>
              <a:gd name="connsiteY101" fmla="*/ 4393009 h 6940094"/>
              <a:gd name="connsiteX102" fmla="*/ 8564074 w 12192614"/>
              <a:gd name="connsiteY102" fmla="*/ 4741825 h 6940094"/>
              <a:gd name="connsiteX103" fmla="*/ 8842197 w 12192614"/>
              <a:gd name="connsiteY103" fmla="*/ 4986461 h 6940094"/>
              <a:gd name="connsiteX104" fmla="*/ 9150085 w 12192614"/>
              <a:gd name="connsiteY104" fmla="*/ 5053434 h 6940094"/>
              <a:gd name="connsiteX105" fmla="*/ 9394721 w 12192614"/>
              <a:gd name="connsiteY105" fmla="*/ 5014366 h 6940094"/>
              <a:gd name="connsiteX106" fmla="*/ 9715631 w 12192614"/>
              <a:gd name="connsiteY106" fmla="*/ 4803216 h 6940094"/>
              <a:gd name="connsiteX107" fmla="*/ 9860739 w 12192614"/>
              <a:gd name="connsiteY107" fmla="*/ 4410682 h 6940094"/>
              <a:gd name="connsiteX108" fmla="*/ 9787255 w 12192614"/>
              <a:gd name="connsiteY108" fmla="*/ 4113026 h 6940094"/>
              <a:gd name="connsiteX109" fmla="*/ 9590988 w 12192614"/>
              <a:gd name="connsiteY109" fmla="*/ 3869320 h 6940094"/>
              <a:gd name="connsiteX110" fmla="*/ 9173339 w 12192614"/>
              <a:gd name="connsiteY110" fmla="*/ 3732584 h 6940094"/>
              <a:gd name="connsiteX111" fmla="*/ 4368014 w 12192614"/>
              <a:gd name="connsiteY111" fmla="*/ 1951670 h 6940094"/>
              <a:gd name="connsiteX112" fmla="*/ 4403361 w 12192614"/>
              <a:gd name="connsiteY112" fmla="*/ 1970273 h 6940094"/>
              <a:gd name="connsiteX113" fmla="*/ 4451730 w 12192614"/>
              <a:gd name="connsiteY113" fmla="*/ 2043757 h 6940094"/>
              <a:gd name="connsiteX114" fmla="*/ 4521493 w 12192614"/>
              <a:gd name="connsiteY114" fmla="*/ 2194446 h 6940094"/>
              <a:gd name="connsiteX115" fmla="*/ 4471264 w 12192614"/>
              <a:gd name="connsiteY115" fmla="*/ 2216770 h 6940094"/>
              <a:gd name="connsiteX116" fmla="*/ 4288950 w 12192614"/>
              <a:gd name="connsiteY116" fmla="*/ 2216770 h 6940094"/>
              <a:gd name="connsiteX117" fmla="*/ 4246161 w 12192614"/>
              <a:gd name="connsiteY117" fmla="*/ 2193516 h 6940094"/>
              <a:gd name="connsiteX118" fmla="*/ 4285228 w 12192614"/>
              <a:gd name="connsiteY118" fmla="*/ 2080034 h 6940094"/>
              <a:gd name="connsiteX119" fmla="*/ 4312203 w 12192614"/>
              <a:gd name="connsiteY119" fmla="*/ 2013992 h 6940094"/>
              <a:gd name="connsiteX120" fmla="*/ 4368014 w 12192614"/>
              <a:gd name="connsiteY120" fmla="*/ 1951670 h 6940094"/>
              <a:gd name="connsiteX121" fmla="*/ 7250108 w 12192614"/>
              <a:gd name="connsiteY121" fmla="*/ 1453096 h 6940094"/>
              <a:gd name="connsiteX122" fmla="*/ 7011983 w 12192614"/>
              <a:gd name="connsiteY122" fmla="*/ 1471699 h 6940094"/>
              <a:gd name="connsiteX123" fmla="*/ 6907803 w 12192614"/>
              <a:gd name="connsiteY123" fmla="*/ 1512627 h 6940094"/>
              <a:gd name="connsiteX124" fmla="*/ 6875247 w 12192614"/>
              <a:gd name="connsiteY124" fmla="*/ 1584250 h 6940094"/>
              <a:gd name="connsiteX125" fmla="*/ 6927337 w 12192614"/>
              <a:gd name="connsiteY125" fmla="*/ 1667036 h 6940094"/>
              <a:gd name="connsiteX126" fmla="*/ 6972915 w 12192614"/>
              <a:gd name="connsiteY126" fmla="*/ 1705173 h 6940094"/>
              <a:gd name="connsiteX127" fmla="*/ 6993379 w 12192614"/>
              <a:gd name="connsiteY127" fmla="*/ 1769356 h 6940094"/>
              <a:gd name="connsiteX128" fmla="*/ 7012913 w 12192614"/>
              <a:gd name="connsiteY128" fmla="*/ 2138635 h 6940094"/>
              <a:gd name="connsiteX129" fmla="*/ 6994309 w 12192614"/>
              <a:gd name="connsiteY129" fmla="*/ 2462336 h 6940094"/>
              <a:gd name="connsiteX130" fmla="*/ 6974310 w 12192614"/>
              <a:gd name="connsiteY130" fmla="*/ 2529774 h 6940094"/>
              <a:gd name="connsiteX131" fmla="*/ 6938499 w 12192614"/>
              <a:gd name="connsiteY131" fmla="*/ 2566516 h 6940094"/>
              <a:gd name="connsiteX132" fmla="*/ 6882688 w 12192614"/>
              <a:gd name="connsiteY132" fmla="*/ 2651162 h 6940094"/>
              <a:gd name="connsiteX133" fmla="*/ 6903617 w 12192614"/>
              <a:gd name="connsiteY133" fmla="*/ 2706508 h 6940094"/>
              <a:gd name="connsiteX134" fmla="*/ 6958032 w 12192614"/>
              <a:gd name="connsiteY134" fmla="*/ 2740459 h 6940094"/>
              <a:gd name="connsiteX135" fmla="*/ 7209180 w 12192614"/>
              <a:gd name="connsiteY135" fmla="*/ 2760923 h 6940094"/>
              <a:gd name="connsiteX136" fmla="*/ 7484512 w 12192614"/>
              <a:gd name="connsiteY136" fmla="*/ 2734413 h 6940094"/>
              <a:gd name="connsiteX137" fmla="*/ 7566367 w 12192614"/>
              <a:gd name="connsiteY137" fmla="*/ 2646511 h 6940094"/>
              <a:gd name="connsiteX138" fmla="*/ 7516138 w 12192614"/>
              <a:gd name="connsiteY138" fmla="*/ 2565586 h 6940094"/>
              <a:gd name="connsiteX139" fmla="*/ 7486372 w 12192614"/>
              <a:gd name="connsiteY139" fmla="*/ 2545122 h 6940094"/>
              <a:gd name="connsiteX140" fmla="*/ 7451026 w 12192614"/>
              <a:gd name="connsiteY140" fmla="*/ 2430710 h 6940094"/>
              <a:gd name="connsiteX141" fmla="*/ 7504976 w 12192614"/>
              <a:gd name="connsiteY141" fmla="*/ 2329321 h 6940094"/>
              <a:gd name="connsiteX142" fmla="*/ 7543578 w 12192614"/>
              <a:gd name="connsiteY142" fmla="*/ 2346530 h 6940094"/>
              <a:gd name="connsiteX143" fmla="*/ 7616597 w 12192614"/>
              <a:gd name="connsiteY143" fmla="*/ 2419548 h 6940094"/>
              <a:gd name="connsiteX144" fmla="*/ 7808213 w 12192614"/>
              <a:gd name="connsiteY144" fmla="*/ 2648371 h 6940094"/>
              <a:gd name="connsiteX145" fmla="*/ 7874721 w 12192614"/>
              <a:gd name="connsiteY145" fmla="*/ 2726506 h 6940094"/>
              <a:gd name="connsiteX146" fmla="*/ 7931926 w 12192614"/>
              <a:gd name="connsiteY146" fmla="*/ 2742319 h 6940094"/>
              <a:gd name="connsiteX147" fmla="*/ 8284463 w 12192614"/>
              <a:gd name="connsiteY147" fmla="*/ 2742319 h 6940094"/>
              <a:gd name="connsiteX148" fmla="*/ 8424920 w 12192614"/>
              <a:gd name="connsiteY148" fmla="*/ 2643721 h 6940094"/>
              <a:gd name="connsiteX149" fmla="*/ 8403990 w 12192614"/>
              <a:gd name="connsiteY149" fmla="*/ 2575818 h 6940094"/>
              <a:gd name="connsiteX150" fmla="*/ 8332832 w 12192614"/>
              <a:gd name="connsiteY150" fmla="*/ 2528379 h 6940094"/>
              <a:gd name="connsiteX151" fmla="*/ 8279812 w 12192614"/>
              <a:gd name="connsiteY151" fmla="*/ 2498148 h 6940094"/>
              <a:gd name="connsiteX152" fmla="*/ 8215630 w 12192614"/>
              <a:gd name="connsiteY152" fmla="*/ 2429780 h 6940094"/>
              <a:gd name="connsiteX153" fmla="*/ 7867744 w 12192614"/>
              <a:gd name="connsiteY153" fmla="*/ 2027014 h 6940094"/>
              <a:gd name="connsiteX154" fmla="*/ 7820770 w 12192614"/>
              <a:gd name="connsiteY154" fmla="*/ 1963762 h 6940094"/>
              <a:gd name="connsiteX155" fmla="*/ 7808213 w 12192614"/>
              <a:gd name="connsiteY155" fmla="*/ 1917253 h 6940094"/>
              <a:gd name="connsiteX156" fmla="*/ 7863093 w 12192614"/>
              <a:gd name="connsiteY156" fmla="*/ 1822375 h 6940094"/>
              <a:gd name="connsiteX157" fmla="*/ 7962622 w 12192614"/>
              <a:gd name="connsiteY157" fmla="*/ 1726567 h 6940094"/>
              <a:gd name="connsiteX158" fmla="*/ 8026339 w 12192614"/>
              <a:gd name="connsiteY158" fmla="*/ 1678663 h 6940094"/>
              <a:gd name="connsiteX159" fmla="*/ 8100288 w 12192614"/>
              <a:gd name="connsiteY159" fmla="*/ 1667036 h 6940094"/>
              <a:gd name="connsiteX160" fmla="*/ 8190515 w 12192614"/>
              <a:gd name="connsiteY160" fmla="*/ 1659595 h 6940094"/>
              <a:gd name="connsiteX161" fmla="*/ 8234234 w 12192614"/>
              <a:gd name="connsiteY161" fmla="*/ 1626574 h 6940094"/>
              <a:gd name="connsiteX162" fmla="*/ 8251907 w 12192614"/>
              <a:gd name="connsiteY162" fmla="*/ 1571228 h 6940094"/>
              <a:gd name="connsiteX163" fmla="*/ 8167261 w 12192614"/>
              <a:gd name="connsiteY163" fmla="*/ 1472629 h 6940094"/>
              <a:gd name="connsiteX164" fmla="*/ 7955181 w 12192614"/>
              <a:gd name="connsiteY164" fmla="*/ 1454026 h 6940094"/>
              <a:gd name="connsiteX165" fmla="*/ 7701243 w 12192614"/>
              <a:gd name="connsiteY165" fmla="*/ 1482396 h 6940094"/>
              <a:gd name="connsiteX166" fmla="*/ 7626829 w 12192614"/>
              <a:gd name="connsiteY166" fmla="*/ 1579599 h 6940094"/>
              <a:gd name="connsiteX167" fmla="*/ 7638921 w 12192614"/>
              <a:gd name="connsiteY167" fmla="*/ 1622388 h 6940094"/>
              <a:gd name="connsiteX168" fmla="*/ 7656594 w 12192614"/>
              <a:gd name="connsiteY168" fmla="*/ 1672617 h 6940094"/>
              <a:gd name="connsiteX169" fmla="*/ 7586831 w 12192614"/>
              <a:gd name="connsiteY169" fmla="*/ 1790749 h 6940094"/>
              <a:gd name="connsiteX170" fmla="*/ 7506371 w 12192614"/>
              <a:gd name="connsiteY170" fmla="*/ 1883767 h 6940094"/>
              <a:gd name="connsiteX171" fmla="*/ 7464978 w 12192614"/>
              <a:gd name="connsiteY171" fmla="*/ 1902370 h 6940094"/>
              <a:gd name="connsiteX172" fmla="*/ 7429632 w 12192614"/>
              <a:gd name="connsiteY172" fmla="*/ 1824236 h 6940094"/>
              <a:gd name="connsiteX173" fmla="*/ 7442189 w 12192614"/>
              <a:gd name="connsiteY173" fmla="*/ 1727497 h 6940094"/>
              <a:gd name="connsiteX174" fmla="*/ 7469629 w 12192614"/>
              <a:gd name="connsiteY174" fmla="*/ 1665176 h 6940094"/>
              <a:gd name="connsiteX175" fmla="*/ 7520324 w 12192614"/>
              <a:gd name="connsiteY175" fmla="*/ 1617272 h 6940094"/>
              <a:gd name="connsiteX176" fmla="*/ 7530091 w 12192614"/>
              <a:gd name="connsiteY176" fmla="*/ 1574019 h 6940094"/>
              <a:gd name="connsiteX177" fmla="*/ 7466839 w 12192614"/>
              <a:gd name="connsiteY177" fmla="*/ 1481001 h 6940094"/>
              <a:gd name="connsiteX178" fmla="*/ 7250108 w 12192614"/>
              <a:gd name="connsiteY178" fmla="*/ 1453096 h 6940094"/>
              <a:gd name="connsiteX179" fmla="*/ 5628960 w 12192614"/>
              <a:gd name="connsiteY179" fmla="*/ 1453096 h 6940094"/>
              <a:gd name="connsiteX180" fmla="*/ 5446646 w 12192614"/>
              <a:gd name="connsiteY180" fmla="*/ 1460537 h 6940094"/>
              <a:gd name="connsiteX181" fmla="*/ 5293167 w 12192614"/>
              <a:gd name="connsiteY181" fmla="*/ 1573088 h 6940094"/>
              <a:gd name="connsiteX182" fmla="*/ 5309445 w 12192614"/>
              <a:gd name="connsiteY182" fmla="*/ 1620527 h 6940094"/>
              <a:gd name="connsiteX183" fmla="*/ 5367581 w 12192614"/>
              <a:gd name="connsiteY183" fmla="*/ 1660525 h 6940094"/>
              <a:gd name="connsiteX184" fmla="*/ 5419671 w 12192614"/>
              <a:gd name="connsiteY184" fmla="*/ 1697732 h 6940094"/>
              <a:gd name="connsiteX185" fmla="*/ 5445716 w 12192614"/>
              <a:gd name="connsiteY185" fmla="*/ 1757263 h 6940094"/>
              <a:gd name="connsiteX186" fmla="*/ 5473621 w 12192614"/>
              <a:gd name="connsiteY186" fmla="*/ 2107009 h 6940094"/>
              <a:gd name="connsiteX187" fmla="*/ 5457808 w 12192614"/>
              <a:gd name="connsiteY187" fmla="*/ 2452104 h 6940094"/>
              <a:gd name="connsiteX188" fmla="*/ 5404788 w 12192614"/>
              <a:gd name="connsiteY188" fmla="*/ 2544192 h 6940094"/>
              <a:gd name="connsiteX189" fmla="*/ 5346187 w 12192614"/>
              <a:gd name="connsiteY189" fmla="*/ 2586980 h 6940094"/>
              <a:gd name="connsiteX190" fmla="*/ 5333164 w 12192614"/>
              <a:gd name="connsiteY190" fmla="*/ 2634419 h 6940094"/>
              <a:gd name="connsiteX191" fmla="*/ 5402463 w 12192614"/>
              <a:gd name="connsiteY191" fmla="*/ 2727901 h 6940094"/>
              <a:gd name="connsiteX192" fmla="*/ 5597334 w 12192614"/>
              <a:gd name="connsiteY192" fmla="*/ 2760923 h 6940094"/>
              <a:gd name="connsiteX193" fmla="*/ 5875457 w 12192614"/>
              <a:gd name="connsiteY193" fmla="*/ 2631628 h 6940094"/>
              <a:gd name="connsiteX194" fmla="*/ 5813135 w 12192614"/>
              <a:gd name="connsiteY194" fmla="*/ 2551633 h 6940094"/>
              <a:gd name="connsiteX195" fmla="*/ 5754069 w 12192614"/>
              <a:gd name="connsiteY195" fmla="*/ 2481870 h 6940094"/>
              <a:gd name="connsiteX196" fmla="*/ 5739651 w 12192614"/>
              <a:gd name="connsiteY196" fmla="*/ 2305137 h 6940094"/>
              <a:gd name="connsiteX197" fmla="*/ 5796392 w 12192614"/>
              <a:gd name="connsiteY197" fmla="*/ 2147937 h 6940094"/>
              <a:gd name="connsiteX198" fmla="*/ 5892200 w 12192614"/>
              <a:gd name="connsiteY198" fmla="*/ 2200027 h 6940094"/>
              <a:gd name="connsiteX199" fmla="*/ 6443794 w 12192614"/>
              <a:gd name="connsiteY199" fmla="*/ 2693950 h 6940094"/>
              <a:gd name="connsiteX200" fmla="*/ 6513092 w 12192614"/>
              <a:gd name="connsiteY200" fmla="*/ 2749761 h 6940094"/>
              <a:gd name="connsiteX201" fmla="*/ 6562857 w 12192614"/>
              <a:gd name="connsiteY201" fmla="*/ 2761853 h 6940094"/>
              <a:gd name="connsiteX202" fmla="*/ 6654014 w 12192614"/>
              <a:gd name="connsiteY202" fmla="*/ 2671626 h 6940094"/>
              <a:gd name="connsiteX203" fmla="*/ 6673547 w 12192614"/>
              <a:gd name="connsiteY203" fmla="*/ 2435361 h 6940094"/>
              <a:gd name="connsiteX204" fmla="*/ 6672617 w 12192614"/>
              <a:gd name="connsiteY204" fmla="*/ 2244675 h 6940094"/>
              <a:gd name="connsiteX205" fmla="*/ 6672617 w 12192614"/>
              <a:gd name="connsiteY205" fmla="*/ 1941438 h 6940094"/>
              <a:gd name="connsiteX206" fmla="*/ 6698662 w 12192614"/>
              <a:gd name="connsiteY206" fmla="*/ 1708894 h 6940094"/>
              <a:gd name="connsiteX207" fmla="*/ 6716336 w 12192614"/>
              <a:gd name="connsiteY207" fmla="*/ 1680989 h 6940094"/>
              <a:gd name="connsiteX208" fmla="*/ 6754473 w 12192614"/>
              <a:gd name="connsiteY208" fmla="*/ 1659595 h 6940094"/>
              <a:gd name="connsiteX209" fmla="*/ 6824236 w 12192614"/>
              <a:gd name="connsiteY209" fmla="*/ 1568437 h 6940094"/>
              <a:gd name="connsiteX210" fmla="*/ 6738660 w 12192614"/>
              <a:gd name="connsiteY210" fmla="*/ 1469839 h 6940094"/>
              <a:gd name="connsiteX211" fmla="*/ 6544253 w 12192614"/>
              <a:gd name="connsiteY211" fmla="*/ 1331813 h 6940094"/>
              <a:gd name="connsiteX212" fmla="*/ 6391704 w 12192614"/>
              <a:gd name="connsiteY212" fmla="*/ 1462397 h 6940094"/>
              <a:gd name="connsiteX213" fmla="*/ 6284734 w 12192614"/>
              <a:gd name="connsiteY213" fmla="*/ 1562856 h 6940094"/>
              <a:gd name="connsiteX214" fmla="*/ 6299617 w 12192614"/>
              <a:gd name="connsiteY214" fmla="*/ 1614481 h 6940094"/>
              <a:gd name="connsiteX215" fmla="*/ 6350776 w 12192614"/>
              <a:gd name="connsiteY215" fmla="*/ 1652153 h 6940094"/>
              <a:gd name="connsiteX216" fmla="*/ 6409378 w 12192614"/>
              <a:gd name="connsiteY216" fmla="*/ 1716335 h 6940094"/>
              <a:gd name="connsiteX217" fmla="*/ 6423330 w 12192614"/>
              <a:gd name="connsiteY217" fmla="*/ 1876326 h 6940094"/>
              <a:gd name="connsiteX218" fmla="*/ 6374961 w 12192614"/>
              <a:gd name="connsiteY218" fmla="*/ 1979575 h 6940094"/>
              <a:gd name="connsiteX219" fmla="*/ 6281013 w 12192614"/>
              <a:gd name="connsiteY219" fmla="*/ 1922834 h 6940094"/>
              <a:gd name="connsiteX220" fmla="*/ 5817786 w 12192614"/>
              <a:gd name="connsiteY220" fmla="*/ 1517278 h 6940094"/>
              <a:gd name="connsiteX221" fmla="*/ 5737326 w 12192614"/>
              <a:gd name="connsiteY221" fmla="*/ 1464723 h 6940094"/>
              <a:gd name="connsiteX222" fmla="*/ 5628960 w 12192614"/>
              <a:gd name="connsiteY222" fmla="*/ 1453096 h 6940094"/>
              <a:gd name="connsiteX223" fmla="*/ 2610540 w 12192614"/>
              <a:gd name="connsiteY223" fmla="*/ 1452165 h 6940094"/>
              <a:gd name="connsiteX224" fmla="*/ 2392879 w 12192614"/>
              <a:gd name="connsiteY224" fmla="*/ 1473559 h 6940094"/>
              <a:gd name="connsiteX225" fmla="*/ 2210565 w 12192614"/>
              <a:gd name="connsiteY225" fmla="*/ 1603784 h 6940094"/>
              <a:gd name="connsiteX226" fmla="*/ 2251492 w 12192614"/>
              <a:gd name="connsiteY226" fmla="*/ 1662385 h 6940094"/>
              <a:gd name="connsiteX227" fmla="*/ 2327302 w 12192614"/>
              <a:gd name="connsiteY227" fmla="*/ 1718661 h 6940094"/>
              <a:gd name="connsiteX228" fmla="*/ 2340790 w 12192614"/>
              <a:gd name="connsiteY228" fmla="*/ 1824236 h 6940094"/>
              <a:gd name="connsiteX229" fmla="*/ 2344510 w 12192614"/>
              <a:gd name="connsiteY229" fmla="*/ 2079104 h 6940094"/>
              <a:gd name="connsiteX230" fmla="*/ 2345440 w 12192614"/>
              <a:gd name="connsiteY230" fmla="*/ 2156308 h 6940094"/>
              <a:gd name="connsiteX231" fmla="*/ 2331487 w 12192614"/>
              <a:gd name="connsiteY231" fmla="*/ 2440942 h 6940094"/>
              <a:gd name="connsiteX232" fmla="*/ 2315209 w 12192614"/>
              <a:gd name="connsiteY232" fmla="*/ 2509775 h 6940094"/>
              <a:gd name="connsiteX233" fmla="*/ 2278468 w 12192614"/>
              <a:gd name="connsiteY233" fmla="*/ 2543262 h 6940094"/>
              <a:gd name="connsiteX234" fmla="*/ 2213355 w 12192614"/>
              <a:gd name="connsiteY234" fmla="*/ 2586050 h 6940094"/>
              <a:gd name="connsiteX235" fmla="*/ 2198473 w 12192614"/>
              <a:gd name="connsiteY235" fmla="*/ 2633489 h 6940094"/>
              <a:gd name="connsiteX236" fmla="*/ 2222192 w 12192614"/>
              <a:gd name="connsiteY236" fmla="*/ 2689764 h 6940094"/>
              <a:gd name="connsiteX237" fmla="*/ 2287769 w 12192614"/>
              <a:gd name="connsiteY237" fmla="*/ 2729297 h 6940094"/>
              <a:gd name="connsiteX238" fmla="*/ 2579362 w 12192614"/>
              <a:gd name="connsiteY238" fmla="*/ 3003490 h 6940094"/>
              <a:gd name="connsiteX239" fmla="*/ 2794715 w 12192614"/>
              <a:gd name="connsiteY239" fmla="*/ 2726506 h 6940094"/>
              <a:gd name="connsiteX240" fmla="*/ 2884942 w 12192614"/>
              <a:gd name="connsiteY240" fmla="*/ 2626977 h 6940094"/>
              <a:gd name="connsiteX241" fmla="*/ 2845875 w 12192614"/>
              <a:gd name="connsiteY241" fmla="*/ 2553494 h 6940094"/>
              <a:gd name="connsiteX242" fmla="*/ 2797506 w 12192614"/>
              <a:gd name="connsiteY242" fmla="*/ 2515356 h 6940094"/>
              <a:gd name="connsiteX243" fmla="*/ 2767740 w 12192614"/>
              <a:gd name="connsiteY243" fmla="*/ 2362807 h 6940094"/>
              <a:gd name="connsiteX244" fmla="*/ 2773321 w 12192614"/>
              <a:gd name="connsiteY244" fmla="*/ 2253047 h 6940094"/>
              <a:gd name="connsiteX245" fmla="*/ 2796576 w 12192614"/>
              <a:gd name="connsiteY245" fmla="*/ 2209328 h 6940094"/>
              <a:gd name="connsiteX246" fmla="*/ 3008656 w 12192614"/>
              <a:gd name="connsiteY246" fmla="*/ 2190725 h 6940094"/>
              <a:gd name="connsiteX247" fmla="*/ 3098418 w 12192614"/>
              <a:gd name="connsiteY247" fmla="*/ 2204678 h 6940094"/>
              <a:gd name="connsiteX248" fmla="*/ 3115626 w 12192614"/>
              <a:gd name="connsiteY248" fmla="*/ 2277231 h 6940094"/>
              <a:gd name="connsiteX249" fmla="*/ 3098883 w 12192614"/>
              <a:gd name="connsiteY249" fmla="*/ 2468848 h 6940094"/>
              <a:gd name="connsiteX250" fmla="*/ 3079814 w 12192614"/>
              <a:gd name="connsiteY250" fmla="*/ 2523728 h 6940094"/>
              <a:gd name="connsiteX251" fmla="*/ 3043072 w 12192614"/>
              <a:gd name="connsiteY251" fmla="*/ 2553494 h 6940094"/>
              <a:gd name="connsiteX252" fmla="*/ 2988192 w 12192614"/>
              <a:gd name="connsiteY252" fmla="*/ 2636279 h 6940094"/>
              <a:gd name="connsiteX253" fmla="*/ 3059815 w 12192614"/>
              <a:gd name="connsiteY253" fmla="*/ 2728367 h 6940094"/>
              <a:gd name="connsiteX254" fmla="*/ 3304452 w 12192614"/>
              <a:gd name="connsiteY254" fmla="*/ 2760923 h 6940094"/>
              <a:gd name="connsiteX255" fmla="*/ 3577458 w 12192614"/>
              <a:gd name="connsiteY255" fmla="*/ 2728832 h 6940094"/>
              <a:gd name="connsiteX256" fmla="*/ 3661639 w 12192614"/>
              <a:gd name="connsiteY256" fmla="*/ 2626047 h 6940094"/>
              <a:gd name="connsiteX257" fmla="*/ 3626292 w 12192614"/>
              <a:gd name="connsiteY257" fmla="*/ 2566516 h 6940094"/>
              <a:gd name="connsiteX258" fmla="*/ 3567691 w 12192614"/>
              <a:gd name="connsiteY258" fmla="*/ 2529309 h 6940094"/>
              <a:gd name="connsiteX259" fmla="*/ 3550948 w 12192614"/>
              <a:gd name="connsiteY259" fmla="*/ 2492102 h 6940094"/>
              <a:gd name="connsiteX260" fmla="*/ 3536995 w 12192614"/>
              <a:gd name="connsiteY260" fmla="*/ 2252117 h 6940094"/>
              <a:gd name="connsiteX261" fmla="*/ 3542576 w 12192614"/>
              <a:gd name="connsiteY261" fmla="*/ 1960972 h 6940094"/>
              <a:gd name="connsiteX262" fmla="*/ 3551878 w 12192614"/>
              <a:gd name="connsiteY262" fmla="*/ 1754473 h 6940094"/>
              <a:gd name="connsiteX263" fmla="*/ 3569552 w 12192614"/>
              <a:gd name="connsiteY263" fmla="*/ 1697267 h 6940094"/>
              <a:gd name="connsiteX264" fmla="*/ 3616990 w 12192614"/>
              <a:gd name="connsiteY264" fmla="*/ 1665176 h 6940094"/>
              <a:gd name="connsiteX265" fmla="*/ 3674661 w 12192614"/>
              <a:gd name="connsiteY265" fmla="*/ 1581460 h 6940094"/>
              <a:gd name="connsiteX266" fmla="*/ 3593271 w 12192614"/>
              <a:gd name="connsiteY266" fmla="*/ 1484256 h 6940094"/>
              <a:gd name="connsiteX267" fmla="*/ 3340728 w 12192614"/>
              <a:gd name="connsiteY267" fmla="*/ 1453096 h 6940094"/>
              <a:gd name="connsiteX268" fmla="*/ 3097953 w 12192614"/>
              <a:gd name="connsiteY268" fmla="*/ 1476350 h 6940094"/>
              <a:gd name="connsiteX269" fmla="*/ 3022608 w 12192614"/>
              <a:gd name="connsiteY269" fmla="*/ 1518673 h 6940094"/>
              <a:gd name="connsiteX270" fmla="*/ 2993773 w 12192614"/>
              <a:gd name="connsiteY270" fmla="*/ 1587971 h 6940094"/>
              <a:gd name="connsiteX271" fmla="*/ 3006795 w 12192614"/>
              <a:gd name="connsiteY271" fmla="*/ 1631224 h 6940094"/>
              <a:gd name="connsiteX272" fmla="*/ 3060745 w 12192614"/>
              <a:gd name="connsiteY272" fmla="*/ 1670757 h 6940094"/>
              <a:gd name="connsiteX273" fmla="*/ 3090363 w 12192614"/>
              <a:gd name="connsiteY273" fmla="*/ 1992841 h 6940094"/>
              <a:gd name="connsiteX274" fmla="*/ 3115626 w 12192614"/>
              <a:gd name="connsiteY274" fmla="*/ 1907952 h 6940094"/>
              <a:gd name="connsiteX275" fmla="*/ 3092372 w 12192614"/>
              <a:gd name="connsiteY275" fmla="*/ 1959111 h 6940094"/>
              <a:gd name="connsiteX276" fmla="*/ 2973309 w 12192614"/>
              <a:gd name="connsiteY276" fmla="*/ 1969343 h 6940094"/>
              <a:gd name="connsiteX277" fmla="*/ 2839829 w 12192614"/>
              <a:gd name="connsiteY277" fmla="*/ 1967483 h 6940094"/>
              <a:gd name="connsiteX278" fmla="*/ 2797506 w 12192614"/>
              <a:gd name="connsiteY278" fmla="*/ 1956321 h 6940094"/>
              <a:gd name="connsiteX279" fmla="*/ 2773321 w 12192614"/>
              <a:gd name="connsiteY279" fmla="*/ 1876326 h 6940094"/>
              <a:gd name="connsiteX280" fmla="*/ 2783088 w 12192614"/>
              <a:gd name="connsiteY280" fmla="*/ 1729358 h 6940094"/>
              <a:gd name="connsiteX281" fmla="*/ 2829132 w 12192614"/>
              <a:gd name="connsiteY281" fmla="*/ 1670757 h 6940094"/>
              <a:gd name="connsiteX282" fmla="*/ 2885873 w 12192614"/>
              <a:gd name="connsiteY282" fmla="*/ 1625178 h 6940094"/>
              <a:gd name="connsiteX283" fmla="*/ 2900755 w 12192614"/>
              <a:gd name="connsiteY283" fmla="*/ 1572158 h 6940094"/>
              <a:gd name="connsiteX284" fmla="*/ 2610540 w 12192614"/>
              <a:gd name="connsiteY284" fmla="*/ 1452165 h 6940094"/>
              <a:gd name="connsiteX285" fmla="*/ 1957929 w 12192614"/>
              <a:gd name="connsiteY285" fmla="*/ 1443794 h 6940094"/>
              <a:gd name="connsiteX286" fmla="*/ 1908630 w 12192614"/>
              <a:gd name="connsiteY286" fmla="*/ 1451235 h 6940094"/>
              <a:gd name="connsiteX287" fmla="*/ 1764452 w 12192614"/>
              <a:gd name="connsiteY287" fmla="*/ 1472629 h 6940094"/>
              <a:gd name="connsiteX288" fmla="*/ 1274249 w 12192614"/>
              <a:gd name="connsiteY288" fmla="*/ 1472629 h 6940094"/>
              <a:gd name="connsiteX289" fmla="*/ 1200301 w 12192614"/>
              <a:gd name="connsiteY289" fmla="*/ 1468909 h 6940094"/>
              <a:gd name="connsiteX290" fmla="*/ 1117980 w 12192614"/>
              <a:gd name="connsiteY290" fmla="*/ 1454956 h 6940094"/>
              <a:gd name="connsiteX291" fmla="*/ 1075192 w 12192614"/>
              <a:gd name="connsiteY291" fmla="*/ 1449375 h 6940094"/>
              <a:gd name="connsiteX292" fmla="*/ 935666 w 12192614"/>
              <a:gd name="connsiteY292" fmla="*/ 1544253 h 6940094"/>
              <a:gd name="connsiteX293" fmla="*/ 865902 w 12192614"/>
              <a:gd name="connsiteY293" fmla="*/ 1672152 h 6940094"/>
              <a:gd name="connsiteX294" fmla="*/ 839857 w 12192614"/>
              <a:gd name="connsiteY294" fmla="*/ 1799121 h 6940094"/>
              <a:gd name="connsiteX295" fmla="*/ 872414 w 12192614"/>
              <a:gd name="connsiteY295" fmla="*/ 1895394 h 6940094"/>
              <a:gd name="connsiteX296" fmla="*/ 884691 w 12192614"/>
              <a:gd name="connsiteY296" fmla="*/ 2000446 h 6940094"/>
              <a:gd name="connsiteX297" fmla="*/ 1047287 w 12192614"/>
              <a:gd name="connsiteY297" fmla="*/ 1896789 h 6940094"/>
              <a:gd name="connsiteX298" fmla="*/ 1149606 w 12192614"/>
              <a:gd name="connsiteY298" fmla="*/ 1771216 h 6940094"/>
              <a:gd name="connsiteX299" fmla="*/ 1220299 w 12192614"/>
              <a:gd name="connsiteY299" fmla="*/ 1719126 h 6940094"/>
              <a:gd name="connsiteX300" fmla="*/ 1263088 w 12192614"/>
              <a:gd name="connsiteY300" fmla="*/ 1754473 h 6940094"/>
              <a:gd name="connsiteX301" fmla="*/ 1276110 w 12192614"/>
              <a:gd name="connsiteY301" fmla="*/ 1873535 h 6940094"/>
              <a:gd name="connsiteX302" fmla="*/ 1269599 w 12192614"/>
              <a:gd name="connsiteY302" fmla="*/ 2154913 h 6940094"/>
              <a:gd name="connsiteX303" fmla="*/ 1255646 w 12192614"/>
              <a:gd name="connsiteY303" fmla="*/ 2389783 h 6940094"/>
              <a:gd name="connsiteX304" fmla="*/ 1233787 w 12192614"/>
              <a:gd name="connsiteY304" fmla="*/ 2500474 h 6940094"/>
              <a:gd name="connsiteX305" fmla="*/ 1184953 w 12192614"/>
              <a:gd name="connsiteY305" fmla="*/ 2539541 h 6940094"/>
              <a:gd name="connsiteX306" fmla="*/ 1118910 w 12192614"/>
              <a:gd name="connsiteY306" fmla="*/ 2561865 h 6940094"/>
              <a:gd name="connsiteX307" fmla="*/ 1085424 w 12192614"/>
              <a:gd name="connsiteY307" fmla="*/ 2621396 h 6940094"/>
              <a:gd name="connsiteX308" fmla="*/ 1179372 w 12192614"/>
              <a:gd name="connsiteY308" fmla="*/ 2723716 h 6940094"/>
              <a:gd name="connsiteX309" fmla="*/ 1535778 w 12192614"/>
              <a:gd name="connsiteY309" fmla="*/ 3017895 h 6940094"/>
              <a:gd name="connsiteX310" fmla="*/ 1800264 w 12192614"/>
              <a:gd name="connsiteY310" fmla="*/ 2729297 h 6940094"/>
              <a:gd name="connsiteX311" fmla="*/ 1890956 w 12192614"/>
              <a:gd name="connsiteY311" fmla="*/ 2629768 h 6940094"/>
              <a:gd name="connsiteX312" fmla="*/ 1872818 w 12192614"/>
              <a:gd name="connsiteY312" fmla="*/ 2577213 h 6940094"/>
              <a:gd name="connsiteX313" fmla="*/ 1804450 w 12192614"/>
              <a:gd name="connsiteY313" fmla="*/ 2536750 h 6940094"/>
              <a:gd name="connsiteX314" fmla="*/ 1741198 w 12192614"/>
              <a:gd name="connsiteY314" fmla="*/ 2480940 h 6940094"/>
              <a:gd name="connsiteX315" fmla="*/ 1724455 w 12192614"/>
              <a:gd name="connsiteY315" fmla="*/ 2364668 h 6940094"/>
              <a:gd name="connsiteX316" fmla="*/ 1724455 w 12192614"/>
              <a:gd name="connsiteY316" fmla="*/ 1843770 h 6940094"/>
              <a:gd name="connsiteX317" fmla="*/ 1739338 w 12192614"/>
              <a:gd name="connsiteY317" fmla="*/ 1748891 h 6940094"/>
              <a:gd name="connsiteX318" fmla="*/ 1788637 w 12192614"/>
              <a:gd name="connsiteY318" fmla="*/ 1720056 h 6940094"/>
              <a:gd name="connsiteX319" fmla="*/ 1831425 w 12192614"/>
              <a:gd name="connsiteY319" fmla="*/ 1737729 h 6940094"/>
              <a:gd name="connsiteX320" fmla="*/ 1879794 w 12192614"/>
              <a:gd name="connsiteY320" fmla="*/ 1813074 h 6940094"/>
              <a:gd name="connsiteX321" fmla="*/ 1951418 w 12192614"/>
              <a:gd name="connsiteY321" fmla="*/ 1903766 h 6940094"/>
              <a:gd name="connsiteX322" fmla="*/ 2036994 w 12192614"/>
              <a:gd name="connsiteY322" fmla="*/ 1931206 h 6940094"/>
              <a:gd name="connsiteX323" fmla="*/ 2140393 w 12192614"/>
              <a:gd name="connsiteY323" fmla="*/ 2024585 h 6940094"/>
              <a:gd name="connsiteX324" fmla="*/ 2175590 w 12192614"/>
              <a:gd name="connsiteY324" fmla="*/ 1785168 h 6940094"/>
              <a:gd name="connsiteX325" fmla="*/ 2104431 w 12192614"/>
              <a:gd name="connsiteY325" fmla="*/ 1555415 h 6940094"/>
              <a:gd name="connsiteX326" fmla="*/ 1957929 w 12192614"/>
              <a:gd name="connsiteY326" fmla="*/ 1443794 h 6940094"/>
              <a:gd name="connsiteX327" fmla="*/ 4410802 w 12192614"/>
              <a:gd name="connsiteY327" fmla="*/ 1441003 h 6940094"/>
              <a:gd name="connsiteX328" fmla="*/ 4247091 w 12192614"/>
              <a:gd name="connsiteY328" fmla="*/ 1506116 h 6940094"/>
              <a:gd name="connsiteX329" fmla="*/ 4207559 w 12192614"/>
              <a:gd name="connsiteY329" fmla="*/ 1567042 h 6940094"/>
              <a:gd name="connsiteX330" fmla="*/ 4197792 w 12192614"/>
              <a:gd name="connsiteY330" fmla="*/ 1678198 h 6940094"/>
              <a:gd name="connsiteX331" fmla="*/ 4172212 w 12192614"/>
              <a:gd name="connsiteY331" fmla="*/ 1832142 h 6940094"/>
              <a:gd name="connsiteX332" fmla="*/ 4075009 w 12192614"/>
              <a:gd name="connsiteY332" fmla="*/ 2068872 h 6940094"/>
              <a:gd name="connsiteX333" fmla="*/ 3943854 w 12192614"/>
              <a:gd name="connsiteY333" fmla="*/ 2356296 h 6940094"/>
              <a:gd name="connsiteX334" fmla="*/ 3855023 w 12192614"/>
              <a:gd name="connsiteY334" fmla="*/ 2521402 h 6940094"/>
              <a:gd name="connsiteX335" fmla="*/ 3763400 w 12192614"/>
              <a:gd name="connsiteY335" fmla="*/ 2581399 h 6940094"/>
              <a:gd name="connsiteX336" fmla="*/ 3711775 w 12192614"/>
              <a:gd name="connsiteY336" fmla="*/ 2610234 h 6940094"/>
              <a:gd name="connsiteX337" fmla="*/ 3697358 w 12192614"/>
              <a:gd name="connsiteY337" fmla="*/ 2654883 h 6940094"/>
              <a:gd name="connsiteX338" fmla="*/ 3762470 w 12192614"/>
              <a:gd name="connsiteY338" fmla="*/ 2740459 h 6940094"/>
              <a:gd name="connsiteX339" fmla="*/ 3983852 w 12192614"/>
              <a:gd name="connsiteY339" fmla="*/ 2760923 h 6940094"/>
              <a:gd name="connsiteX340" fmla="*/ 4248951 w 12192614"/>
              <a:gd name="connsiteY340" fmla="*/ 2650232 h 6940094"/>
              <a:gd name="connsiteX341" fmla="*/ 4192211 w 12192614"/>
              <a:gd name="connsiteY341" fmla="*/ 2583259 h 6940094"/>
              <a:gd name="connsiteX342" fmla="*/ 4140586 w 12192614"/>
              <a:gd name="connsiteY342" fmla="*/ 2563260 h 6940094"/>
              <a:gd name="connsiteX343" fmla="*/ 4132680 w 12192614"/>
              <a:gd name="connsiteY343" fmla="*/ 2536750 h 6940094"/>
              <a:gd name="connsiteX344" fmla="*/ 4143842 w 12192614"/>
              <a:gd name="connsiteY344" fmla="*/ 2490242 h 6940094"/>
              <a:gd name="connsiteX345" fmla="*/ 4169887 w 12192614"/>
              <a:gd name="connsiteY345" fmla="*/ 2456755 h 6940094"/>
              <a:gd name="connsiteX346" fmla="*/ 4317785 w 12192614"/>
              <a:gd name="connsiteY346" fmla="*/ 2441872 h 6940094"/>
              <a:gd name="connsiteX347" fmla="*/ 4545677 w 12192614"/>
              <a:gd name="connsiteY347" fmla="*/ 2453035 h 6940094"/>
              <a:gd name="connsiteX348" fmla="*/ 4621022 w 12192614"/>
              <a:gd name="connsiteY348" fmla="*/ 2526519 h 6940094"/>
              <a:gd name="connsiteX349" fmla="*/ 4577303 w 12192614"/>
              <a:gd name="connsiteY349" fmla="*/ 2576748 h 6940094"/>
              <a:gd name="connsiteX350" fmla="*/ 4523819 w 12192614"/>
              <a:gd name="connsiteY350" fmla="*/ 2605118 h 6940094"/>
              <a:gd name="connsiteX351" fmla="*/ 4509401 w 12192614"/>
              <a:gd name="connsiteY351" fmla="*/ 2648371 h 6940094"/>
              <a:gd name="connsiteX352" fmla="*/ 4536841 w 12192614"/>
              <a:gd name="connsiteY352" fmla="*/ 2710228 h 6940094"/>
              <a:gd name="connsiteX353" fmla="*/ 4610791 w 12192614"/>
              <a:gd name="connsiteY353" fmla="*/ 2744180 h 6940094"/>
              <a:gd name="connsiteX354" fmla="*/ 4922399 w 12192614"/>
              <a:gd name="connsiteY354" fmla="*/ 2761853 h 6940094"/>
              <a:gd name="connsiteX355" fmla="*/ 5190289 w 12192614"/>
              <a:gd name="connsiteY355" fmla="*/ 2732087 h 6940094"/>
              <a:gd name="connsiteX356" fmla="*/ 5272145 w 12192614"/>
              <a:gd name="connsiteY356" fmla="*/ 2634419 h 6940094"/>
              <a:gd name="connsiteX357" fmla="*/ 5205172 w 12192614"/>
              <a:gd name="connsiteY357" fmla="*/ 2566516 h 6940094"/>
              <a:gd name="connsiteX358" fmla="*/ 5154013 w 12192614"/>
              <a:gd name="connsiteY358" fmla="*/ 2544657 h 6940094"/>
              <a:gd name="connsiteX359" fmla="*/ 5112155 w 12192614"/>
              <a:gd name="connsiteY359" fmla="*/ 2476289 h 6940094"/>
              <a:gd name="connsiteX360" fmla="*/ 4936351 w 12192614"/>
              <a:gd name="connsiteY360" fmla="*/ 2099568 h 6940094"/>
              <a:gd name="connsiteX361" fmla="*/ 4590326 w 12192614"/>
              <a:gd name="connsiteY361" fmla="*/ 1514487 h 6940094"/>
              <a:gd name="connsiteX362" fmla="*/ 4410802 w 12192614"/>
              <a:gd name="connsiteY362" fmla="*/ 1441003 h 6940094"/>
              <a:gd name="connsiteX363" fmla="*/ 0 w 12192614"/>
              <a:gd name="connsiteY363" fmla="*/ 0 h 6940094"/>
              <a:gd name="connsiteX364" fmla="*/ 12192614 w 12192614"/>
              <a:gd name="connsiteY364" fmla="*/ 82094 h 6940094"/>
              <a:gd name="connsiteX365" fmla="*/ 12192614 w 12192614"/>
              <a:gd name="connsiteY365" fmla="*/ 6940094 h 6940094"/>
              <a:gd name="connsiteX366" fmla="*/ 614 w 12192614"/>
              <a:gd name="connsiteY366" fmla="*/ 6940094 h 6940094"/>
              <a:gd name="connsiteX367" fmla="*/ 0 w 12192614"/>
              <a:gd name="connsiteY367" fmla="*/ 0 h 6940094"/>
              <a:gd name="connsiteX0" fmla="*/ 9084972 w 12192614"/>
              <a:gd name="connsiteY0" fmla="*/ 3999545 h 6940094"/>
              <a:gd name="connsiteX1" fmla="*/ 846099 w 12192614"/>
              <a:gd name="connsiteY1" fmla="*/ 431229 h 6940094"/>
              <a:gd name="connsiteX2" fmla="*/ 9178920 w 12192614"/>
              <a:gd name="connsiteY2" fmla="*/ 4033961 h 6940094"/>
              <a:gd name="connsiteX3" fmla="*/ 9260775 w 12192614"/>
              <a:gd name="connsiteY3" fmla="*/ 4123258 h 6940094"/>
              <a:gd name="connsiteX4" fmla="*/ 9354723 w 12192614"/>
              <a:gd name="connsiteY4" fmla="*/ 4345570 h 6940094"/>
              <a:gd name="connsiteX5" fmla="*/ 9391000 w 12192614"/>
              <a:gd name="connsiteY5" fmla="*/ 4588346 h 6940094"/>
              <a:gd name="connsiteX6" fmla="*/ 9347747 w 12192614"/>
              <a:gd name="connsiteY6" fmla="*/ 4727872 h 6940094"/>
              <a:gd name="connsiteX7" fmla="*/ 9233801 w 12192614"/>
              <a:gd name="connsiteY7" fmla="*/ 4780892 h 6940094"/>
              <a:gd name="connsiteX8" fmla="*/ 9147760 w 12192614"/>
              <a:gd name="connsiteY8" fmla="*/ 4753917 h 6940094"/>
              <a:gd name="connsiteX9" fmla="*/ 9076600 w 12192614"/>
              <a:gd name="connsiteY9" fmla="*/ 4681363 h 6940094"/>
              <a:gd name="connsiteX10" fmla="*/ 8968700 w 12192614"/>
              <a:gd name="connsiteY10" fmla="*/ 4436262 h 6940094"/>
              <a:gd name="connsiteX11" fmla="*/ 8925912 w 12192614"/>
              <a:gd name="connsiteY11" fmla="*/ 4193021 h 6940094"/>
              <a:gd name="connsiteX12" fmla="*/ 8961260 w 12192614"/>
              <a:gd name="connsiteY12" fmla="*/ 4069308 h 6940094"/>
              <a:gd name="connsiteX13" fmla="*/ 9084972 w 12192614"/>
              <a:gd name="connsiteY13" fmla="*/ 3999545 h 6940094"/>
              <a:gd name="connsiteX14" fmla="*/ 10244863 w 12192614"/>
              <a:gd name="connsiteY14" fmla="*/ 3483984 h 6940094"/>
              <a:gd name="connsiteX15" fmla="*/ 10045323 w 12192614"/>
              <a:gd name="connsiteY15" fmla="*/ 3760489 h 6940094"/>
              <a:gd name="connsiteX16" fmla="*/ 9963002 w 12192614"/>
              <a:gd name="connsiteY16" fmla="*/ 3798627 h 6940094"/>
              <a:gd name="connsiteX17" fmla="*/ 9931841 w 12192614"/>
              <a:gd name="connsiteY17" fmla="*/ 3862809 h 6940094"/>
              <a:gd name="connsiteX18" fmla="*/ 9993233 w 12192614"/>
              <a:gd name="connsiteY18" fmla="*/ 3952106 h 6940094"/>
              <a:gd name="connsiteX19" fmla="*/ 10043928 w 12192614"/>
              <a:gd name="connsiteY19" fmla="*/ 4007916 h 6940094"/>
              <a:gd name="connsiteX20" fmla="*/ 10055555 w 12192614"/>
              <a:gd name="connsiteY20" fmla="*/ 4114886 h 6940094"/>
              <a:gd name="connsiteX21" fmla="*/ 10052764 w 12192614"/>
              <a:gd name="connsiteY21" fmla="*/ 4259994 h 6940094"/>
              <a:gd name="connsiteX22" fmla="*/ 10048113 w 12192614"/>
              <a:gd name="connsiteY22" fmla="*/ 4483236 h 6940094"/>
              <a:gd name="connsiteX23" fmla="*/ 10081600 w 12192614"/>
              <a:gd name="connsiteY23" fmla="*/ 4749266 h 6940094"/>
              <a:gd name="connsiteX24" fmla="*/ 10202522 w 12192614"/>
              <a:gd name="connsiteY24" fmla="*/ 4911117 h 6940094"/>
              <a:gd name="connsiteX25" fmla="*/ 10680633 w 12192614"/>
              <a:gd name="connsiteY25" fmla="*/ 5053434 h 6940094"/>
              <a:gd name="connsiteX26" fmla="*/ 10987591 w 12192614"/>
              <a:gd name="connsiteY26" fmla="*/ 5003204 h 6940094"/>
              <a:gd name="connsiteX27" fmla="*/ 11277806 w 12192614"/>
              <a:gd name="connsiteY27" fmla="*/ 4741825 h 6940094"/>
              <a:gd name="connsiteX28" fmla="*/ 11308501 w 12192614"/>
              <a:gd name="connsiteY28" fmla="*/ 4450680 h 6940094"/>
              <a:gd name="connsiteX29" fmla="*/ 11308501 w 12192614"/>
              <a:gd name="connsiteY29" fmla="*/ 4223717 h 6940094"/>
              <a:gd name="connsiteX30" fmla="*/ 11317338 w 12192614"/>
              <a:gd name="connsiteY30" fmla="*/ 3985127 h 6940094"/>
              <a:gd name="connsiteX31" fmla="*/ 11373614 w 12192614"/>
              <a:gd name="connsiteY31" fmla="*/ 3925131 h 6940094"/>
              <a:gd name="connsiteX32" fmla="*/ 11432215 w 12192614"/>
              <a:gd name="connsiteY32" fmla="*/ 3885133 h 6940094"/>
              <a:gd name="connsiteX33" fmla="*/ 11443377 w 12192614"/>
              <a:gd name="connsiteY33" fmla="*/ 3845135 h 6940094"/>
              <a:gd name="connsiteX34" fmla="*/ 11378730 w 12192614"/>
              <a:gd name="connsiteY34" fmla="*/ 3765140 h 6940094"/>
              <a:gd name="connsiteX35" fmla="*/ 11226311 w 12192614"/>
              <a:gd name="connsiteY35" fmla="*/ 3483984 h 6940094"/>
              <a:gd name="connsiteX36" fmla="*/ 10956430 w 12192614"/>
              <a:gd name="connsiteY36" fmla="*/ 3765605 h 6940094"/>
              <a:gd name="connsiteX37" fmla="*/ 10889922 w 12192614"/>
              <a:gd name="connsiteY37" fmla="*/ 3846996 h 6940094"/>
              <a:gd name="connsiteX38" fmla="*/ 10907596 w 12192614"/>
              <a:gd name="connsiteY38" fmla="*/ 3890714 h 6940094"/>
              <a:gd name="connsiteX39" fmla="*/ 10973638 w 12192614"/>
              <a:gd name="connsiteY39" fmla="*/ 3929781 h 6940094"/>
              <a:gd name="connsiteX40" fmla="*/ 11033635 w 12192614"/>
              <a:gd name="connsiteY40" fmla="*/ 3993498 h 6940094"/>
              <a:gd name="connsiteX41" fmla="*/ 11047122 w 12192614"/>
              <a:gd name="connsiteY41" fmla="*/ 4269296 h 6940094"/>
              <a:gd name="connsiteX42" fmla="*/ 11047122 w 12192614"/>
              <a:gd name="connsiteY42" fmla="*/ 4473934 h 6940094"/>
              <a:gd name="connsiteX43" fmla="*/ 11037820 w 12192614"/>
              <a:gd name="connsiteY43" fmla="*/ 4595787 h 6940094"/>
              <a:gd name="connsiteX44" fmla="*/ 11003404 w 12192614"/>
              <a:gd name="connsiteY44" fmla="*/ 4676713 h 6940094"/>
              <a:gd name="connsiteX45" fmla="*/ 10911316 w 12192614"/>
              <a:gd name="connsiteY45" fmla="*/ 4751592 h 6940094"/>
              <a:gd name="connsiteX46" fmla="*/ 10776441 w 12192614"/>
              <a:gd name="connsiteY46" fmla="*/ 4779032 h 6940094"/>
              <a:gd name="connsiteX47" fmla="*/ 10584825 w 12192614"/>
              <a:gd name="connsiteY47" fmla="*/ 4710199 h 6940094"/>
              <a:gd name="connsiteX48" fmla="*/ 10498318 w 12192614"/>
              <a:gd name="connsiteY48" fmla="*/ 4466493 h 6940094"/>
              <a:gd name="connsiteX49" fmla="*/ 10505760 w 12192614"/>
              <a:gd name="connsiteY49" fmla="*/ 4116747 h 6940094"/>
              <a:gd name="connsiteX50" fmla="*/ 10516457 w 12192614"/>
              <a:gd name="connsiteY50" fmla="*/ 4003265 h 6940094"/>
              <a:gd name="connsiteX51" fmla="*/ 10556919 w 12192614"/>
              <a:gd name="connsiteY51" fmla="*/ 3955826 h 6940094"/>
              <a:gd name="connsiteX52" fmla="*/ 10612730 w 12192614"/>
              <a:gd name="connsiteY52" fmla="*/ 3926991 h 6940094"/>
              <a:gd name="connsiteX53" fmla="*/ 10641565 w 12192614"/>
              <a:gd name="connsiteY53" fmla="*/ 3864669 h 6940094"/>
              <a:gd name="connsiteX54" fmla="*/ 10542037 w 12192614"/>
              <a:gd name="connsiteY54" fmla="*/ 3763280 h 6940094"/>
              <a:gd name="connsiteX55" fmla="*/ 10244863 w 12192614"/>
              <a:gd name="connsiteY55" fmla="*/ 3483984 h 6940094"/>
              <a:gd name="connsiteX56" fmla="*/ 7411252 w 12192614"/>
              <a:gd name="connsiteY56" fmla="*/ 3523481 h 6940094"/>
              <a:gd name="connsiteX57" fmla="*/ 7125055 w 12192614"/>
              <a:gd name="connsiteY57" fmla="*/ 3766536 h 6940094"/>
              <a:gd name="connsiteX58" fmla="*/ 7031108 w 12192614"/>
              <a:gd name="connsiteY58" fmla="*/ 3856298 h 6940094"/>
              <a:gd name="connsiteX59" fmla="*/ 7057153 w 12192614"/>
              <a:gd name="connsiteY59" fmla="*/ 3915829 h 6940094"/>
              <a:gd name="connsiteX60" fmla="*/ 7133426 w 12192614"/>
              <a:gd name="connsiteY60" fmla="*/ 3950245 h 6940094"/>
              <a:gd name="connsiteX61" fmla="*/ 7226444 w 12192614"/>
              <a:gd name="connsiteY61" fmla="*/ 4014427 h 6940094"/>
              <a:gd name="connsiteX62" fmla="*/ 7443175 w 12192614"/>
              <a:gd name="connsiteY62" fmla="*/ 4260924 h 6940094"/>
              <a:gd name="connsiteX63" fmla="*/ 7508287 w 12192614"/>
              <a:gd name="connsiteY63" fmla="*/ 4368359 h 6940094"/>
              <a:gd name="connsiteX64" fmla="*/ 7523171 w 12192614"/>
              <a:gd name="connsiteY64" fmla="*/ 4484166 h 6940094"/>
              <a:gd name="connsiteX65" fmla="*/ 7493405 w 12192614"/>
              <a:gd name="connsiteY65" fmla="*/ 4787403 h 6940094"/>
              <a:gd name="connsiteX66" fmla="*/ 7427362 w 12192614"/>
              <a:gd name="connsiteY66" fmla="*/ 4834842 h 6940094"/>
              <a:gd name="connsiteX67" fmla="*/ 7356669 w 12192614"/>
              <a:gd name="connsiteY67" fmla="*/ 4917628 h 6940094"/>
              <a:gd name="connsiteX68" fmla="*/ 7472011 w 12192614"/>
              <a:gd name="connsiteY68" fmla="*/ 5017157 h 6940094"/>
              <a:gd name="connsiteX69" fmla="*/ 7762226 w 12192614"/>
              <a:gd name="connsiteY69" fmla="*/ 5235586 h 6940094"/>
              <a:gd name="connsiteX70" fmla="*/ 8136156 w 12192614"/>
              <a:gd name="connsiteY70" fmla="*/ 4920419 h 6940094"/>
              <a:gd name="connsiteX71" fmla="*/ 8068253 w 12192614"/>
              <a:gd name="connsiteY71" fmla="*/ 4832052 h 6940094"/>
              <a:gd name="connsiteX72" fmla="*/ 8014303 w 12192614"/>
              <a:gd name="connsiteY72" fmla="*/ 4788799 h 6940094"/>
              <a:gd name="connsiteX73" fmla="*/ 7996630 w 12192614"/>
              <a:gd name="connsiteY73" fmla="*/ 4710199 h 6940094"/>
              <a:gd name="connsiteX74" fmla="*/ 7988258 w 12192614"/>
              <a:gd name="connsiteY74" fmla="*/ 4510211 h 6940094"/>
              <a:gd name="connsiteX75" fmla="*/ 8019419 w 12192614"/>
              <a:gd name="connsiteY75" fmla="*/ 4317200 h 6940094"/>
              <a:gd name="connsiteX76" fmla="*/ 8177084 w 12192614"/>
              <a:gd name="connsiteY76" fmla="*/ 4115817 h 6940094"/>
              <a:gd name="connsiteX77" fmla="*/ 8320331 w 12192614"/>
              <a:gd name="connsiteY77" fmla="*/ 3973965 h 6940094"/>
              <a:gd name="connsiteX78" fmla="*/ 8412418 w 12192614"/>
              <a:gd name="connsiteY78" fmla="*/ 3933502 h 6940094"/>
              <a:gd name="connsiteX79" fmla="*/ 8493343 w 12192614"/>
              <a:gd name="connsiteY79" fmla="*/ 3903736 h 6940094"/>
              <a:gd name="connsiteX80" fmla="*/ 8516598 w 12192614"/>
              <a:gd name="connsiteY80" fmla="*/ 3846066 h 6940094"/>
              <a:gd name="connsiteX81" fmla="*/ 8496598 w 12192614"/>
              <a:gd name="connsiteY81" fmla="*/ 3790255 h 6940094"/>
              <a:gd name="connsiteX82" fmla="*/ 8445904 w 12192614"/>
              <a:gd name="connsiteY82" fmla="*/ 3754908 h 6940094"/>
              <a:gd name="connsiteX83" fmla="*/ 8264819 w 12192614"/>
              <a:gd name="connsiteY83" fmla="*/ 3510936 h 6940094"/>
              <a:gd name="connsiteX84" fmla="*/ 7951982 w 12192614"/>
              <a:gd name="connsiteY84" fmla="*/ 3845135 h 6940094"/>
              <a:gd name="connsiteX85" fmla="*/ 7970585 w 12192614"/>
              <a:gd name="connsiteY85" fmla="*/ 3902806 h 6940094"/>
              <a:gd name="connsiteX86" fmla="*/ 8000816 w 12192614"/>
              <a:gd name="connsiteY86" fmla="*/ 3942804 h 6940094"/>
              <a:gd name="connsiteX87" fmla="*/ 8005002 w 12192614"/>
              <a:gd name="connsiteY87" fmla="*/ 3967919 h 6940094"/>
              <a:gd name="connsiteX88" fmla="*/ 7968725 w 12192614"/>
              <a:gd name="connsiteY88" fmla="*/ 4040472 h 6940094"/>
              <a:gd name="connsiteX89" fmla="*/ 7920356 w 12192614"/>
              <a:gd name="connsiteY89" fmla="*/ 4092097 h 6940094"/>
              <a:gd name="connsiteX90" fmla="*/ 7882218 w 12192614"/>
              <a:gd name="connsiteY90" fmla="*/ 4106515 h 6940094"/>
              <a:gd name="connsiteX91" fmla="*/ 7817106 w 12192614"/>
              <a:gd name="connsiteY91" fmla="*/ 4059076 h 6940094"/>
              <a:gd name="connsiteX92" fmla="*/ 7764086 w 12192614"/>
              <a:gd name="connsiteY92" fmla="*/ 3952106 h 6940094"/>
              <a:gd name="connsiteX93" fmla="*/ 7793852 w 12192614"/>
              <a:gd name="connsiteY93" fmla="*/ 3897225 h 6940094"/>
              <a:gd name="connsiteX94" fmla="*/ 7814316 w 12192614"/>
              <a:gd name="connsiteY94" fmla="*/ 3847926 h 6940094"/>
              <a:gd name="connsiteX95" fmla="*/ 7787806 w 12192614"/>
              <a:gd name="connsiteY95" fmla="*/ 3791650 h 6940094"/>
              <a:gd name="connsiteX96" fmla="*/ 7717577 w 12192614"/>
              <a:gd name="connsiteY96" fmla="*/ 3758629 h 6940094"/>
              <a:gd name="connsiteX97" fmla="*/ 7411252 w 12192614"/>
              <a:gd name="connsiteY97" fmla="*/ 3523481 h 6940094"/>
              <a:gd name="connsiteX98" fmla="*/ 9173339 w 12192614"/>
              <a:gd name="connsiteY98" fmla="*/ 3732584 h 6940094"/>
              <a:gd name="connsiteX99" fmla="*/ 8892426 w 12192614"/>
              <a:gd name="connsiteY99" fmla="*/ 3780953 h 6940094"/>
              <a:gd name="connsiteX100" fmla="*/ 8591979 w 12192614"/>
              <a:gd name="connsiteY100" fmla="*/ 4002335 h 6940094"/>
              <a:gd name="connsiteX101" fmla="*/ 8466406 w 12192614"/>
              <a:gd name="connsiteY101" fmla="*/ 4393009 h 6940094"/>
              <a:gd name="connsiteX102" fmla="*/ 8564074 w 12192614"/>
              <a:gd name="connsiteY102" fmla="*/ 4741825 h 6940094"/>
              <a:gd name="connsiteX103" fmla="*/ 8842197 w 12192614"/>
              <a:gd name="connsiteY103" fmla="*/ 4986461 h 6940094"/>
              <a:gd name="connsiteX104" fmla="*/ 9150085 w 12192614"/>
              <a:gd name="connsiteY104" fmla="*/ 5053434 h 6940094"/>
              <a:gd name="connsiteX105" fmla="*/ 9394721 w 12192614"/>
              <a:gd name="connsiteY105" fmla="*/ 5014366 h 6940094"/>
              <a:gd name="connsiteX106" fmla="*/ 9715631 w 12192614"/>
              <a:gd name="connsiteY106" fmla="*/ 4803216 h 6940094"/>
              <a:gd name="connsiteX107" fmla="*/ 9860739 w 12192614"/>
              <a:gd name="connsiteY107" fmla="*/ 4410682 h 6940094"/>
              <a:gd name="connsiteX108" fmla="*/ 9787255 w 12192614"/>
              <a:gd name="connsiteY108" fmla="*/ 4113026 h 6940094"/>
              <a:gd name="connsiteX109" fmla="*/ 9590988 w 12192614"/>
              <a:gd name="connsiteY109" fmla="*/ 3869320 h 6940094"/>
              <a:gd name="connsiteX110" fmla="*/ 9173339 w 12192614"/>
              <a:gd name="connsiteY110" fmla="*/ 3732584 h 6940094"/>
              <a:gd name="connsiteX111" fmla="*/ 4368014 w 12192614"/>
              <a:gd name="connsiteY111" fmla="*/ 1951670 h 6940094"/>
              <a:gd name="connsiteX112" fmla="*/ 4403361 w 12192614"/>
              <a:gd name="connsiteY112" fmla="*/ 1970273 h 6940094"/>
              <a:gd name="connsiteX113" fmla="*/ 4451730 w 12192614"/>
              <a:gd name="connsiteY113" fmla="*/ 2043757 h 6940094"/>
              <a:gd name="connsiteX114" fmla="*/ 4521493 w 12192614"/>
              <a:gd name="connsiteY114" fmla="*/ 2194446 h 6940094"/>
              <a:gd name="connsiteX115" fmla="*/ 4471264 w 12192614"/>
              <a:gd name="connsiteY115" fmla="*/ 2216770 h 6940094"/>
              <a:gd name="connsiteX116" fmla="*/ 4288950 w 12192614"/>
              <a:gd name="connsiteY116" fmla="*/ 2216770 h 6940094"/>
              <a:gd name="connsiteX117" fmla="*/ 4246161 w 12192614"/>
              <a:gd name="connsiteY117" fmla="*/ 2193516 h 6940094"/>
              <a:gd name="connsiteX118" fmla="*/ 4285228 w 12192614"/>
              <a:gd name="connsiteY118" fmla="*/ 2080034 h 6940094"/>
              <a:gd name="connsiteX119" fmla="*/ 4312203 w 12192614"/>
              <a:gd name="connsiteY119" fmla="*/ 2013992 h 6940094"/>
              <a:gd name="connsiteX120" fmla="*/ 4368014 w 12192614"/>
              <a:gd name="connsiteY120" fmla="*/ 1951670 h 6940094"/>
              <a:gd name="connsiteX121" fmla="*/ 7250108 w 12192614"/>
              <a:gd name="connsiteY121" fmla="*/ 1453096 h 6940094"/>
              <a:gd name="connsiteX122" fmla="*/ 7011983 w 12192614"/>
              <a:gd name="connsiteY122" fmla="*/ 1471699 h 6940094"/>
              <a:gd name="connsiteX123" fmla="*/ 6907803 w 12192614"/>
              <a:gd name="connsiteY123" fmla="*/ 1512627 h 6940094"/>
              <a:gd name="connsiteX124" fmla="*/ 6875247 w 12192614"/>
              <a:gd name="connsiteY124" fmla="*/ 1584250 h 6940094"/>
              <a:gd name="connsiteX125" fmla="*/ 6927337 w 12192614"/>
              <a:gd name="connsiteY125" fmla="*/ 1667036 h 6940094"/>
              <a:gd name="connsiteX126" fmla="*/ 6972915 w 12192614"/>
              <a:gd name="connsiteY126" fmla="*/ 1705173 h 6940094"/>
              <a:gd name="connsiteX127" fmla="*/ 6993379 w 12192614"/>
              <a:gd name="connsiteY127" fmla="*/ 1769356 h 6940094"/>
              <a:gd name="connsiteX128" fmla="*/ 7012913 w 12192614"/>
              <a:gd name="connsiteY128" fmla="*/ 2138635 h 6940094"/>
              <a:gd name="connsiteX129" fmla="*/ 6994309 w 12192614"/>
              <a:gd name="connsiteY129" fmla="*/ 2462336 h 6940094"/>
              <a:gd name="connsiteX130" fmla="*/ 6974310 w 12192614"/>
              <a:gd name="connsiteY130" fmla="*/ 2529774 h 6940094"/>
              <a:gd name="connsiteX131" fmla="*/ 6938499 w 12192614"/>
              <a:gd name="connsiteY131" fmla="*/ 2566516 h 6940094"/>
              <a:gd name="connsiteX132" fmla="*/ 6882688 w 12192614"/>
              <a:gd name="connsiteY132" fmla="*/ 2651162 h 6940094"/>
              <a:gd name="connsiteX133" fmla="*/ 6903617 w 12192614"/>
              <a:gd name="connsiteY133" fmla="*/ 2706508 h 6940094"/>
              <a:gd name="connsiteX134" fmla="*/ 6958032 w 12192614"/>
              <a:gd name="connsiteY134" fmla="*/ 2740459 h 6940094"/>
              <a:gd name="connsiteX135" fmla="*/ 7209180 w 12192614"/>
              <a:gd name="connsiteY135" fmla="*/ 2760923 h 6940094"/>
              <a:gd name="connsiteX136" fmla="*/ 7484512 w 12192614"/>
              <a:gd name="connsiteY136" fmla="*/ 2734413 h 6940094"/>
              <a:gd name="connsiteX137" fmla="*/ 7566367 w 12192614"/>
              <a:gd name="connsiteY137" fmla="*/ 2646511 h 6940094"/>
              <a:gd name="connsiteX138" fmla="*/ 7516138 w 12192614"/>
              <a:gd name="connsiteY138" fmla="*/ 2565586 h 6940094"/>
              <a:gd name="connsiteX139" fmla="*/ 7486372 w 12192614"/>
              <a:gd name="connsiteY139" fmla="*/ 2545122 h 6940094"/>
              <a:gd name="connsiteX140" fmla="*/ 7451026 w 12192614"/>
              <a:gd name="connsiteY140" fmla="*/ 2430710 h 6940094"/>
              <a:gd name="connsiteX141" fmla="*/ 7504976 w 12192614"/>
              <a:gd name="connsiteY141" fmla="*/ 2329321 h 6940094"/>
              <a:gd name="connsiteX142" fmla="*/ 7543578 w 12192614"/>
              <a:gd name="connsiteY142" fmla="*/ 2346530 h 6940094"/>
              <a:gd name="connsiteX143" fmla="*/ 7616597 w 12192614"/>
              <a:gd name="connsiteY143" fmla="*/ 2419548 h 6940094"/>
              <a:gd name="connsiteX144" fmla="*/ 7808213 w 12192614"/>
              <a:gd name="connsiteY144" fmla="*/ 2648371 h 6940094"/>
              <a:gd name="connsiteX145" fmla="*/ 7874721 w 12192614"/>
              <a:gd name="connsiteY145" fmla="*/ 2726506 h 6940094"/>
              <a:gd name="connsiteX146" fmla="*/ 7931926 w 12192614"/>
              <a:gd name="connsiteY146" fmla="*/ 2742319 h 6940094"/>
              <a:gd name="connsiteX147" fmla="*/ 8284463 w 12192614"/>
              <a:gd name="connsiteY147" fmla="*/ 2742319 h 6940094"/>
              <a:gd name="connsiteX148" fmla="*/ 8424920 w 12192614"/>
              <a:gd name="connsiteY148" fmla="*/ 2643721 h 6940094"/>
              <a:gd name="connsiteX149" fmla="*/ 8403990 w 12192614"/>
              <a:gd name="connsiteY149" fmla="*/ 2575818 h 6940094"/>
              <a:gd name="connsiteX150" fmla="*/ 8332832 w 12192614"/>
              <a:gd name="connsiteY150" fmla="*/ 2528379 h 6940094"/>
              <a:gd name="connsiteX151" fmla="*/ 8279812 w 12192614"/>
              <a:gd name="connsiteY151" fmla="*/ 2498148 h 6940094"/>
              <a:gd name="connsiteX152" fmla="*/ 8215630 w 12192614"/>
              <a:gd name="connsiteY152" fmla="*/ 2429780 h 6940094"/>
              <a:gd name="connsiteX153" fmla="*/ 7867744 w 12192614"/>
              <a:gd name="connsiteY153" fmla="*/ 2027014 h 6940094"/>
              <a:gd name="connsiteX154" fmla="*/ 7820770 w 12192614"/>
              <a:gd name="connsiteY154" fmla="*/ 1963762 h 6940094"/>
              <a:gd name="connsiteX155" fmla="*/ 7808213 w 12192614"/>
              <a:gd name="connsiteY155" fmla="*/ 1917253 h 6940094"/>
              <a:gd name="connsiteX156" fmla="*/ 7863093 w 12192614"/>
              <a:gd name="connsiteY156" fmla="*/ 1822375 h 6940094"/>
              <a:gd name="connsiteX157" fmla="*/ 7962622 w 12192614"/>
              <a:gd name="connsiteY157" fmla="*/ 1726567 h 6940094"/>
              <a:gd name="connsiteX158" fmla="*/ 8026339 w 12192614"/>
              <a:gd name="connsiteY158" fmla="*/ 1678663 h 6940094"/>
              <a:gd name="connsiteX159" fmla="*/ 8100288 w 12192614"/>
              <a:gd name="connsiteY159" fmla="*/ 1667036 h 6940094"/>
              <a:gd name="connsiteX160" fmla="*/ 8190515 w 12192614"/>
              <a:gd name="connsiteY160" fmla="*/ 1659595 h 6940094"/>
              <a:gd name="connsiteX161" fmla="*/ 8234234 w 12192614"/>
              <a:gd name="connsiteY161" fmla="*/ 1626574 h 6940094"/>
              <a:gd name="connsiteX162" fmla="*/ 8251907 w 12192614"/>
              <a:gd name="connsiteY162" fmla="*/ 1571228 h 6940094"/>
              <a:gd name="connsiteX163" fmla="*/ 8167261 w 12192614"/>
              <a:gd name="connsiteY163" fmla="*/ 1472629 h 6940094"/>
              <a:gd name="connsiteX164" fmla="*/ 7955181 w 12192614"/>
              <a:gd name="connsiteY164" fmla="*/ 1454026 h 6940094"/>
              <a:gd name="connsiteX165" fmla="*/ 7701243 w 12192614"/>
              <a:gd name="connsiteY165" fmla="*/ 1482396 h 6940094"/>
              <a:gd name="connsiteX166" fmla="*/ 7626829 w 12192614"/>
              <a:gd name="connsiteY166" fmla="*/ 1579599 h 6940094"/>
              <a:gd name="connsiteX167" fmla="*/ 7638921 w 12192614"/>
              <a:gd name="connsiteY167" fmla="*/ 1622388 h 6940094"/>
              <a:gd name="connsiteX168" fmla="*/ 7656594 w 12192614"/>
              <a:gd name="connsiteY168" fmla="*/ 1672617 h 6940094"/>
              <a:gd name="connsiteX169" fmla="*/ 7586831 w 12192614"/>
              <a:gd name="connsiteY169" fmla="*/ 1790749 h 6940094"/>
              <a:gd name="connsiteX170" fmla="*/ 7506371 w 12192614"/>
              <a:gd name="connsiteY170" fmla="*/ 1883767 h 6940094"/>
              <a:gd name="connsiteX171" fmla="*/ 7464978 w 12192614"/>
              <a:gd name="connsiteY171" fmla="*/ 1902370 h 6940094"/>
              <a:gd name="connsiteX172" fmla="*/ 7429632 w 12192614"/>
              <a:gd name="connsiteY172" fmla="*/ 1824236 h 6940094"/>
              <a:gd name="connsiteX173" fmla="*/ 7442189 w 12192614"/>
              <a:gd name="connsiteY173" fmla="*/ 1727497 h 6940094"/>
              <a:gd name="connsiteX174" fmla="*/ 7469629 w 12192614"/>
              <a:gd name="connsiteY174" fmla="*/ 1665176 h 6940094"/>
              <a:gd name="connsiteX175" fmla="*/ 7520324 w 12192614"/>
              <a:gd name="connsiteY175" fmla="*/ 1617272 h 6940094"/>
              <a:gd name="connsiteX176" fmla="*/ 7530091 w 12192614"/>
              <a:gd name="connsiteY176" fmla="*/ 1574019 h 6940094"/>
              <a:gd name="connsiteX177" fmla="*/ 7466839 w 12192614"/>
              <a:gd name="connsiteY177" fmla="*/ 1481001 h 6940094"/>
              <a:gd name="connsiteX178" fmla="*/ 7250108 w 12192614"/>
              <a:gd name="connsiteY178" fmla="*/ 1453096 h 6940094"/>
              <a:gd name="connsiteX179" fmla="*/ 5628960 w 12192614"/>
              <a:gd name="connsiteY179" fmla="*/ 1453096 h 6940094"/>
              <a:gd name="connsiteX180" fmla="*/ 5446646 w 12192614"/>
              <a:gd name="connsiteY180" fmla="*/ 1460537 h 6940094"/>
              <a:gd name="connsiteX181" fmla="*/ 5293167 w 12192614"/>
              <a:gd name="connsiteY181" fmla="*/ 1573088 h 6940094"/>
              <a:gd name="connsiteX182" fmla="*/ 5309445 w 12192614"/>
              <a:gd name="connsiteY182" fmla="*/ 1620527 h 6940094"/>
              <a:gd name="connsiteX183" fmla="*/ 5367581 w 12192614"/>
              <a:gd name="connsiteY183" fmla="*/ 1660525 h 6940094"/>
              <a:gd name="connsiteX184" fmla="*/ 5419671 w 12192614"/>
              <a:gd name="connsiteY184" fmla="*/ 1697732 h 6940094"/>
              <a:gd name="connsiteX185" fmla="*/ 5445716 w 12192614"/>
              <a:gd name="connsiteY185" fmla="*/ 1757263 h 6940094"/>
              <a:gd name="connsiteX186" fmla="*/ 5473621 w 12192614"/>
              <a:gd name="connsiteY186" fmla="*/ 2107009 h 6940094"/>
              <a:gd name="connsiteX187" fmla="*/ 5457808 w 12192614"/>
              <a:gd name="connsiteY187" fmla="*/ 2452104 h 6940094"/>
              <a:gd name="connsiteX188" fmla="*/ 5404788 w 12192614"/>
              <a:gd name="connsiteY188" fmla="*/ 2544192 h 6940094"/>
              <a:gd name="connsiteX189" fmla="*/ 5346187 w 12192614"/>
              <a:gd name="connsiteY189" fmla="*/ 2586980 h 6940094"/>
              <a:gd name="connsiteX190" fmla="*/ 5333164 w 12192614"/>
              <a:gd name="connsiteY190" fmla="*/ 2634419 h 6940094"/>
              <a:gd name="connsiteX191" fmla="*/ 5402463 w 12192614"/>
              <a:gd name="connsiteY191" fmla="*/ 2727901 h 6940094"/>
              <a:gd name="connsiteX192" fmla="*/ 5597334 w 12192614"/>
              <a:gd name="connsiteY192" fmla="*/ 2760923 h 6940094"/>
              <a:gd name="connsiteX193" fmla="*/ 5875457 w 12192614"/>
              <a:gd name="connsiteY193" fmla="*/ 2631628 h 6940094"/>
              <a:gd name="connsiteX194" fmla="*/ 5813135 w 12192614"/>
              <a:gd name="connsiteY194" fmla="*/ 2551633 h 6940094"/>
              <a:gd name="connsiteX195" fmla="*/ 5754069 w 12192614"/>
              <a:gd name="connsiteY195" fmla="*/ 2481870 h 6940094"/>
              <a:gd name="connsiteX196" fmla="*/ 5739651 w 12192614"/>
              <a:gd name="connsiteY196" fmla="*/ 2305137 h 6940094"/>
              <a:gd name="connsiteX197" fmla="*/ 5796392 w 12192614"/>
              <a:gd name="connsiteY197" fmla="*/ 2147937 h 6940094"/>
              <a:gd name="connsiteX198" fmla="*/ 5892200 w 12192614"/>
              <a:gd name="connsiteY198" fmla="*/ 2200027 h 6940094"/>
              <a:gd name="connsiteX199" fmla="*/ 6443794 w 12192614"/>
              <a:gd name="connsiteY199" fmla="*/ 2693950 h 6940094"/>
              <a:gd name="connsiteX200" fmla="*/ 6513092 w 12192614"/>
              <a:gd name="connsiteY200" fmla="*/ 2749761 h 6940094"/>
              <a:gd name="connsiteX201" fmla="*/ 6562857 w 12192614"/>
              <a:gd name="connsiteY201" fmla="*/ 2761853 h 6940094"/>
              <a:gd name="connsiteX202" fmla="*/ 6654014 w 12192614"/>
              <a:gd name="connsiteY202" fmla="*/ 2671626 h 6940094"/>
              <a:gd name="connsiteX203" fmla="*/ 6673547 w 12192614"/>
              <a:gd name="connsiteY203" fmla="*/ 2435361 h 6940094"/>
              <a:gd name="connsiteX204" fmla="*/ 6672617 w 12192614"/>
              <a:gd name="connsiteY204" fmla="*/ 2244675 h 6940094"/>
              <a:gd name="connsiteX205" fmla="*/ 6672617 w 12192614"/>
              <a:gd name="connsiteY205" fmla="*/ 1941438 h 6940094"/>
              <a:gd name="connsiteX206" fmla="*/ 6698662 w 12192614"/>
              <a:gd name="connsiteY206" fmla="*/ 1708894 h 6940094"/>
              <a:gd name="connsiteX207" fmla="*/ 6716336 w 12192614"/>
              <a:gd name="connsiteY207" fmla="*/ 1680989 h 6940094"/>
              <a:gd name="connsiteX208" fmla="*/ 6754473 w 12192614"/>
              <a:gd name="connsiteY208" fmla="*/ 1659595 h 6940094"/>
              <a:gd name="connsiteX209" fmla="*/ 6824236 w 12192614"/>
              <a:gd name="connsiteY209" fmla="*/ 1568437 h 6940094"/>
              <a:gd name="connsiteX210" fmla="*/ 6738660 w 12192614"/>
              <a:gd name="connsiteY210" fmla="*/ 1469839 h 6940094"/>
              <a:gd name="connsiteX211" fmla="*/ 6544253 w 12192614"/>
              <a:gd name="connsiteY211" fmla="*/ 1331813 h 6940094"/>
              <a:gd name="connsiteX212" fmla="*/ 6391704 w 12192614"/>
              <a:gd name="connsiteY212" fmla="*/ 1462397 h 6940094"/>
              <a:gd name="connsiteX213" fmla="*/ 6284734 w 12192614"/>
              <a:gd name="connsiteY213" fmla="*/ 1562856 h 6940094"/>
              <a:gd name="connsiteX214" fmla="*/ 6299617 w 12192614"/>
              <a:gd name="connsiteY214" fmla="*/ 1614481 h 6940094"/>
              <a:gd name="connsiteX215" fmla="*/ 6350776 w 12192614"/>
              <a:gd name="connsiteY215" fmla="*/ 1652153 h 6940094"/>
              <a:gd name="connsiteX216" fmla="*/ 6409378 w 12192614"/>
              <a:gd name="connsiteY216" fmla="*/ 1716335 h 6940094"/>
              <a:gd name="connsiteX217" fmla="*/ 6423330 w 12192614"/>
              <a:gd name="connsiteY217" fmla="*/ 1876326 h 6940094"/>
              <a:gd name="connsiteX218" fmla="*/ 6374961 w 12192614"/>
              <a:gd name="connsiteY218" fmla="*/ 1979575 h 6940094"/>
              <a:gd name="connsiteX219" fmla="*/ 6281013 w 12192614"/>
              <a:gd name="connsiteY219" fmla="*/ 1922834 h 6940094"/>
              <a:gd name="connsiteX220" fmla="*/ 5817786 w 12192614"/>
              <a:gd name="connsiteY220" fmla="*/ 1517278 h 6940094"/>
              <a:gd name="connsiteX221" fmla="*/ 5737326 w 12192614"/>
              <a:gd name="connsiteY221" fmla="*/ 1464723 h 6940094"/>
              <a:gd name="connsiteX222" fmla="*/ 5628960 w 12192614"/>
              <a:gd name="connsiteY222" fmla="*/ 1453096 h 6940094"/>
              <a:gd name="connsiteX223" fmla="*/ 2610540 w 12192614"/>
              <a:gd name="connsiteY223" fmla="*/ 1452165 h 6940094"/>
              <a:gd name="connsiteX224" fmla="*/ 2392879 w 12192614"/>
              <a:gd name="connsiteY224" fmla="*/ 1473559 h 6940094"/>
              <a:gd name="connsiteX225" fmla="*/ 2210565 w 12192614"/>
              <a:gd name="connsiteY225" fmla="*/ 1603784 h 6940094"/>
              <a:gd name="connsiteX226" fmla="*/ 2251492 w 12192614"/>
              <a:gd name="connsiteY226" fmla="*/ 1662385 h 6940094"/>
              <a:gd name="connsiteX227" fmla="*/ 2327302 w 12192614"/>
              <a:gd name="connsiteY227" fmla="*/ 1718661 h 6940094"/>
              <a:gd name="connsiteX228" fmla="*/ 2340790 w 12192614"/>
              <a:gd name="connsiteY228" fmla="*/ 1824236 h 6940094"/>
              <a:gd name="connsiteX229" fmla="*/ 2344510 w 12192614"/>
              <a:gd name="connsiteY229" fmla="*/ 2079104 h 6940094"/>
              <a:gd name="connsiteX230" fmla="*/ 2345440 w 12192614"/>
              <a:gd name="connsiteY230" fmla="*/ 2156308 h 6940094"/>
              <a:gd name="connsiteX231" fmla="*/ 2331487 w 12192614"/>
              <a:gd name="connsiteY231" fmla="*/ 2440942 h 6940094"/>
              <a:gd name="connsiteX232" fmla="*/ 2315209 w 12192614"/>
              <a:gd name="connsiteY232" fmla="*/ 2509775 h 6940094"/>
              <a:gd name="connsiteX233" fmla="*/ 2278468 w 12192614"/>
              <a:gd name="connsiteY233" fmla="*/ 2543262 h 6940094"/>
              <a:gd name="connsiteX234" fmla="*/ 2213355 w 12192614"/>
              <a:gd name="connsiteY234" fmla="*/ 2586050 h 6940094"/>
              <a:gd name="connsiteX235" fmla="*/ 2198473 w 12192614"/>
              <a:gd name="connsiteY235" fmla="*/ 2633489 h 6940094"/>
              <a:gd name="connsiteX236" fmla="*/ 2222192 w 12192614"/>
              <a:gd name="connsiteY236" fmla="*/ 2689764 h 6940094"/>
              <a:gd name="connsiteX237" fmla="*/ 2287769 w 12192614"/>
              <a:gd name="connsiteY237" fmla="*/ 2729297 h 6940094"/>
              <a:gd name="connsiteX238" fmla="*/ 2579362 w 12192614"/>
              <a:gd name="connsiteY238" fmla="*/ 3003490 h 6940094"/>
              <a:gd name="connsiteX239" fmla="*/ 2794715 w 12192614"/>
              <a:gd name="connsiteY239" fmla="*/ 2726506 h 6940094"/>
              <a:gd name="connsiteX240" fmla="*/ 2884942 w 12192614"/>
              <a:gd name="connsiteY240" fmla="*/ 2626977 h 6940094"/>
              <a:gd name="connsiteX241" fmla="*/ 2845875 w 12192614"/>
              <a:gd name="connsiteY241" fmla="*/ 2553494 h 6940094"/>
              <a:gd name="connsiteX242" fmla="*/ 2797506 w 12192614"/>
              <a:gd name="connsiteY242" fmla="*/ 2515356 h 6940094"/>
              <a:gd name="connsiteX243" fmla="*/ 2767740 w 12192614"/>
              <a:gd name="connsiteY243" fmla="*/ 2362807 h 6940094"/>
              <a:gd name="connsiteX244" fmla="*/ 2773321 w 12192614"/>
              <a:gd name="connsiteY244" fmla="*/ 2253047 h 6940094"/>
              <a:gd name="connsiteX245" fmla="*/ 2796576 w 12192614"/>
              <a:gd name="connsiteY245" fmla="*/ 2209328 h 6940094"/>
              <a:gd name="connsiteX246" fmla="*/ 3008656 w 12192614"/>
              <a:gd name="connsiteY246" fmla="*/ 2190725 h 6940094"/>
              <a:gd name="connsiteX247" fmla="*/ 3098418 w 12192614"/>
              <a:gd name="connsiteY247" fmla="*/ 2204678 h 6940094"/>
              <a:gd name="connsiteX248" fmla="*/ 3115626 w 12192614"/>
              <a:gd name="connsiteY248" fmla="*/ 2277231 h 6940094"/>
              <a:gd name="connsiteX249" fmla="*/ 3098883 w 12192614"/>
              <a:gd name="connsiteY249" fmla="*/ 2468848 h 6940094"/>
              <a:gd name="connsiteX250" fmla="*/ 3079814 w 12192614"/>
              <a:gd name="connsiteY250" fmla="*/ 2523728 h 6940094"/>
              <a:gd name="connsiteX251" fmla="*/ 3043072 w 12192614"/>
              <a:gd name="connsiteY251" fmla="*/ 2553494 h 6940094"/>
              <a:gd name="connsiteX252" fmla="*/ 2988192 w 12192614"/>
              <a:gd name="connsiteY252" fmla="*/ 2636279 h 6940094"/>
              <a:gd name="connsiteX253" fmla="*/ 3059815 w 12192614"/>
              <a:gd name="connsiteY253" fmla="*/ 2728367 h 6940094"/>
              <a:gd name="connsiteX254" fmla="*/ 3346757 w 12192614"/>
              <a:gd name="connsiteY254" fmla="*/ 3003490 h 6940094"/>
              <a:gd name="connsiteX255" fmla="*/ 3577458 w 12192614"/>
              <a:gd name="connsiteY255" fmla="*/ 2728832 h 6940094"/>
              <a:gd name="connsiteX256" fmla="*/ 3661639 w 12192614"/>
              <a:gd name="connsiteY256" fmla="*/ 2626047 h 6940094"/>
              <a:gd name="connsiteX257" fmla="*/ 3626292 w 12192614"/>
              <a:gd name="connsiteY257" fmla="*/ 2566516 h 6940094"/>
              <a:gd name="connsiteX258" fmla="*/ 3567691 w 12192614"/>
              <a:gd name="connsiteY258" fmla="*/ 2529309 h 6940094"/>
              <a:gd name="connsiteX259" fmla="*/ 3550948 w 12192614"/>
              <a:gd name="connsiteY259" fmla="*/ 2492102 h 6940094"/>
              <a:gd name="connsiteX260" fmla="*/ 3536995 w 12192614"/>
              <a:gd name="connsiteY260" fmla="*/ 2252117 h 6940094"/>
              <a:gd name="connsiteX261" fmla="*/ 3542576 w 12192614"/>
              <a:gd name="connsiteY261" fmla="*/ 1960972 h 6940094"/>
              <a:gd name="connsiteX262" fmla="*/ 3551878 w 12192614"/>
              <a:gd name="connsiteY262" fmla="*/ 1754473 h 6940094"/>
              <a:gd name="connsiteX263" fmla="*/ 3569552 w 12192614"/>
              <a:gd name="connsiteY263" fmla="*/ 1697267 h 6940094"/>
              <a:gd name="connsiteX264" fmla="*/ 3616990 w 12192614"/>
              <a:gd name="connsiteY264" fmla="*/ 1665176 h 6940094"/>
              <a:gd name="connsiteX265" fmla="*/ 3674661 w 12192614"/>
              <a:gd name="connsiteY265" fmla="*/ 1581460 h 6940094"/>
              <a:gd name="connsiteX266" fmla="*/ 3593271 w 12192614"/>
              <a:gd name="connsiteY266" fmla="*/ 1484256 h 6940094"/>
              <a:gd name="connsiteX267" fmla="*/ 3340728 w 12192614"/>
              <a:gd name="connsiteY267" fmla="*/ 1453096 h 6940094"/>
              <a:gd name="connsiteX268" fmla="*/ 3097953 w 12192614"/>
              <a:gd name="connsiteY268" fmla="*/ 1476350 h 6940094"/>
              <a:gd name="connsiteX269" fmla="*/ 3022608 w 12192614"/>
              <a:gd name="connsiteY269" fmla="*/ 1518673 h 6940094"/>
              <a:gd name="connsiteX270" fmla="*/ 2993773 w 12192614"/>
              <a:gd name="connsiteY270" fmla="*/ 1587971 h 6940094"/>
              <a:gd name="connsiteX271" fmla="*/ 3006795 w 12192614"/>
              <a:gd name="connsiteY271" fmla="*/ 1631224 h 6940094"/>
              <a:gd name="connsiteX272" fmla="*/ 3060745 w 12192614"/>
              <a:gd name="connsiteY272" fmla="*/ 1670757 h 6940094"/>
              <a:gd name="connsiteX273" fmla="*/ 3090363 w 12192614"/>
              <a:gd name="connsiteY273" fmla="*/ 1992841 h 6940094"/>
              <a:gd name="connsiteX274" fmla="*/ 3115626 w 12192614"/>
              <a:gd name="connsiteY274" fmla="*/ 1907952 h 6940094"/>
              <a:gd name="connsiteX275" fmla="*/ 3092372 w 12192614"/>
              <a:gd name="connsiteY275" fmla="*/ 1959111 h 6940094"/>
              <a:gd name="connsiteX276" fmla="*/ 2973309 w 12192614"/>
              <a:gd name="connsiteY276" fmla="*/ 1969343 h 6940094"/>
              <a:gd name="connsiteX277" fmla="*/ 2839829 w 12192614"/>
              <a:gd name="connsiteY277" fmla="*/ 1967483 h 6940094"/>
              <a:gd name="connsiteX278" fmla="*/ 2797506 w 12192614"/>
              <a:gd name="connsiteY278" fmla="*/ 1956321 h 6940094"/>
              <a:gd name="connsiteX279" fmla="*/ 2773321 w 12192614"/>
              <a:gd name="connsiteY279" fmla="*/ 1876326 h 6940094"/>
              <a:gd name="connsiteX280" fmla="*/ 2783088 w 12192614"/>
              <a:gd name="connsiteY280" fmla="*/ 1729358 h 6940094"/>
              <a:gd name="connsiteX281" fmla="*/ 2829132 w 12192614"/>
              <a:gd name="connsiteY281" fmla="*/ 1670757 h 6940094"/>
              <a:gd name="connsiteX282" fmla="*/ 2885873 w 12192614"/>
              <a:gd name="connsiteY282" fmla="*/ 1625178 h 6940094"/>
              <a:gd name="connsiteX283" fmla="*/ 2900755 w 12192614"/>
              <a:gd name="connsiteY283" fmla="*/ 1572158 h 6940094"/>
              <a:gd name="connsiteX284" fmla="*/ 2610540 w 12192614"/>
              <a:gd name="connsiteY284" fmla="*/ 1452165 h 6940094"/>
              <a:gd name="connsiteX285" fmla="*/ 1957929 w 12192614"/>
              <a:gd name="connsiteY285" fmla="*/ 1443794 h 6940094"/>
              <a:gd name="connsiteX286" fmla="*/ 1908630 w 12192614"/>
              <a:gd name="connsiteY286" fmla="*/ 1451235 h 6940094"/>
              <a:gd name="connsiteX287" fmla="*/ 1764452 w 12192614"/>
              <a:gd name="connsiteY287" fmla="*/ 1472629 h 6940094"/>
              <a:gd name="connsiteX288" fmla="*/ 1274249 w 12192614"/>
              <a:gd name="connsiteY288" fmla="*/ 1472629 h 6940094"/>
              <a:gd name="connsiteX289" fmla="*/ 1200301 w 12192614"/>
              <a:gd name="connsiteY289" fmla="*/ 1468909 h 6940094"/>
              <a:gd name="connsiteX290" fmla="*/ 1117980 w 12192614"/>
              <a:gd name="connsiteY290" fmla="*/ 1454956 h 6940094"/>
              <a:gd name="connsiteX291" fmla="*/ 1075192 w 12192614"/>
              <a:gd name="connsiteY291" fmla="*/ 1449375 h 6940094"/>
              <a:gd name="connsiteX292" fmla="*/ 935666 w 12192614"/>
              <a:gd name="connsiteY292" fmla="*/ 1544253 h 6940094"/>
              <a:gd name="connsiteX293" fmla="*/ 865902 w 12192614"/>
              <a:gd name="connsiteY293" fmla="*/ 1672152 h 6940094"/>
              <a:gd name="connsiteX294" fmla="*/ 839857 w 12192614"/>
              <a:gd name="connsiteY294" fmla="*/ 1799121 h 6940094"/>
              <a:gd name="connsiteX295" fmla="*/ 872414 w 12192614"/>
              <a:gd name="connsiteY295" fmla="*/ 1895394 h 6940094"/>
              <a:gd name="connsiteX296" fmla="*/ 884691 w 12192614"/>
              <a:gd name="connsiteY296" fmla="*/ 2000446 h 6940094"/>
              <a:gd name="connsiteX297" fmla="*/ 1047287 w 12192614"/>
              <a:gd name="connsiteY297" fmla="*/ 1896789 h 6940094"/>
              <a:gd name="connsiteX298" fmla="*/ 1149606 w 12192614"/>
              <a:gd name="connsiteY298" fmla="*/ 1771216 h 6940094"/>
              <a:gd name="connsiteX299" fmla="*/ 1220299 w 12192614"/>
              <a:gd name="connsiteY299" fmla="*/ 1719126 h 6940094"/>
              <a:gd name="connsiteX300" fmla="*/ 1263088 w 12192614"/>
              <a:gd name="connsiteY300" fmla="*/ 1754473 h 6940094"/>
              <a:gd name="connsiteX301" fmla="*/ 1276110 w 12192614"/>
              <a:gd name="connsiteY301" fmla="*/ 1873535 h 6940094"/>
              <a:gd name="connsiteX302" fmla="*/ 1269599 w 12192614"/>
              <a:gd name="connsiteY302" fmla="*/ 2154913 h 6940094"/>
              <a:gd name="connsiteX303" fmla="*/ 1255646 w 12192614"/>
              <a:gd name="connsiteY303" fmla="*/ 2389783 h 6940094"/>
              <a:gd name="connsiteX304" fmla="*/ 1233787 w 12192614"/>
              <a:gd name="connsiteY304" fmla="*/ 2500474 h 6940094"/>
              <a:gd name="connsiteX305" fmla="*/ 1184953 w 12192614"/>
              <a:gd name="connsiteY305" fmla="*/ 2539541 h 6940094"/>
              <a:gd name="connsiteX306" fmla="*/ 1118910 w 12192614"/>
              <a:gd name="connsiteY306" fmla="*/ 2561865 h 6940094"/>
              <a:gd name="connsiteX307" fmla="*/ 1085424 w 12192614"/>
              <a:gd name="connsiteY307" fmla="*/ 2621396 h 6940094"/>
              <a:gd name="connsiteX308" fmla="*/ 1179372 w 12192614"/>
              <a:gd name="connsiteY308" fmla="*/ 2723716 h 6940094"/>
              <a:gd name="connsiteX309" fmla="*/ 1535778 w 12192614"/>
              <a:gd name="connsiteY309" fmla="*/ 3017895 h 6940094"/>
              <a:gd name="connsiteX310" fmla="*/ 1800264 w 12192614"/>
              <a:gd name="connsiteY310" fmla="*/ 2729297 h 6940094"/>
              <a:gd name="connsiteX311" fmla="*/ 1890956 w 12192614"/>
              <a:gd name="connsiteY311" fmla="*/ 2629768 h 6940094"/>
              <a:gd name="connsiteX312" fmla="*/ 1872818 w 12192614"/>
              <a:gd name="connsiteY312" fmla="*/ 2577213 h 6940094"/>
              <a:gd name="connsiteX313" fmla="*/ 1804450 w 12192614"/>
              <a:gd name="connsiteY313" fmla="*/ 2536750 h 6940094"/>
              <a:gd name="connsiteX314" fmla="*/ 1741198 w 12192614"/>
              <a:gd name="connsiteY314" fmla="*/ 2480940 h 6940094"/>
              <a:gd name="connsiteX315" fmla="*/ 1724455 w 12192614"/>
              <a:gd name="connsiteY315" fmla="*/ 2364668 h 6940094"/>
              <a:gd name="connsiteX316" fmla="*/ 1724455 w 12192614"/>
              <a:gd name="connsiteY316" fmla="*/ 1843770 h 6940094"/>
              <a:gd name="connsiteX317" fmla="*/ 1739338 w 12192614"/>
              <a:gd name="connsiteY317" fmla="*/ 1748891 h 6940094"/>
              <a:gd name="connsiteX318" fmla="*/ 1788637 w 12192614"/>
              <a:gd name="connsiteY318" fmla="*/ 1720056 h 6940094"/>
              <a:gd name="connsiteX319" fmla="*/ 1831425 w 12192614"/>
              <a:gd name="connsiteY319" fmla="*/ 1737729 h 6940094"/>
              <a:gd name="connsiteX320" fmla="*/ 1879794 w 12192614"/>
              <a:gd name="connsiteY320" fmla="*/ 1813074 h 6940094"/>
              <a:gd name="connsiteX321" fmla="*/ 1951418 w 12192614"/>
              <a:gd name="connsiteY321" fmla="*/ 1903766 h 6940094"/>
              <a:gd name="connsiteX322" fmla="*/ 2036994 w 12192614"/>
              <a:gd name="connsiteY322" fmla="*/ 1931206 h 6940094"/>
              <a:gd name="connsiteX323" fmla="*/ 2140393 w 12192614"/>
              <a:gd name="connsiteY323" fmla="*/ 2024585 h 6940094"/>
              <a:gd name="connsiteX324" fmla="*/ 2175590 w 12192614"/>
              <a:gd name="connsiteY324" fmla="*/ 1785168 h 6940094"/>
              <a:gd name="connsiteX325" fmla="*/ 2104431 w 12192614"/>
              <a:gd name="connsiteY325" fmla="*/ 1555415 h 6940094"/>
              <a:gd name="connsiteX326" fmla="*/ 1957929 w 12192614"/>
              <a:gd name="connsiteY326" fmla="*/ 1443794 h 6940094"/>
              <a:gd name="connsiteX327" fmla="*/ 4410802 w 12192614"/>
              <a:gd name="connsiteY327" fmla="*/ 1441003 h 6940094"/>
              <a:gd name="connsiteX328" fmla="*/ 4247091 w 12192614"/>
              <a:gd name="connsiteY328" fmla="*/ 1506116 h 6940094"/>
              <a:gd name="connsiteX329" fmla="*/ 4207559 w 12192614"/>
              <a:gd name="connsiteY329" fmla="*/ 1567042 h 6940094"/>
              <a:gd name="connsiteX330" fmla="*/ 4197792 w 12192614"/>
              <a:gd name="connsiteY330" fmla="*/ 1678198 h 6940094"/>
              <a:gd name="connsiteX331" fmla="*/ 4172212 w 12192614"/>
              <a:gd name="connsiteY331" fmla="*/ 1832142 h 6940094"/>
              <a:gd name="connsiteX332" fmla="*/ 4075009 w 12192614"/>
              <a:gd name="connsiteY332" fmla="*/ 2068872 h 6940094"/>
              <a:gd name="connsiteX333" fmla="*/ 3943854 w 12192614"/>
              <a:gd name="connsiteY333" fmla="*/ 2356296 h 6940094"/>
              <a:gd name="connsiteX334" fmla="*/ 3855023 w 12192614"/>
              <a:gd name="connsiteY334" fmla="*/ 2521402 h 6940094"/>
              <a:gd name="connsiteX335" fmla="*/ 3763400 w 12192614"/>
              <a:gd name="connsiteY335" fmla="*/ 2581399 h 6940094"/>
              <a:gd name="connsiteX336" fmla="*/ 3711775 w 12192614"/>
              <a:gd name="connsiteY336" fmla="*/ 2610234 h 6940094"/>
              <a:gd name="connsiteX337" fmla="*/ 3697358 w 12192614"/>
              <a:gd name="connsiteY337" fmla="*/ 2654883 h 6940094"/>
              <a:gd name="connsiteX338" fmla="*/ 3762470 w 12192614"/>
              <a:gd name="connsiteY338" fmla="*/ 2740459 h 6940094"/>
              <a:gd name="connsiteX339" fmla="*/ 3983852 w 12192614"/>
              <a:gd name="connsiteY339" fmla="*/ 2760923 h 6940094"/>
              <a:gd name="connsiteX340" fmla="*/ 4248951 w 12192614"/>
              <a:gd name="connsiteY340" fmla="*/ 2650232 h 6940094"/>
              <a:gd name="connsiteX341" fmla="*/ 4192211 w 12192614"/>
              <a:gd name="connsiteY341" fmla="*/ 2583259 h 6940094"/>
              <a:gd name="connsiteX342" fmla="*/ 4140586 w 12192614"/>
              <a:gd name="connsiteY342" fmla="*/ 2563260 h 6940094"/>
              <a:gd name="connsiteX343" fmla="*/ 4132680 w 12192614"/>
              <a:gd name="connsiteY343" fmla="*/ 2536750 h 6940094"/>
              <a:gd name="connsiteX344" fmla="*/ 4143842 w 12192614"/>
              <a:gd name="connsiteY344" fmla="*/ 2490242 h 6940094"/>
              <a:gd name="connsiteX345" fmla="*/ 4169887 w 12192614"/>
              <a:gd name="connsiteY345" fmla="*/ 2456755 h 6940094"/>
              <a:gd name="connsiteX346" fmla="*/ 4317785 w 12192614"/>
              <a:gd name="connsiteY346" fmla="*/ 2441872 h 6940094"/>
              <a:gd name="connsiteX347" fmla="*/ 4545677 w 12192614"/>
              <a:gd name="connsiteY347" fmla="*/ 2453035 h 6940094"/>
              <a:gd name="connsiteX348" fmla="*/ 4621022 w 12192614"/>
              <a:gd name="connsiteY348" fmla="*/ 2526519 h 6940094"/>
              <a:gd name="connsiteX349" fmla="*/ 4577303 w 12192614"/>
              <a:gd name="connsiteY349" fmla="*/ 2576748 h 6940094"/>
              <a:gd name="connsiteX350" fmla="*/ 4523819 w 12192614"/>
              <a:gd name="connsiteY350" fmla="*/ 2605118 h 6940094"/>
              <a:gd name="connsiteX351" fmla="*/ 4509401 w 12192614"/>
              <a:gd name="connsiteY351" fmla="*/ 2648371 h 6940094"/>
              <a:gd name="connsiteX352" fmla="*/ 4536841 w 12192614"/>
              <a:gd name="connsiteY352" fmla="*/ 2710228 h 6940094"/>
              <a:gd name="connsiteX353" fmla="*/ 4610791 w 12192614"/>
              <a:gd name="connsiteY353" fmla="*/ 2744180 h 6940094"/>
              <a:gd name="connsiteX354" fmla="*/ 4922399 w 12192614"/>
              <a:gd name="connsiteY354" fmla="*/ 2761853 h 6940094"/>
              <a:gd name="connsiteX355" fmla="*/ 5190289 w 12192614"/>
              <a:gd name="connsiteY355" fmla="*/ 2732087 h 6940094"/>
              <a:gd name="connsiteX356" fmla="*/ 5272145 w 12192614"/>
              <a:gd name="connsiteY356" fmla="*/ 2634419 h 6940094"/>
              <a:gd name="connsiteX357" fmla="*/ 5205172 w 12192614"/>
              <a:gd name="connsiteY357" fmla="*/ 2566516 h 6940094"/>
              <a:gd name="connsiteX358" fmla="*/ 5154013 w 12192614"/>
              <a:gd name="connsiteY358" fmla="*/ 2544657 h 6940094"/>
              <a:gd name="connsiteX359" fmla="*/ 5112155 w 12192614"/>
              <a:gd name="connsiteY359" fmla="*/ 2476289 h 6940094"/>
              <a:gd name="connsiteX360" fmla="*/ 4936351 w 12192614"/>
              <a:gd name="connsiteY360" fmla="*/ 2099568 h 6940094"/>
              <a:gd name="connsiteX361" fmla="*/ 4590326 w 12192614"/>
              <a:gd name="connsiteY361" fmla="*/ 1514487 h 6940094"/>
              <a:gd name="connsiteX362" fmla="*/ 4410802 w 12192614"/>
              <a:gd name="connsiteY362" fmla="*/ 1441003 h 6940094"/>
              <a:gd name="connsiteX363" fmla="*/ 0 w 12192614"/>
              <a:gd name="connsiteY363" fmla="*/ 0 h 6940094"/>
              <a:gd name="connsiteX364" fmla="*/ 12192614 w 12192614"/>
              <a:gd name="connsiteY364" fmla="*/ 82094 h 6940094"/>
              <a:gd name="connsiteX365" fmla="*/ 12192614 w 12192614"/>
              <a:gd name="connsiteY365" fmla="*/ 6940094 h 6940094"/>
              <a:gd name="connsiteX366" fmla="*/ 614 w 12192614"/>
              <a:gd name="connsiteY366" fmla="*/ 6940094 h 6940094"/>
              <a:gd name="connsiteX367" fmla="*/ 0 w 12192614"/>
              <a:gd name="connsiteY367" fmla="*/ 0 h 6940094"/>
              <a:gd name="connsiteX0" fmla="*/ 9084972 w 12192614"/>
              <a:gd name="connsiteY0" fmla="*/ 3999545 h 6940094"/>
              <a:gd name="connsiteX1" fmla="*/ 846099 w 12192614"/>
              <a:gd name="connsiteY1" fmla="*/ 431229 h 6940094"/>
              <a:gd name="connsiteX2" fmla="*/ 9178920 w 12192614"/>
              <a:gd name="connsiteY2" fmla="*/ 4033961 h 6940094"/>
              <a:gd name="connsiteX3" fmla="*/ 9260775 w 12192614"/>
              <a:gd name="connsiteY3" fmla="*/ 4123258 h 6940094"/>
              <a:gd name="connsiteX4" fmla="*/ 9354723 w 12192614"/>
              <a:gd name="connsiteY4" fmla="*/ 4345570 h 6940094"/>
              <a:gd name="connsiteX5" fmla="*/ 9391000 w 12192614"/>
              <a:gd name="connsiteY5" fmla="*/ 4588346 h 6940094"/>
              <a:gd name="connsiteX6" fmla="*/ 9347747 w 12192614"/>
              <a:gd name="connsiteY6" fmla="*/ 4727872 h 6940094"/>
              <a:gd name="connsiteX7" fmla="*/ 9233801 w 12192614"/>
              <a:gd name="connsiteY7" fmla="*/ 4780892 h 6940094"/>
              <a:gd name="connsiteX8" fmla="*/ 9147760 w 12192614"/>
              <a:gd name="connsiteY8" fmla="*/ 4753917 h 6940094"/>
              <a:gd name="connsiteX9" fmla="*/ 9076600 w 12192614"/>
              <a:gd name="connsiteY9" fmla="*/ 4681363 h 6940094"/>
              <a:gd name="connsiteX10" fmla="*/ 8968700 w 12192614"/>
              <a:gd name="connsiteY10" fmla="*/ 4436262 h 6940094"/>
              <a:gd name="connsiteX11" fmla="*/ 8925912 w 12192614"/>
              <a:gd name="connsiteY11" fmla="*/ 4193021 h 6940094"/>
              <a:gd name="connsiteX12" fmla="*/ 8961260 w 12192614"/>
              <a:gd name="connsiteY12" fmla="*/ 4069308 h 6940094"/>
              <a:gd name="connsiteX13" fmla="*/ 9084972 w 12192614"/>
              <a:gd name="connsiteY13" fmla="*/ 3999545 h 6940094"/>
              <a:gd name="connsiteX14" fmla="*/ 10244863 w 12192614"/>
              <a:gd name="connsiteY14" fmla="*/ 3483984 h 6940094"/>
              <a:gd name="connsiteX15" fmla="*/ 10045323 w 12192614"/>
              <a:gd name="connsiteY15" fmla="*/ 3760489 h 6940094"/>
              <a:gd name="connsiteX16" fmla="*/ 9963002 w 12192614"/>
              <a:gd name="connsiteY16" fmla="*/ 3798627 h 6940094"/>
              <a:gd name="connsiteX17" fmla="*/ 9931841 w 12192614"/>
              <a:gd name="connsiteY17" fmla="*/ 3862809 h 6940094"/>
              <a:gd name="connsiteX18" fmla="*/ 9993233 w 12192614"/>
              <a:gd name="connsiteY18" fmla="*/ 3952106 h 6940094"/>
              <a:gd name="connsiteX19" fmla="*/ 10043928 w 12192614"/>
              <a:gd name="connsiteY19" fmla="*/ 4007916 h 6940094"/>
              <a:gd name="connsiteX20" fmla="*/ 10055555 w 12192614"/>
              <a:gd name="connsiteY20" fmla="*/ 4114886 h 6940094"/>
              <a:gd name="connsiteX21" fmla="*/ 10052764 w 12192614"/>
              <a:gd name="connsiteY21" fmla="*/ 4259994 h 6940094"/>
              <a:gd name="connsiteX22" fmla="*/ 10048113 w 12192614"/>
              <a:gd name="connsiteY22" fmla="*/ 4483236 h 6940094"/>
              <a:gd name="connsiteX23" fmla="*/ 10081600 w 12192614"/>
              <a:gd name="connsiteY23" fmla="*/ 4749266 h 6940094"/>
              <a:gd name="connsiteX24" fmla="*/ 10202522 w 12192614"/>
              <a:gd name="connsiteY24" fmla="*/ 4911117 h 6940094"/>
              <a:gd name="connsiteX25" fmla="*/ 10680633 w 12192614"/>
              <a:gd name="connsiteY25" fmla="*/ 5053434 h 6940094"/>
              <a:gd name="connsiteX26" fmla="*/ 10987591 w 12192614"/>
              <a:gd name="connsiteY26" fmla="*/ 5003204 h 6940094"/>
              <a:gd name="connsiteX27" fmla="*/ 11277806 w 12192614"/>
              <a:gd name="connsiteY27" fmla="*/ 4741825 h 6940094"/>
              <a:gd name="connsiteX28" fmla="*/ 11308501 w 12192614"/>
              <a:gd name="connsiteY28" fmla="*/ 4450680 h 6940094"/>
              <a:gd name="connsiteX29" fmla="*/ 11308501 w 12192614"/>
              <a:gd name="connsiteY29" fmla="*/ 4223717 h 6940094"/>
              <a:gd name="connsiteX30" fmla="*/ 11317338 w 12192614"/>
              <a:gd name="connsiteY30" fmla="*/ 3985127 h 6940094"/>
              <a:gd name="connsiteX31" fmla="*/ 11373614 w 12192614"/>
              <a:gd name="connsiteY31" fmla="*/ 3925131 h 6940094"/>
              <a:gd name="connsiteX32" fmla="*/ 11432215 w 12192614"/>
              <a:gd name="connsiteY32" fmla="*/ 3885133 h 6940094"/>
              <a:gd name="connsiteX33" fmla="*/ 11443377 w 12192614"/>
              <a:gd name="connsiteY33" fmla="*/ 3845135 h 6940094"/>
              <a:gd name="connsiteX34" fmla="*/ 11378730 w 12192614"/>
              <a:gd name="connsiteY34" fmla="*/ 3765140 h 6940094"/>
              <a:gd name="connsiteX35" fmla="*/ 11226311 w 12192614"/>
              <a:gd name="connsiteY35" fmla="*/ 3483984 h 6940094"/>
              <a:gd name="connsiteX36" fmla="*/ 10956430 w 12192614"/>
              <a:gd name="connsiteY36" fmla="*/ 3765605 h 6940094"/>
              <a:gd name="connsiteX37" fmla="*/ 10889922 w 12192614"/>
              <a:gd name="connsiteY37" fmla="*/ 3846996 h 6940094"/>
              <a:gd name="connsiteX38" fmla="*/ 10907596 w 12192614"/>
              <a:gd name="connsiteY38" fmla="*/ 3890714 h 6940094"/>
              <a:gd name="connsiteX39" fmla="*/ 10973638 w 12192614"/>
              <a:gd name="connsiteY39" fmla="*/ 3929781 h 6940094"/>
              <a:gd name="connsiteX40" fmla="*/ 11033635 w 12192614"/>
              <a:gd name="connsiteY40" fmla="*/ 3993498 h 6940094"/>
              <a:gd name="connsiteX41" fmla="*/ 11047122 w 12192614"/>
              <a:gd name="connsiteY41" fmla="*/ 4269296 h 6940094"/>
              <a:gd name="connsiteX42" fmla="*/ 11047122 w 12192614"/>
              <a:gd name="connsiteY42" fmla="*/ 4473934 h 6940094"/>
              <a:gd name="connsiteX43" fmla="*/ 11037820 w 12192614"/>
              <a:gd name="connsiteY43" fmla="*/ 4595787 h 6940094"/>
              <a:gd name="connsiteX44" fmla="*/ 11003404 w 12192614"/>
              <a:gd name="connsiteY44" fmla="*/ 4676713 h 6940094"/>
              <a:gd name="connsiteX45" fmla="*/ 10911316 w 12192614"/>
              <a:gd name="connsiteY45" fmla="*/ 4751592 h 6940094"/>
              <a:gd name="connsiteX46" fmla="*/ 10776441 w 12192614"/>
              <a:gd name="connsiteY46" fmla="*/ 4779032 h 6940094"/>
              <a:gd name="connsiteX47" fmla="*/ 10584825 w 12192614"/>
              <a:gd name="connsiteY47" fmla="*/ 4710199 h 6940094"/>
              <a:gd name="connsiteX48" fmla="*/ 10498318 w 12192614"/>
              <a:gd name="connsiteY48" fmla="*/ 4466493 h 6940094"/>
              <a:gd name="connsiteX49" fmla="*/ 10505760 w 12192614"/>
              <a:gd name="connsiteY49" fmla="*/ 4116747 h 6940094"/>
              <a:gd name="connsiteX50" fmla="*/ 10516457 w 12192614"/>
              <a:gd name="connsiteY50" fmla="*/ 4003265 h 6940094"/>
              <a:gd name="connsiteX51" fmla="*/ 10556919 w 12192614"/>
              <a:gd name="connsiteY51" fmla="*/ 3955826 h 6940094"/>
              <a:gd name="connsiteX52" fmla="*/ 10612730 w 12192614"/>
              <a:gd name="connsiteY52" fmla="*/ 3926991 h 6940094"/>
              <a:gd name="connsiteX53" fmla="*/ 10641565 w 12192614"/>
              <a:gd name="connsiteY53" fmla="*/ 3864669 h 6940094"/>
              <a:gd name="connsiteX54" fmla="*/ 10542037 w 12192614"/>
              <a:gd name="connsiteY54" fmla="*/ 3763280 h 6940094"/>
              <a:gd name="connsiteX55" fmla="*/ 10244863 w 12192614"/>
              <a:gd name="connsiteY55" fmla="*/ 3483984 h 6940094"/>
              <a:gd name="connsiteX56" fmla="*/ 7411252 w 12192614"/>
              <a:gd name="connsiteY56" fmla="*/ 3523481 h 6940094"/>
              <a:gd name="connsiteX57" fmla="*/ 7125055 w 12192614"/>
              <a:gd name="connsiteY57" fmla="*/ 3766536 h 6940094"/>
              <a:gd name="connsiteX58" fmla="*/ 7031108 w 12192614"/>
              <a:gd name="connsiteY58" fmla="*/ 3856298 h 6940094"/>
              <a:gd name="connsiteX59" fmla="*/ 7057153 w 12192614"/>
              <a:gd name="connsiteY59" fmla="*/ 3915829 h 6940094"/>
              <a:gd name="connsiteX60" fmla="*/ 7133426 w 12192614"/>
              <a:gd name="connsiteY60" fmla="*/ 3950245 h 6940094"/>
              <a:gd name="connsiteX61" fmla="*/ 7226444 w 12192614"/>
              <a:gd name="connsiteY61" fmla="*/ 4014427 h 6940094"/>
              <a:gd name="connsiteX62" fmla="*/ 7443175 w 12192614"/>
              <a:gd name="connsiteY62" fmla="*/ 4260924 h 6940094"/>
              <a:gd name="connsiteX63" fmla="*/ 7508287 w 12192614"/>
              <a:gd name="connsiteY63" fmla="*/ 4368359 h 6940094"/>
              <a:gd name="connsiteX64" fmla="*/ 7523171 w 12192614"/>
              <a:gd name="connsiteY64" fmla="*/ 4484166 h 6940094"/>
              <a:gd name="connsiteX65" fmla="*/ 7493405 w 12192614"/>
              <a:gd name="connsiteY65" fmla="*/ 4787403 h 6940094"/>
              <a:gd name="connsiteX66" fmla="*/ 7427362 w 12192614"/>
              <a:gd name="connsiteY66" fmla="*/ 4834842 h 6940094"/>
              <a:gd name="connsiteX67" fmla="*/ 7356669 w 12192614"/>
              <a:gd name="connsiteY67" fmla="*/ 4917628 h 6940094"/>
              <a:gd name="connsiteX68" fmla="*/ 7472011 w 12192614"/>
              <a:gd name="connsiteY68" fmla="*/ 5017157 h 6940094"/>
              <a:gd name="connsiteX69" fmla="*/ 7762226 w 12192614"/>
              <a:gd name="connsiteY69" fmla="*/ 5235586 h 6940094"/>
              <a:gd name="connsiteX70" fmla="*/ 8136156 w 12192614"/>
              <a:gd name="connsiteY70" fmla="*/ 4920419 h 6940094"/>
              <a:gd name="connsiteX71" fmla="*/ 8068253 w 12192614"/>
              <a:gd name="connsiteY71" fmla="*/ 4832052 h 6940094"/>
              <a:gd name="connsiteX72" fmla="*/ 8014303 w 12192614"/>
              <a:gd name="connsiteY72" fmla="*/ 4788799 h 6940094"/>
              <a:gd name="connsiteX73" fmla="*/ 7996630 w 12192614"/>
              <a:gd name="connsiteY73" fmla="*/ 4710199 h 6940094"/>
              <a:gd name="connsiteX74" fmla="*/ 7988258 w 12192614"/>
              <a:gd name="connsiteY74" fmla="*/ 4510211 h 6940094"/>
              <a:gd name="connsiteX75" fmla="*/ 8019419 w 12192614"/>
              <a:gd name="connsiteY75" fmla="*/ 4317200 h 6940094"/>
              <a:gd name="connsiteX76" fmla="*/ 8177084 w 12192614"/>
              <a:gd name="connsiteY76" fmla="*/ 4115817 h 6940094"/>
              <a:gd name="connsiteX77" fmla="*/ 8320331 w 12192614"/>
              <a:gd name="connsiteY77" fmla="*/ 3973965 h 6940094"/>
              <a:gd name="connsiteX78" fmla="*/ 8412418 w 12192614"/>
              <a:gd name="connsiteY78" fmla="*/ 3933502 h 6940094"/>
              <a:gd name="connsiteX79" fmla="*/ 8493343 w 12192614"/>
              <a:gd name="connsiteY79" fmla="*/ 3903736 h 6940094"/>
              <a:gd name="connsiteX80" fmla="*/ 8516598 w 12192614"/>
              <a:gd name="connsiteY80" fmla="*/ 3846066 h 6940094"/>
              <a:gd name="connsiteX81" fmla="*/ 8496598 w 12192614"/>
              <a:gd name="connsiteY81" fmla="*/ 3790255 h 6940094"/>
              <a:gd name="connsiteX82" fmla="*/ 8445904 w 12192614"/>
              <a:gd name="connsiteY82" fmla="*/ 3754908 h 6940094"/>
              <a:gd name="connsiteX83" fmla="*/ 8264819 w 12192614"/>
              <a:gd name="connsiteY83" fmla="*/ 3510936 h 6940094"/>
              <a:gd name="connsiteX84" fmla="*/ 7951982 w 12192614"/>
              <a:gd name="connsiteY84" fmla="*/ 3845135 h 6940094"/>
              <a:gd name="connsiteX85" fmla="*/ 7970585 w 12192614"/>
              <a:gd name="connsiteY85" fmla="*/ 3902806 h 6940094"/>
              <a:gd name="connsiteX86" fmla="*/ 8000816 w 12192614"/>
              <a:gd name="connsiteY86" fmla="*/ 3942804 h 6940094"/>
              <a:gd name="connsiteX87" fmla="*/ 8005002 w 12192614"/>
              <a:gd name="connsiteY87" fmla="*/ 3967919 h 6940094"/>
              <a:gd name="connsiteX88" fmla="*/ 7968725 w 12192614"/>
              <a:gd name="connsiteY88" fmla="*/ 4040472 h 6940094"/>
              <a:gd name="connsiteX89" fmla="*/ 7920356 w 12192614"/>
              <a:gd name="connsiteY89" fmla="*/ 4092097 h 6940094"/>
              <a:gd name="connsiteX90" fmla="*/ 7882218 w 12192614"/>
              <a:gd name="connsiteY90" fmla="*/ 4106515 h 6940094"/>
              <a:gd name="connsiteX91" fmla="*/ 7817106 w 12192614"/>
              <a:gd name="connsiteY91" fmla="*/ 4059076 h 6940094"/>
              <a:gd name="connsiteX92" fmla="*/ 7764086 w 12192614"/>
              <a:gd name="connsiteY92" fmla="*/ 3952106 h 6940094"/>
              <a:gd name="connsiteX93" fmla="*/ 7793852 w 12192614"/>
              <a:gd name="connsiteY93" fmla="*/ 3897225 h 6940094"/>
              <a:gd name="connsiteX94" fmla="*/ 7814316 w 12192614"/>
              <a:gd name="connsiteY94" fmla="*/ 3847926 h 6940094"/>
              <a:gd name="connsiteX95" fmla="*/ 7787806 w 12192614"/>
              <a:gd name="connsiteY95" fmla="*/ 3791650 h 6940094"/>
              <a:gd name="connsiteX96" fmla="*/ 7717577 w 12192614"/>
              <a:gd name="connsiteY96" fmla="*/ 3758629 h 6940094"/>
              <a:gd name="connsiteX97" fmla="*/ 7411252 w 12192614"/>
              <a:gd name="connsiteY97" fmla="*/ 3523481 h 6940094"/>
              <a:gd name="connsiteX98" fmla="*/ 9173339 w 12192614"/>
              <a:gd name="connsiteY98" fmla="*/ 3732584 h 6940094"/>
              <a:gd name="connsiteX99" fmla="*/ 8892426 w 12192614"/>
              <a:gd name="connsiteY99" fmla="*/ 3780953 h 6940094"/>
              <a:gd name="connsiteX100" fmla="*/ 8591979 w 12192614"/>
              <a:gd name="connsiteY100" fmla="*/ 4002335 h 6940094"/>
              <a:gd name="connsiteX101" fmla="*/ 8466406 w 12192614"/>
              <a:gd name="connsiteY101" fmla="*/ 4393009 h 6940094"/>
              <a:gd name="connsiteX102" fmla="*/ 8564074 w 12192614"/>
              <a:gd name="connsiteY102" fmla="*/ 4741825 h 6940094"/>
              <a:gd name="connsiteX103" fmla="*/ 8842197 w 12192614"/>
              <a:gd name="connsiteY103" fmla="*/ 4986461 h 6940094"/>
              <a:gd name="connsiteX104" fmla="*/ 9150085 w 12192614"/>
              <a:gd name="connsiteY104" fmla="*/ 5053434 h 6940094"/>
              <a:gd name="connsiteX105" fmla="*/ 9394721 w 12192614"/>
              <a:gd name="connsiteY105" fmla="*/ 5014366 h 6940094"/>
              <a:gd name="connsiteX106" fmla="*/ 9715631 w 12192614"/>
              <a:gd name="connsiteY106" fmla="*/ 4803216 h 6940094"/>
              <a:gd name="connsiteX107" fmla="*/ 9860739 w 12192614"/>
              <a:gd name="connsiteY107" fmla="*/ 4410682 h 6940094"/>
              <a:gd name="connsiteX108" fmla="*/ 9787255 w 12192614"/>
              <a:gd name="connsiteY108" fmla="*/ 4113026 h 6940094"/>
              <a:gd name="connsiteX109" fmla="*/ 9590988 w 12192614"/>
              <a:gd name="connsiteY109" fmla="*/ 3869320 h 6940094"/>
              <a:gd name="connsiteX110" fmla="*/ 9173339 w 12192614"/>
              <a:gd name="connsiteY110" fmla="*/ 3732584 h 6940094"/>
              <a:gd name="connsiteX111" fmla="*/ 4368014 w 12192614"/>
              <a:gd name="connsiteY111" fmla="*/ 1951670 h 6940094"/>
              <a:gd name="connsiteX112" fmla="*/ 4403361 w 12192614"/>
              <a:gd name="connsiteY112" fmla="*/ 1970273 h 6940094"/>
              <a:gd name="connsiteX113" fmla="*/ 4451730 w 12192614"/>
              <a:gd name="connsiteY113" fmla="*/ 2043757 h 6940094"/>
              <a:gd name="connsiteX114" fmla="*/ 4521493 w 12192614"/>
              <a:gd name="connsiteY114" fmla="*/ 2194446 h 6940094"/>
              <a:gd name="connsiteX115" fmla="*/ 4471264 w 12192614"/>
              <a:gd name="connsiteY115" fmla="*/ 2216770 h 6940094"/>
              <a:gd name="connsiteX116" fmla="*/ 4288950 w 12192614"/>
              <a:gd name="connsiteY116" fmla="*/ 2216770 h 6940094"/>
              <a:gd name="connsiteX117" fmla="*/ 4246161 w 12192614"/>
              <a:gd name="connsiteY117" fmla="*/ 2193516 h 6940094"/>
              <a:gd name="connsiteX118" fmla="*/ 4285228 w 12192614"/>
              <a:gd name="connsiteY118" fmla="*/ 2080034 h 6940094"/>
              <a:gd name="connsiteX119" fmla="*/ 4312203 w 12192614"/>
              <a:gd name="connsiteY119" fmla="*/ 2013992 h 6940094"/>
              <a:gd name="connsiteX120" fmla="*/ 4368014 w 12192614"/>
              <a:gd name="connsiteY120" fmla="*/ 1951670 h 6940094"/>
              <a:gd name="connsiteX121" fmla="*/ 7250108 w 12192614"/>
              <a:gd name="connsiteY121" fmla="*/ 1453096 h 6940094"/>
              <a:gd name="connsiteX122" fmla="*/ 7011983 w 12192614"/>
              <a:gd name="connsiteY122" fmla="*/ 1471699 h 6940094"/>
              <a:gd name="connsiteX123" fmla="*/ 6907803 w 12192614"/>
              <a:gd name="connsiteY123" fmla="*/ 1512627 h 6940094"/>
              <a:gd name="connsiteX124" fmla="*/ 6875247 w 12192614"/>
              <a:gd name="connsiteY124" fmla="*/ 1584250 h 6940094"/>
              <a:gd name="connsiteX125" fmla="*/ 6927337 w 12192614"/>
              <a:gd name="connsiteY125" fmla="*/ 1667036 h 6940094"/>
              <a:gd name="connsiteX126" fmla="*/ 6972915 w 12192614"/>
              <a:gd name="connsiteY126" fmla="*/ 1705173 h 6940094"/>
              <a:gd name="connsiteX127" fmla="*/ 6993379 w 12192614"/>
              <a:gd name="connsiteY127" fmla="*/ 1769356 h 6940094"/>
              <a:gd name="connsiteX128" fmla="*/ 7012913 w 12192614"/>
              <a:gd name="connsiteY128" fmla="*/ 2138635 h 6940094"/>
              <a:gd name="connsiteX129" fmla="*/ 6994309 w 12192614"/>
              <a:gd name="connsiteY129" fmla="*/ 2462336 h 6940094"/>
              <a:gd name="connsiteX130" fmla="*/ 6974310 w 12192614"/>
              <a:gd name="connsiteY130" fmla="*/ 2529774 h 6940094"/>
              <a:gd name="connsiteX131" fmla="*/ 6938499 w 12192614"/>
              <a:gd name="connsiteY131" fmla="*/ 2566516 h 6940094"/>
              <a:gd name="connsiteX132" fmla="*/ 6882688 w 12192614"/>
              <a:gd name="connsiteY132" fmla="*/ 2651162 h 6940094"/>
              <a:gd name="connsiteX133" fmla="*/ 6903617 w 12192614"/>
              <a:gd name="connsiteY133" fmla="*/ 2706508 h 6940094"/>
              <a:gd name="connsiteX134" fmla="*/ 6958032 w 12192614"/>
              <a:gd name="connsiteY134" fmla="*/ 2740459 h 6940094"/>
              <a:gd name="connsiteX135" fmla="*/ 7209180 w 12192614"/>
              <a:gd name="connsiteY135" fmla="*/ 2760923 h 6940094"/>
              <a:gd name="connsiteX136" fmla="*/ 7484512 w 12192614"/>
              <a:gd name="connsiteY136" fmla="*/ 2734413 h 6940094"/>
              <a:gd name="connsiteX137" fmla="*/ 7566367 w 12192614"/>
              <a:gd name="connsiteY137" fmla="*/ 2646511 h 6940094"/>
              <a:gd name="connsiteX138" fmla="*/ 7516138 w 12192614"/>
              <a:gd name="connsiteY138" fmla="*/ 2565586 h 6940094"/>
              <a:gd name="connsiteX139" fmla="*/ 7486372 w 12192614"/>
              <a:gd name="connsiteY139" fmla="*/ 2545122 h 6940094"/>
              <a:gd name="connsiteX140" fmla="*/ 7451026 w 12192614"/>
              <a:gd name="connsiteY140" fmla="*/ 2430710 h 6940094"/>
              <a:gd name="connsiteX141" fmla="*/ 7504976 w 12192614"/>
              <a:gd name="connsiteY141" fmla="*/ 2329321 h 6940094"/>
              <a:gd name="connsiteX142" fmla="*/ 7543578 w 12192614"/>
              <a:gd name="connsiteY142" fmla="*/ 2346530 h 6940094"/>
              <a:gd name="connsiteX143" fmla="*/ 7616597 w 12192614"/>
              <a:gd name="connsiteY143" fmla="*/ 2419548 h 6940094"/>
              <a:gd name="connsiteX144" fmla="*/ 7808213 w 12192614"/>
              <a:gd name="connsiteY144" fmla="*/ 2648371 h 6940094"/>
              <a:gd name="connsiteX145" fmla="*/ 7874721 w 12192614"/>
              <a:gd name="connsiteY145" fmla="*/ 2726506 h 6940094"/>
              <a:gd name="connsiteX146" fmla="*/ 7931926 w 12192614"/>
              <a:gd name="connsiteY146" fmla="*/ 2742319 h 6940094"/>
              <a:gd name="connsiteX147" fmla="*/ 8284463 w 12192614"/>
              <a:gd name="connsiteY147" fmla="*/ 2742319 h 6940094"/>
              <a:gd name="connsiteX148" fmla="*/ 8424920 w 12192614"/>
              <a:gd name="connsiteY148" fmla="*/ 2643721 h 6940094"/>
              <a:gd name="connsiteX149" fmla="*/ 8403990 w 12192614"/>
              <a:gd name="connsiteY149" fmla="*/ 2575818 h 6940094"/>
              <a:gd name="connsiteX150" fmla="*/ 8332832 w 12192614"/>
              <a:gd name="connsiteY150" fmla="*/ 2528379 h 6940094"/>
              <a:gd name="connsiteX151" fmla="*/ 8279812 w 12192614"/>
              <a:gd name="connsiteY151" fmla="*/ 2498148 h 6940094"/>
              <a:gd name="connsiteX152" fmla="*/ 8215630 w 12192614"/>
              <a:gd name="connsiteY152" fmla="*/ 2429780 h 6940094"/>
              <a:gd name="connsiteX153" fmla="*/ 7867744 w 12192614"/>
              <a:gd name="connsiteY153" fmla="*/ 2027014 h 6940094"/>
              <a:gd name="connsiteX154" fmla="*/ 7820770 w 12192614"/>
              <a:gd name="connsiteY154" fmla="*/ 1963762 h 6940094"/>
              <a:gd name="connsiteX155" fmla="*/ 7808213 w 12192614"/>
              <a:gd name="connsiteY155" fmla="*/ 1917253 h 6940094"/>
              <a:gd name="connsiteX156" fmla="*/ 7863093 w 12192614"/>
              <a:gd name="connsiteY156" fmla="*/ 1822375 h 6940094"/>
              <a:gd name="connsiteX157" fmla="*/ 7962622 w 12192614"/>
              <a:gd name="connsiteY157" fmla="*/ 1726567 h 6940094"/>
              <a:gd name="connsiteX158" fmla="*/ 8026339 w 12192614"/>
              <a:gd name="connsiteY158" fmla="*/ 1678663 h 6940094"/>
              <a:gd name="connsiteX159" fmla="*/ 8100288 w 12192614"/>
              <a:gd name="connsiteY159" fmla="*/ 1667036 h 6940094"/>
              <a:gd name="connsiteX160" fmla="*/ 8190515 w 12192614"/>
              <a:gd name="connsiteY160" fmla="*/ 1659595 h 6940094"/>
              <a:gd name="connsiteX161" fmla="*/ 8234234 w 12192614"/>
              <a:gd name="connsiteY161" fmla="*/ 1626574 h 6940094"/>
              <a:gd name="connsiteX162" fmla="*/ 8251907 w 12192614"/>
              <a:gd name="connsiteY162" fmla="*/ 1571228 h 6940094"/>
              <a:gd name="connsiteX163" fmla="*/ 8167261 w 12192614"/>
              <a:gd name="connsiteY163" fmla="*/ 1472629 h 6940094"/>
              <a:gd name="connsiteX164" fmla="*/ 7955181 w 12192614"/>
              <a:gd name="connsiteY164" fmla="*/ 1454026 h 6940094"/>
              <a:gd name="connsiteX165" fmla="*/ 7701243 w 12192614"/>
              <a:gd name="connsiteY165" fmla="*/ 1482396 h 6940094"/>
              <a:gd name="connsiteX166" fmla="*/ 7626829 w 12192614"/>
              <a:gd name="connsiteY166" fmla="*/ 1579599 h 6940094"/>
              <a:gd name="connsiteX167" fmla="*/ 7638921 w 12192614"/>
              <a:gd name="connsiteY167" fmla="*/ 1622388 h 6940094"/>
              <a:gd name="connsiteX168" fmla="*/ 7656594 w 12192614"/>
              <a:gd name="connsiteY168" fmla="*/ 1672617 h 6940094"/>
              <a:gd name="connsiteX169" fmla="*/ 7586831 w 12192614"/>
              <a:gd name="connsiteY169" fmla="*/ 1790749 h 6940094"/>
              <a:gd name="connsiteX170" fmla="*/ 7506371 w 12192614"/>
              <a:gd name="connsiteY170" fmla="*/ 1883767 h 6940094"/>
              <a:gd name="connsiteX171" fmla="*/ 7464978 w 12192614"/>
              <a:gd name="connsiteY171" fmla="*/ 1902370 h 6940094"/>
              <a:gd name="connsiteX172" fmla="*/ 7429632 w 12192614"/>
              <a:gd name="connsiteY172" fmla="*/ 1824236 h 6940094"/>
              <a:gd name="connsiteX173" fmla="*/ 7442189 w 12192614"/>
              <a:gd name="connsiteY173" fmla="*/ 1727497 h 6940094"/>
              <a:gd name="connsiteX174" fmla="*/ 7469629 w 12192614"/>
              <a:gd name="connsiteY174" fmla="*/ 1665176 h 6940094"/>
              <a:gd name="connsiteX175" fmla="*/ 7520324 w 12192614"/>
              <a:gd name="connsiteY175" fmla="*/ 1617272 h 6940094"/>
              <a:gd name="connsiteX176" fmla="*/ 7530091 w 12192614"/>
              <a:gd name="connsiteY176" fmla="*/ 1574019 h 6940094"/>
              <a:gd name="connsiteX177" fmla="*/ 7466839 w 12192614"/>
              <a:gd name="connsiteY177" fmla="*/ 1481001 h 6940094"/>
              <a:gd name="connsiteX178" fmla="*/ 7250108 w 12192614"/>
              <a:gd name="connsiteY178" fmla="*/ 1453096 h 6940094"/>
              <a:gd name="connsiteX179" fmla="*/ 5628960 w 12192614"/>
              <a:gd name="connsiteY179" fmla="*/ 1453096 h 6940094"/>
              <a:gd name="connsiteX180" fmla="*/ 5446646 w 12192614"/>
              <a:gd name="connsiteY180" fmla="*/ 1460537 h 6940094"/>
              <a:gd name="connsiteX181" fmla="*/ 5293167 w 12192614"/>
              <a:gd name="connsiteY181" fmla="*/ 1573088 h 6940094"/>
              <a:gd name="connsiteX182" fmla="*/ 5309445 w 12192614"/>
              <a:gd name="connsiteY182" fmla="*/ 1620527 h 6940094"/>
              <a:gd name="connsiteX183" fmla="*/ 5367581 w 12192614"/>
              <a:gd name="connsiteY183" fmla="*/ 1660525 h 6940094"/>
              <a:gd name="connsiteX184" fmla="*/ 5419671 w 12192614"/>
              <a:gd name="connsiteY184" fmla="*/ 1697732 h 6940094"/>
              <a:gd name="connsiteX185" fmla="*/ 5445716 w 12192614"/>
              <a:gd name="connsiteY185" fmla="*/ 1757263 h 6940094"/>
              <a:gd name="connsiteX186" fmla="*/ 5473621 w 12192614"/>
              <a:gd name="connsiteY186" fmla="*/ 2107009 h 6940094"/>
              <a:gd name="connsiteX187" fmla="*/ 5457808 w 12192614"/>
              <a:gd name="connsiteY187" fmla="*/ 2452104 h 6940094"/>
              <a:gd name="connsiteX188" fmla="*/ 5404788 w 12192614"/>
              <a:gd name="connsiteY188" fmla="*/ 2544192 h 6940094"/>
              <a:gd name="connsiteX189" fmla="*/ 5346187 w 12192614"/>
              <a:gd name="connsiteY189" fmla="*/ 2586980 h 6940094"/>
              <a:gd name="connsiteX190" fmla="*/ 5333164 w 12192614"/>
              <a:gd name="connsiteY190" fmla="*/ 2634419 h 6940094"/>
              <a:gd name="connsiteX191" fmla="*/ 5402463 w 12192614"/>
              <a:gd name="connsiteY191" fmla="*/ 2727901 h 6940094"/>
              <a:gd name="connsiteX192" fmla="*/ 5597334 w 12192614"/>
              <a:gd name="connsiteY192" fmla="*/ 2760923 h 6940094"/>
              <a:gd name="connsiteX193" fmla="*/ 5875457 w 12192614"/>
              <a:gd name="connsiteY193" fmla="*/ 2631628 h 6940094"/>
              <a:gd name="connsiteX194" fmla="*/ 5813135 w 12192614"/>
              <a:gd name="connsiteY194" fmla="*/ 2551633 h 6940094"/>
              <a:gd name="connsiteX195" fmla="*/ 5754069 w 12192614"/>
              <a:gd name="connsiteY195" fmla="*/ 2481870 h 6940094"/>
              <a:gd name="connsiteX196" fmla="*/ 5739651 w 12192614"/>
              <a:gd name="connsiteY196" fmla="*/ 2305137 h 6940094"/>
              <a:gd name="connsiteX197" fmla="*/ 5796392 w 12192614"/>
              <a:gd name="connsiteY197" fmla="*/ 2147937 h 6940094"/>
              <a:gd name="connsiteX198" fmla="*/ 5892200 w 12192614"/>
              <a:gd name="connsiteY198" fmla="*/ 2200027 h 6940094"/>
              <a:gd name="connsiteX199" fmla="*/ 6443794 w 12192614"/>
              <a:gd name="connsiteY199" fmla="*/ 2693950 h 6940094"/>
              <a:gd name="connsiteX200" fmla="*/ 6513092 w 12192614"/>
              <a:gd name="connsiteY200" fmla="*/ 2749761 h 6940094"/>
              <a:gd name="connsiteX201" fmla="*/ 6562857 w 12192614"/>
              <a:gd name="connsiteY201" fmla="*/ 2761853 h 6940094"/>
              <a:gd name="connsiteX202" fmla="*/ 6654014 w 12192614"/>
              <a:gd name="connsiteY202" fmla="*/ 2671626 h 6940094"/>
              <a:gd name="connsiteX203" fmla="*/ 6673547 w 12192614"/>
              <a:gd name="connsiteY203" fmla="*/ 2435361 h 6940094"/>
              <a:gd name="connsiteX204" fmla="*/ 6672617 w 12192614"/>
              <a:gd name="connsiteY204" fmla="*/ 2244675 h 6940094"/>
              <a:gd name="connsiteX205" fmla="*/ 6672617 w 12192614"/>
              <a:gd name="connsiteY205" fmla="*/ 1941438 h 6940094"/>
              <a:gd name="connsiteX206" fmla="*/ 6698662 w 12192614"/>
              <a:gd name="connsiteY206" fmla="*/ 1708894 h 6940094"/>
              <a:gd name="connsiteX207" fmla="*/ 6716336 w 12192614"/>
              <a:gd name="connsiteY207" fmla="*/ 1680989 h 6940094"/>
              <a:gd name="connsiteX208" fmla="*/ 6754473 w 12192614"/>
              <a:gd name="connsiteY208" fmla="*/ 1659595 h 6940094"/>
              <a:gd name="connsiteX209" fmla="*/ 6824236 w 12192614"/>
              <a:gd name="connsiteY209" fmla="*/ 1568437 h 6940094"/>
              <a:gd name="connsiteX210" fmla="*/ 6738660 w 12192614"/>
              <a:gd name="connsiteY210" fmla="*/ 1469839 h 6940094"/>
              <a:gd name="connsiteX211" fmla="*/ 6544253 w 12192614"/>
              <a:gd name="connsiteY211" fmla="*/ 1331813 h 6940094"/>
              <a:gd name="connsiteX212" fmla="*/ 6391704 w 12192614"/>
              <a:gd name="connsiteY212" fmla="*/ 1462397 h 6940094"/>
              <a:gd name="connsiteX213" fmla="*/ 6284734 w 12192614"/>
              <a:gd name="connsiteY213" fmla="*/ 1562856 h 6940094"/>
              <a:gd name="connsiteX214" fmla="*/ 6299617 w 12192614"/>
              <a:gd name="connsiteY214" fmla="*/ 1614481 h 6940094"/>
              <a:gd name="connsiteX215" fmla="*/ 6350776 w 12192614"/>
              <a:gd name="connsiteY215" fmla="*/ 1652153 h 6940094"/>
              <a:gd name="connsiteX216" fmla="*/ 6409378 w 12192614"/>
              <a:gd name="connsiteY216" fmla="*/ 1716335 h 6940094"/>
              <a:gd name="connsiteX217" fmla="*/ 6423330 w 12192614"/>
              <a:gd name="connsiteY217" fmla="*/ 1876326 h 6940094"/>
              <a:gd name="connsiteX218" fmla="*/ 6374961 w 12192614"/>
              <a:gd name="connsiteY218" fmla="*/ 1979575 h 6940094"/>
              <a:gd name="connsiteX219" fmla="*/ 6281013 w 12192614"/>
              <a:gd name="connsiteY219" fmla="*/ 1922834 h 6940094"/>
              <a:gd name="connsiteX220" fmla="*/ 5817786 w 12192614"/>
              <a:gd name="connsiteY220" fmla="*/ 1517278 h 6940094"/>
              <a:gd name="connsiteX221" fmla="*/ 5737326 w 12192614"/>
              <a:gd name="connsiteY221" fmla="*/ 1464723 h 6940094"/>
              <a:gd name="connsiteX222" fmla="*/ 5628960 w 12192614"/>
              <a:gd name="connsiteY222" fmla="*/ 1453096 h 6940094"/>
              <a:gd name="connsiteX223" fmla="*/ 2610540 w 12192614"/>
              <a:gd name="connsiteY223" fmla="*/ 1452165 h 6940094"/>
              <a:gd name="connsiteX224" fmla="*/ 2392879 w 12192614"/>
              <a:gd name="connsiteY224" fmla="*/ 1473559 h 6940094"/>
              <a:gd name="connsiteX225" fmla="*/ 2210565 w 12192614"/>
              <a:gd name="connsiteY225" fmla="*/ 1603784 h 6940094"/>
              <a:gd name="connsiteX226" fmla="*/ 2251492 w 12192614"/>
              <a:gd name="connsiteY226" fmla="*/ 1662385 h 6940094"/>
              <a:gd name="connsiteX227" fmla="*/ 2327302 w 12192614"/>
              <a:gd name="connsiteY227" fmla="*/ 1718661 h 6940094"/>
              <a:gd name="connsiteX228" fmla="*/ 2340790 w 12192614"/>
              <a:gd name="connsiteY228" fmla="*/ 1824236 h 6940094"/>
              <a:gd name="connsiteX229" fmla="*/ 2344510 w 12192614"/>
              <a:gd name="connsiteY229" fmla="*/ 2079104 h 6940094"/>
              <a:gd name="connsiteX230" fmla="*/ 2345440 w 12192614"/>
              <a:gd name="connsiteY230" fmla="*/ 2156308 h 6940094"/>
              <a:gd name="connsiteX231" fmla="*/ 2331487 w 12192614"/>
              <a:gd name="connsiteY231" fmla="*/ 2440942 h 6940094"/>
              <a:gd name="connsiteX232" fmla="*/ 2315209 w 12192614"/>
              <a:gd name="connsiteY232" fmla="*/ 2509775 h 6940094"/>
              <a:gd name="connsiteX233" fmla="*/ 2278468 w 12192614"/>
              <a:gd name="connsiteY233" fmla="*/ 2543262 h 6940094"/>
              <a:gd name="connsiteX234" fmla="*/ 2213355 w 12192614"/>
              <a:gd name="connsiteY234" fmla="*/ 2586050 h 6940094"/>
              <a:gd name="connsiteX235" fmla="*/ 2198473 w 12192614"/>
              <a:gd name="connsiteY235" fmla="*/ 2633489 h 6940094"/>
              <a:gd name="connsiteX236" fmla="*/ 2222192 w 12192614"/>
              <a:gd name="connsiteY236" fmla="*/ 2689764 h 6940094"/>
              <a:gd name="connsiteX237" fmla="*/ 2287769 w 12192614"/>
              <a:gd name="connsiteY237" fmla="*/ 2729297 h 6940094"/>
              <a:gd name="connsiteX238" fmla="*/ 2579362 w 12192614"/>
              <a:gd name="connsiteY238" fmla="*/ 3003490 h 6940094"/>
              <a:gd name="connsiteX239" fmla="*/ 2794715 w 12192614"/>
              <a:gd name="connsiteY239" fmla="*/ 2726506 h 6940094"/>
              <a:gd name="connsiteX240" fmla="*/ 2884942 w 12192614"/>
              <a:gd name="connsiteY240" fmla="*/ 2626977 h 6940094"/>
              <a:gd name="connsiteX241" fmla="*/ 2845875 w 12192614"/>
              <a:gd name="connsiteY241" fmla="*/ 2553494 h 6940094"/>
              <a:gd name="connsiteX242" fmla="*/ 2797506 w 12192614"/>
              <a:gd name="connsiteY242" fmla="*/ 2515356 h 6940094"/>
              <a:gd name="connsiteX243" fmla="*/ 2767740 w 12192614"/>
              <a:gd name="connsiteY243" fmla="*/ 2362807 h 6940094"/>
              <a:gd name="connsiteX244" fmla="*/ 2773321 w 12192614"/>
              <a:gd name="connsiteY244" fmla="*/ 2253047 h 6940094"/>
              <a:gd name="connsiteX245" fmla="*/ 2796576 w 12192614"/>
              <a:gd name="connsiteY245" fmla="*/ 2209328 h 6940094"/>
              <a:gd name="connsiteX246" fmla="*/ 3008656 w 12192614"/>
              <a:gd name="connsiteY246" fmla="*/ 2190725 h 6940094"/>
              <a:gd name="connsiteX247" fmla="*/ 3098418 w 12192614"/>
              <a:gd name="connsiteY247" fmla="*/ 2204678 h 6940094"/>
              <a:gd name="connsiteX248" fmla="*/ 3115626 w 12192614"/>
              <a:gd name="connsiteY248" fmla="*/ 2277231 h 6940094"/>
              <a:gd name="connsiteX249" fmla="*/ 3098883 w 12192614"/>
              <a:gd name="connsiteY249" fmla="*/ 2468848 h 6940094"/>
              <a:gd name="connsiteX250" fmla="*/ 3079814 w 12192614"/>
              <a:gd name="connsiteY250" fmla="*/ 2523728 h 6940094"/>
              <a:gd name="connsiteX251" fmla="*/ 3043072 w 12192614"/>
              <a:gd name="connsiteY251" fmla="*/ 2553494 h 6940094"/>
              <a:gd name="connsiteX252" fmla="*/ 2988192 w 12192614"/>
              <a:gd name="connsiteY252" fmla="*/ 2636279 h 6940094"/>
              <a:gd name="connsiteX253" fmla="*/ 3059815 w 12192614"/>
              <a:gd name="connsiteY253" fmla="*/ 2728367 h 6940094"/>
              <a:gd name="connsiteX254" fmla="*/ 3346757 w 12192614"/>
              <a:gd name="connsiteY254" fmla="*/ 3003490 h 6940094"/>
              <a:gd name="connsiteX255" fmla="*/ 3577458 w 12192614"/>
              <a:gd name="connsiteY255" fmla="*/ 2728832 h 6940094"/>
              <a:gd name="connsiteX256" fmla="*/ 3661639 w 12192614"/>
              <a:gd name="connsiteY256" fmla="*/ 2626047 h 6940094"/>
              <a:gd name="connsiteX257" fmla="*/ 3626292 w 12192614"/>
              <a:gd name="connsiteY257" fmla="*/ 2566516 h 6940094"/>
              <a:gd name="connsiteX258" fmla="*/ 3567691 w 12192614"/>
              <a:gd name="connsiteY258" fmla="*/ 2529309 h 6940094"/>
              <a:gd name="connsiteX259" fmla="*/ 3550948 w 12192614"/>
              <a:gd name="connsiteY259" fmla="*/ 2492102 h 6940094"/>
              <a:gd name="connsiteX260" fmla="*/ 3536995 w 12192614"/>
              <a:gd name="connsiteY260" fmla="*/ 2252117 h 6940094"/>
              <a:gd name="connsiteX261" fmla="*/ 3542576 w 12192614"/>
              <a:gd name="connsiteY261" fmla="*/ 1960972 h 6940094"/>
              <a:gd name="connsiteX262" fmla="*/ 3551878 w 12192614"/>
              <a:gd name="connsiteY262" fmla="*/ 1754473 h 6940094"/>
              <a:gd name="connsiteX263" fmla="*/ 3569552 w 12192614"/>
              <a:gd name="connsiteY263" fmla="*/ 1697267 h 6940094"/>
              <a:gd name="connsiteX264" fmla="*/ 3616990 w 12192614"/>
              <a:gd name="connsiteY264" fmla="*/ 1665176 h 6940094"/>
              <a:gd name="connsiteX265" fmla="*/ 3674661 w 12192614"/>
              <a:gd name="connsiteY265" fmla="*/ 1581460 h 6940094"/>
              <a:gd name="connsiteX266" fmla="*/ 3593271 w 12192614"/>
              <a:gd name="connsiteY266" fmla="*/ 1484256 h 6940094"/>
              <a:gd name="connsiteX267" fmla="*/ 3340728 w 12192614"/>
              <a:gd name="connsiteY267" fmla="*/ 1453096 h 6940094"/>
              <a:gd name="connsiteX268" fmla="*/ 3097953 w 12192614"/>
              <a:gd name="connsiteY268" fmla="*/ 1476350 h 6940094"/>
              <a:gd name="connsiteX269" fmla="*/ 3022608 w 12192614"/>
              <a:gd name="connsiteY269" fmla="*/ 1518673 h 6940094"/>
              <a:gd name="connsiteX270" fmla="*/ 2993773 w 12192614"/>
              <a:gd name="connsiteY270" fmla="*/ 1587971 h 6940094"/>
              <a:gd name="connsiteX271" fmla="*/ 3006795 w 12192614"/>
              <a:gd name="connsiteY271" fmla="*/ 1631224 h 6940094"/>
              <a:gd name="connsiteX272" fmla="*/ 3060745 w 12192614"/>
              <a:gd name="connsiteY272" fmla="*/ 1670757 h 6940094"/>
              <a:gd name="connsiteX273" fmla="*/ 3090363 w 12192614"/>
              <a:gd name="connsiteY273" fmla="*/ 1992841 h 6940094"/>
              <a:gd name="connsiteX274" fmla="*/ 3115626 w 12192614"/>
              <a:gd name="connsiteY274" fmla="*/ 1907952 h 6940094"/>
              <a:gd name="connsiteX275" fmla="*/ 3092372 w 12192614"/>
              <a:gd name="connsiteY275" fmla="*/ 1959111 h 6940094"/>
              <a:gd name="connsiteX276" fmla="*/ 2973309 w 12192614"/>
              <a:gd name="connsiteY276" fmla="*/ 1969343 h 6940094"/>
              <a:gd name="connsiteX277" fmla="*/ 2839829 w 12192614"/>
              <a:gd name="connsiteY277" fmla="*/ 1967483 h 6940094"/>
              <a:gd name="connsiteX278" fmla="*/ 2797506 w 12192614"/>
              <a:gd name="connsiteY278" fmla="*/ 1956321 h 6940094"/>
              <a:gd name="connsiteX279" fmla="*/ 2773321 w 12192614"/>
              <a:gd name="connsiteY279" fmla="*/ 1876326 h 6940094"/>
              <a:gd name="connsiteX280" fmla="*/ 2783088 w 12192614"/>
              <a:gd name="connsiteY280" fmla="*/ 1729358 h 6940094"/>
              <a:gd name="connsiteX281" fmla="*/ 2829132 w 12192614"/>
              <a:gd name="connsiteY281" fmla="*/ 1670757 h 6940094"/>
              <a:gd name="connsiteX282" fmla="*/ 2885873 w 12192614"/>
              <a:gd name="connsiteY282" fmla="*/ 1625178 h 6940094"/>
              <a:gd name="connsiteX283" fmla="*/ 2900755 w 12192614"/>
              <a:gd name="connsiteY283" fmla="*/ 1572158 h 6940094"/>
              <a:gd name="connsiteX284" fmla="*/ 2610540 w 12192614"/>
              <a:gd name="connsiteY284" fmla="*/ 1452165 h 6940094"/>
              <a:gd name="connsiteX285" fmla="*/ 1957929 w 12192614"/>
              <a:gd name="connsiteY285" fmla="*/ 1443794 h 6940094"/>
              <a:gd name="connsiteX286" fmla="*/ 1908630 w 12192614"/>
              <a:gd name="connsiteY286" fmla="*/ 1451235 h 6940094"/>
              <a:gd name="connsiteX287" fmla="*/ 1764452 w 12192614"/>
              <a:gd name="connsiteY287" fmla="*/ 1472629 h 6940094"/>
              <a:gd name="connsiteX288" fmla="*/ 1274249 w 12192614"/>
              <a:gd name="connsiteY288" fmla="*/ 1472629 h 6940094"/>
              <a:gd name="connsiteX289" fmla="*/ 1200301 w 12192614"/>
              <a:gd name="connsiteY289" fmla="*/ 1468909 h 6940094"/>
              <a:gd name="connsiteX290" fmla="*/ 1117980 w 12192614"/>
              <a:gd name="connsiteY290" fmla="*/ 1454956 h 6940094"/>
              <a:gd name="connsiteX291" fmla="*/ 1075192 w 12192614"/>
              <a:gd name="connsiteY291" fmla="*/ 1449375 h 6940094"/>
              <a:gd name="connsiteX292" fmla="*/ 935666 w 12192614"/>
              <a:gd name="connsiteY292" fmla="*/ 1544253 h 6940094"/>
              <a:gd name="connsiteX293" fmla="*/ 865902 w 12192614"/>
              <a:gd name="connsiteY293" fmla="*/ 1672152 h 6940094"/>
              <a:gd name="connsiteX294" fmla="*/ 839857 w 12192614"/>
              <a:gd name="connsiteY294" fmla="*/ 1799121 h 6940094"/>
              <a:gd name="connsiteX295" fmla="*/ 872414 w 12192614"/>
              <a:gd name="connsiteY295" fmla="*/ 1895394 h 6940094"/>
              <a:gd name="connsiteX296" fmla="*/ 884691 w 12192614"/>
              <a:gd name="connsiteY296" fmla="*/ 2000446 h 6940094"/>
              <a:gd name="connsiteX297" fmla="*/ 1047287 w 12192614"/>
              <a:gd name="connsiteY297" fmla="*/ 1896789 h 6940094"/>
              <a:gd name="connsiteX298" fmla="*/ 1149606 w 12192614"/>
              <a:gd name="connsiteY298" fmla="*/ 1771216 h 6940094"/>
              <a:gd name="connsiteX299" fmla="*/ 1220299 w 12192614"/>
              <a:gd name="connsiteY299" fmla="*/ 1719126 h 6940094"/>
              <a:gd name="connsiteX300" fmla="*/ 1263088 w 12192614"/>
              <a:gd name="connsiteY300" fmla="*/ 1754473 h 6940094"/>
              <a:gd name="connsiteX301" fmla="*/ 1276110 w 12192614"/>
              <a:gd name="connsiteY301" fmla="*/ 1873535 h 6940094"/>
              <a:gd name="connsiteX302" fmla="*/ 1269599 w 12192614"/>
              <a:gd name="connsiteY302" fmla="*/ 2154913 h 6940094"/>
              <a:gd name="connsiteX303" fmla="*/ 1255646 w 12192614"/>
              <a:gd name="connsiteY303" fmla="*/ 2389783 h 6940094"/>
              <a:gd name="connsiteX304" fmla="*/ 1233787 w 12192614"/>
              <a:gd name="connsiteY304" fmla="*/ 2500474 h 6940094"/>
              <a:gd name="connsiteX305" fmla="*/ 1184953 w 12192614"/>
              <a:gd name="connsiteY305" fmla="*/ 2539541 h 6940094"/>
              <a:gd name="connsiteX306" fmla="*/ 1118910 w 12192614"/>
              <a:gd name="connsiteY306" fmla="*/ 2561865 h 6940094"/>
              <a:gd name="connsiteX307" fmla="*/ 1085424 w 12192614"/>
              <a:gd name="connsiteY307" fmla="*/ 2621396 h 6940094"/>
              <a:gd name="connsiteX308" fmla="*/ 1179372 w 12192614"/>
              <a:gd name="connsiteY308" fmla="*/ 2723716 h 6940094"/>
              <a:gd name="connsiteX309" fmla="*/ 1535778 w 12192614"/>
              <a:gd name="connsiteY309" fmla="*/ 3017895 h 6940094"/>
              <a:gd name="connsiteX310" fmla="*/ 1800264 w 12192614"/>
              <a:gd name="connsiteY310" fmla="*/ 2729297 h 6940094"/>
              <a:gd name="connsiteX311" fmla="*/ 1890956 w 12192614"/>
              <a:gd name="connsiteY311" fmla="*/ 2629768 h 6940094"/>
              <a:gd name="connsiteX312" fmla="*/ 1872818 w 12192614"/>
              <a:gd name="connsiteY312" fmla="*/ 2577213 h 6940094"/>
              <a:gd name="connsiteX313" fmla="*/ 1804450 w 12192614"/>
              <a:gd name="connsiteY313" fmla="*/ 2536750 h 6940094"/>
              <a:gd name="connsiteX314" fmla="*/ 1741198 w 12192614"/>
              <a:gd name="connsiteY314" fmla="*/ 2480940 h 6940094"/>
              <a:gd name="connsiteX315" fmla="*/ 1724455 w 12192614"/>
              <a:gd name="connsiteY315" fmla="*/ 2364668 h 6940094"/>
              <a:gd name="connsiteX316" fmla="*/ 1724455 w 12192614"/>
              <a:gd name="connsiteY316" fmla="*/ 1843770 h 6940094"/>
              <a:gd name="connsiteX317" fmla="*/ 1739338 w 12192614"/>
              <a:gd name="connsiteY317" fmla="*/ 1748891 h 6940094"/>
              <a:gd name="connsiteX318" fmla="*/ 1788637 w 12192614"/>
              <a:gd name="connsiteY318" fmla="*/ 1720056 h 6940094"/>
              <a:gd name="connsiteX319" fmla="*/ 1831425 w 12192614"/>
              <a:gd name="connsiteY319" fmla="*/ 1737729 h 6940094"/>
              <a:gd name="connsiteX320" fmla="*/ 1879794 w 12192614"/>
              <a:gd name="connsiteY320" fmla="*/ 1813074 h 6940094"/>
              <a:gd name="connsiteX321" fmla="*/ 1951418 w 12192614"/>
              <a:gd name="connsiteY321" fmla="*/ 1903766 h 6940094"/>
              <a:gd name="connsiteX322" fmla="*/ 2036994 w 12192614"/>
              <a:gd name="connsiteY322" fmla="*/ 1931206 h 6940094"/>
              <a:gd name="connsiteX323" fmla="*/ 2140393 w 12192614"/>
              <a:gd name="connsiteY323" fmla="*/ 2024585 h 6940094"/>
              <a:gd name="connsiteX324" fmla="*/ 2175590 w 12192614"/>
              <a:gd name="connsiteY324" fmla="*/ 1785168 h 6940094"/>
              <a:gd name="connsiteX325" fmla="*/ 2104431 w 12192614"/>
              <a:gd name="connsiteY325" fmla="*/ 1555415 h 6940094"/>
              <a:gd name="connsiteX326" fmla="*/ 1957929 w 12192614"/>
              <a:gd name="connsiteY326" fmla="*/ 1443794 h 6940094"/>
              <a:gd name="connsiteX327" fmla="*/ 4410802 w 12192614"/>
              <a:gd name="connsiteY327" fmla="*/ 1441003 h 6940094"/>
              <a:gd name="connsiteX328" fmla="*/ 4247091 w 12192614"/>
              <a:gd name="connsiteY328" fmla="*/ 1506116 h 6940094"/>
              <a:gd name="connsiteX329" fmla="*/ 4207559 w 12192614"/>
              <a:gd name="connsiteY329" fmla="*/ 1567042 h 6940094"/>
              <a:gd name="connsiteX330" fmla="*/ 4197792 w 12192614"/>
              <a:gd name="connsiteY330" fmla="*/ 1678198 h 6940094"/>
              <a:gd name="connsiteX331" fmla="*/ 4172212 w 12192614"/>
              <a:gd name="connsiteY331" fmla="*/ 1832142 h 6940094"/>
              <a:gd name="connsiteX332" fmla="*/ 4075009 w 12192614"/>
              <a:gd name="connsiteY332" fmla="*/ 2068872 h 6940094"/>
              <a:gd name="connsiteX333" fmla="*/ 3943854 w 12192614"/>
              <a:gd name="connsiteY333" fmla="*/ 2356296 h 6940094"/>
              <a:gd name="connsiteX334" fmla="*/ 3855023 w 12192614"/>
              <a:gd name="connsiteY334" fmla="*/ 2521402 h 6940094"/>
              <a:gd name="connsiteX335" fmla="*/ 3763400 w 12192614"/>
              <a:gd name="connsiteY335" fmla="*/ 2581399 h 6940094"/>
              <a:gd name="connsiteX336" fmla="*/ 3711775 w 12192614"/>
              <a:gd name="connsiteY336" fmla="*/ 2610234 h 6940094"/>
              <a:gd name="connsiteX337" fmla="*/ 3697358 w 12192614"/>
              <a:gd name="connsiteY337" fmla="*/ 2654883 h 6940094"/>
              <a:gd name="connsiteX338" fmla="*/ 3762470 w 12192614"/>
              <a:gd name="connsiteY338" fmla="*/ 2740459 h 6940094"/>
              <a:gd name="connsiteX339" fmla="*/ 4026157 w 12192614"/>
              <a:gd name="connsiteY339" fmla="*/ 3003490 h 6940094"/>
              <a:gd name="connsiteX340" fmla="*/ 4248951 w 12192614"/>
              <a:gd name="connsiteY340" fmla="*/ 2650232 h 6940094"/>
              <a:gd name="connsiteX341" fmla="*/ 4192211 w 12192614"/>
              <a:gd name="connsiteY341" fmla="*/ 2583259 h 6940094"/>
              <a:gd name="connsiteX342" fmla="*/ 4140586 w 12192614"/>
              <a:gd name="connsiteY342" fmla="*/ 2563260 h 6940094"/>
              <a:gd name="connsiteX343" fmla="*/ 4132680 w 12192614"/>
              <a:gd name="connsiteY343" fmla="*/ 2536750 h 6940094"/>
              <a:gd name="connsiteX344" fmla="*/ 4143842 w 12192614"/>
              <a:gd name="connsiteY344" fmla="*/ 2490242 h 6940094"/>
              <a:gd name="connsiteX345" fmla="*/ 4169887 w 12192614"/>
              <a:gd name="connsiteY345" fmla="*/ 2456755 h 6940094"/>
              <a:gd name="connsiteX346" fmla="*/ 4317785 w 12192614"/>
              <a:gd name="connsiteY346" fmla="*/ 2441872 h 6940094"/>
              <a:gd name="connsiteX347" fmla="*/ 4545677 w 12192614"/>
              <a:gd name="connsiteY347" fmla="*/ 2453035 h 6940094"/>
              <a:gd name="connsiteX348" fmla="*/ 4621022 w 12192614"/>
              <a:gd name="connsiteY348" fmla="*/ 2526519 h 6940094"/>
              <a:gd name="connsiteX349" fmla="*/ 4577303 w 12192614"/>
              <a:gd name="connsiteY349" fmla="*/ 2576748 h 6940094"/>
              <a:gd name="connsiteX350" fmla="*/ 4523819 w 12192614"/>
              <a:gd name="connsiteY350" fmla="*/ 2605118 h 6940094"/>
              <a:gd name="connsiteX351" fmla="*/ 4509401 w 12192614"/>
              <a:gd name="connsiteY351" fmla="*/ 2648371 h 6940094"/>
              <a:gd name="connsiteX352" fmla="*/ 4536841 w 12192614"/>
              <a:gd name="connsiteY352" fmla="*/ 2710228 h 6940094"/>
              <a:gd name="connsiteX353" fmla="*/ 4610791 w 12192614"/>
              <a:gd name="connsiteY353" fmla="*/ 2744180 h 6940094"/>
              <a:gd name="connsiteX354" fmla="*/ 4922399 w 12192614"/>
              <a:gd name="connsiteY354" fmla="*/ 2761853 h 6940094"/>
              <a:gd name="connsiteX355" fmla="*/ 5190289 w 12192614"/>
              <a:gd name="connsiteY355" fmla="*/ 2732087 h 6940094"/>
              <a:gd name="connsiteX356" fmla="*/ 5272145 w 12192614"/>
              <a:gd name="connsiteY356" fmla="*/ 2634419 h 6940094"/>
              <a:gd name="connsiteX357" fmla="*/ 5205172 w 12192614"/>
              <a:gd name="connsiteY357" fmla="*/ 2566516 h 6940094"/>
              <a:gd name="connsiteX358" fmla="*/ 5154013 w 12192614"/>
              <a:gd name="connsiteY358" fmla="*/ 2544657 h 6940094"/>
              <a:gd name="connsiteX359" fmla="*/ 5112155 w 12192614"/>
              <a:gd name="connsiteY359" fmla="*/ 2476289 h 6940094"/>
              <a:gd name="connsiteX360" fmla="*/ 4936351 w 12192614"/>
              <a:gd name="connsiteY360" fmla="*/ 2099568 h 6940094"/>
              <a:gd name="connsiteX361" fmla="*/ 4590326 w 12192614"/>
              <a:gd name="connsiteY361" fmla="*/ 1514487 h 6940094"/>
              <a:gd name="connsiteX362" fmla="*/ 4410802 w 12192614"/>
              <a:gd name="connsiteY362" fmla="*/ 1441003 h 6940094"/>
              <a:gd name="connsiteX363" fmla="*/ 0 w 12192614"/>
              <a:gd name="connsiteY363" fmla="*/ 0 h 6940094"/>
              <a:gd name="connsiteX364" fmla="*/ 12192614 w 12192614"/>
              <a:gd name="connsiteY364" fmla="*/ 82094 h 6940094"/>
              <a:gd name="connsiteX365" fmla="*/ 12192614 w 12192614"/>
              <a:gd name="connsiteY365" fmla="*/ 6940094 h 6940094"/>
              <a:gd name="connsiteX366" fmla="*/ 614 w 12192614"/>
              <a:gd name="connsiteY366" fmla="*/ 6940094 h 6940094"/>
              <a:gd name="connsiteX367" fmla="*/ 0 w 12192614"/>
              <a:gd name="connsiteY367" fmla="*/ 0 h 6940094"/>
              <a:gd name="connsiteX0" fmla="*/ 9084972 w 12192614"/>
              <a:gd name="connsiteY0" fmla="*/ 3999545 h 6940094"/>
              <a:gd name="connsiteX1" fmla="*/ 846099 w 12192614"/>
              <a:gd name="connsiteY1" fmla="*/ 431229 h 6940094"/>
              <a:gd name="connsiteX2" fmla="*/ 9178920 w 12192614"/>
              <a:gd name="connsiteY2" fmla="*/ 4033961 h 6940094"/>
              <a:gd name="connsiteX3" fmla="*/ 9260775 w 12192614"/>
              <a:gd name="connsiteY3" fmla="*/ 4123258 h 6940094"/>
              <a:gd name="connsiteX4" fmla="*/ 9354723 w 12192614"/>
              <a:gd name="connsiteY4" fmla="*/ 4345570 h 6940094"/>
              <a:gd name="connsiteX5" fmla="*/ 9391000 w 12192614"/>
              <a:gd name="connsiteY5" fmla="*/ 4588346 h 6940094"/>
              <a:gd name="connsiteX6" fmla="*/ 9347747 w 12192614"/>
              <a:gd name="connsiteY6" fmla="*/ 4727872 h 6940094"/>
              <a:gd name="connsiteX7" fmla="*/ 9233801 w 12192614"/>
              <a:gd name="connsiteY7" fmla="*/ 4780892 h 6940094"/>
              <a:gd name="connsiteX8" fmla="*/ 9147760 w 12192614"/>
              <a:gd name="connsiteY8" fmla="*/ 4753917 h 6940094"/>
              <a:gd name="connsiteX9" fmla="*/ 9076600 w 12192614"/>
              <a:gd name="connsiteY9" fmla="*/ 4681363 h 6940094"/>
              <a:gd name="connsiteX10" fmla="*/ 8968700 w 12192614"/>
              <a:gd name="connsiteY10" fmla="*/ 4436262 h 6940094"/>
              <a:gd name="connsiteX11" fmla="*/ 8925912 w 12192614"/>
              <a:gd name="connsiteY11" fmla="*/ 4193021 h 6940094"/>
              <a:gd name="connsiteX12" fmla="*/ 8961260 w 12192614"/>
              <a:gd name="connsiteY12" fmla="*/ 4069308 h 6940094"/>
              <a:gd name="connsiteX13" fmla="*/ 9084972 w 12192614"/>
              <a:gd name="connsiteY13" fmla="*/ 3999545 h 6940094"/>
              <a:gd name="connsiteX14" fmla="*/ 10244863 w 12192614"/>
              <a:gd name="connsiteY14" fmla="*/ 3483984 h 6940094"/>
              <a:gd name="connsiteX15" fmla="*/ 10045323 w 12192614"/>
              <a:gd name="connsiteY15" fmla="*/ 3760489 h 6940094"/>
              <a:gd name="connsiteX16" fmla="*/ 9963002 w 12192614"/>
              <a:gd name="connsiteY16" fmla="*/ 3798627 h 6940094"/>
              <a:gd name="connsiteX17" fmla="*/ 9931841 w 12192614"/>
              <a:gd name="connsiteY17" fmla="*/ 3862809 h 6940094"/>
              <a:gd name="connsiteX18" fmla="*/ 9993233 w 12192614"/>
              <a:gd name="connsiteY18" fmla="*/ 3952106 h 6940094"/>
              <a:gd name="connsiteX19" fmla="*/ 10043928 w 12192614"/>
              <a:gd name="connsiteY19" fmla="*/ 4007916 h 6940094"/>
              <a:gd name="connsiteX20" fmla="*/ 10055555 w 12192614"/>
              <a:gd name="connsiteY20" fmla="*/ 4114886 h 6940094"/>
              <a:gd name="connsiteX21" fmla="*/ 10052764 w 12192614"/>
              <a:gd name="connsiteY21" fmla="*/ 4259994 h 6940094"/>
              <a:gd name="connsiteX22" fmla="*/ 10048113 w 12192614"/>
              <a:gd name="connsiteY22" fmla="*/ 4483236 h 6940094"/>
              <a:gd name="connsiteX23" fmla="*/ 10081600 w 12192614"/>
              <a:gd name="connsiteY23" fmla="*/ 4749266 h 6940094"/>
              <a:gd name="connsiteX24" fmla="*/ 10202522 w 12192614"/>
              <a:gd name="connsiteY24" fmla="*/ 4911117 h 6940094"/>
              <a:gd name="connsiteX25" fmla="*/ 10680633 w 12192614"/>
              <a:gd name="connsiteY25" fmla="*/ 5053434 h 6940094"/>
              <a:gd name="connsiteX26" fmla="*/ 10987591 w 12192614"/>
              <a:gd name="connsiteY26" fmla="*/ 5003204 h 6940094"/>
              <a:gd name="connsiteX27" fmla="*/ 11277806 w 12192614"/>
              <a:gd name="connsiteY27" fmla="*/ 4741825 h 6940094"/>
              <a:gd name="connsiteX28" fmla="*/ 11308501 w 12192614"/>
              <a:gd name="connsiteY28" fmla="*/ 4450680 h 6940094"/>
              <a:gd name="connsiteX29" fmla="*/ 11308501 w 12192614"/>
              <a:gd name="connsiteY29" fmla="*/ 4223717 h 6940094"/>
              <a:gd name="connsiteX30" fmla="*/ 11317338 w 12192614"/>
              <a:gd name="connsiteY30" fmla="*/ 3985127 h 6940094"/>
              <a:gd name="connsiteX31" fmla="*/ 11373614 w 12192614"/>
              <a:gd name="connsiteY31" fmla="*/ 3925131 h 6940094"/>
              <a:gd name="connsiteX32" fmla="*/ 11432215 w 12192614"/>
              <a:gd name="connsiteY32" fmla="*/ 3885133 h 6940094"/>
              <a:gd name="connsiteX33" fmla="*/ 11443377 w 12192614"/>
              <a:gd name="connsiteY33" fmla="*/ 3845135 h 6940094"/>
              <a:gd name="connsiteX34" fmla="*/ 11378730 w 12192614"/>
              <a:gd name="connsiteY34" fmla="*/ 3765140 h 6940094"/>
              <a:gd name="connsiteX35" fmla="*/ 11226311 w 12192614"/>
              <a:gd name="connsiteY35" fmla="*/ 3483984 h 6940094"/>
              <a:gd name="connsiteX36" fmla="*/ 10956430 w 12192614"/>
              <a:gd name="connsiteY36" fmla="*/ 3765605 h 6940094"/>
              <a:gd name="connsiteX37" fmla="*/ 10889922 w 12192614"/>
              <a:gd name="connsiteY37" fmla="*/ 3846996 h 6940094"/>
              <a:gd name="connsiteX38" fmla="*/ 10907596 w 12192614"/>
              <a:gd name="connsiteY38" fmla="*/ 3890714 h 6940094"/>
              <a:gd name="connsiteX39" fmla="*/ 10973638 w 12192614"/>
              <a:gd name="connsiteY39" fmla="*/ 3929781 h 6940094"/>
              <a:gd name="connsiteX40" fmla="*/ 11033635 w 12192614"/>
              <a:gd name="connsiteY40" fmla="*/ 3993498 h 6940094"/>
              <a:gd name="connsiteX41" fmla="*/ 11047122 w 12192614"/>
              <a:gd name="connsiteY41" fmla="*/ 4269296 h 6940094"/>
              <a:gd name="connsiteX42" fmla="*/ 11047122 w 12192614"/>
              <a:gd name="connsiteY42" fmla="*/ 4473934 h 6940094"/>
              <a:gd name="connsiteX43" fmla="*/ 11037820 w 12192614"/>
              <a:gd name="connsiteY43" fmla="*/ 4595787 h 6940094"/>
              <a:gd name="connsiteX44" fmla="*/ 11003404 w 12192614"/>
              <a:gd name="connsiteY44" fmla="*/ 4676713 h 6940094"/>
              <a:gd name="connsiteX45" fmla="*/ 10911316 w 12192614"/>
              <a:gd name="connsiteY45" fmla="*/ 4751592 h 6940094"/>
              <a:gd name="connsiteX46" fmla="*/ 10776441 w 12192614"/>
              <a:gd name="connsiteY46" fmla="*/ 4779032 h 6940094"/>
              <a:gd name="connsiteX47" fmla="*/ 10584825 w 12192614"/>
              <a:gd name="connsiteY47" fmla="*/ 4710199 h 6940094"/>
              <a:gd name="connsiteX48" fmla="*/ 10498318 w 12192614"/>
              <a:gd name="connsiteY48" fmla="*/ 4466493 h 6940094"/>
              <a:gd name="connsiteX49" fmla="*/ 10505760 w 12192614"/>
              <a:gd name="connsiteY49" fmla="*/ 4116747 h 6940094"/>
              <a:gd name="connsiteX50" fmla="*/ 10516457 w 12192614"/>
              <a:gd name="connsiteY50" fmla="*/ 4003265 h 6940094"/>
              <a:gd name="connsiteX51" fmla="*/ 10556919 w 12192614"/>
              <a:gd name="connsiteY51" fmla="*/ 3955826 h 6940094"/>
              <a:gd name="connsiteX52" fmla="*/ 10612730 w 12192614"/>
              <a:gd name="connsiteY52" fmla="*/ 3926991 h 6940094"/>
              <a:gd name="connsiteX53" fmla="*/ 10641565 w 12192614"/>
              <a:gd name="connsiteY53" fmla="*/ 3864669 h 6940094"/>
              <a:gd name="connsiteX54" fmla="*/ 10542037 w 12192614"/>
              <a:gd name="connsiteY54" fmla="*/ 3763280 h 6940094"/>
              <a:gd name="connsiteX55" fmla="*/ 10244863 w 12192614"/>
              <a:gd name="connsiteY55" fmla="*/ 3483984 h 6940094"/>
              <a:gd name="connsiteX56" fmla="*/ 7411252 w 12192614"/>
              <a:gd name="connsiteY56" fmla="*/ 3523481 h 6940094"/>
              <a:gd name="connsiteX57" fmla="*/ 7125055 w 12192614"/>
              <a:gd name="connsiteY57" fmla="*/ 3766536 h 6940094"/>
              <a:gd name="connsiteX58" fmla="*/ 7031108 w 12192614"/>
              <a:gd name="connsiteY58" fmla="*/ 3856298 h 6940094"/>
              <a:gd name="connsiteX59" fmla="*/ 7057153 w 12192614"/>
              <a:gd name="connsiteY59" fmla="*/ 3915829 h 6940094"/>
              <a:gd name="connsiteX60" fmla="*/ 7133426 w 12192614"/>
              <a:gd name="connsiteY60" fmla="*/ 3950245 h 6940094"/>
              <a:gd name="connsiteX61" fmla="*/ 7226444 w 12192614"/>
              <a:gd name="connsiteY61" fmla="*/ 4014427 h 6940094"/>
              <a:gd name="connsiteX62" fmla="*/ 7443175 w 12192614"/>
              <a:gd name="connsiteY62" fmla="*/ 4260924 h 6940094"/>
              <a:gd name="connsiteX63" fmla="*/ 7508287 w 12192614"/>
              <a:gd name="connsiteY63" fmla="*/ 4368359 h 6940094"/>
              <a:gd name="connsiteX64" fmla="*/ 7523171 w 12192614"/>
              <a:gd name="connsiteY64" fmla="*/ 4484166 h 6940094"/>
              <a:gd name="connsiteX65" fmla="*/ 7493405 w 12192614"/>
              <a:gd name="connsiteY65" fmla="*/ 4787403 h 6940094"/>
              <a:gd name="connsiteX66" fmla="*/ 7427362 w 12192614"/>
              <a:gd name="connsiteY66" fmla="*/ 4834842 h 6940094"/>
              <a:gd name="connsiteX67" fmla="*/ 7356669 w 12192614"/>
              <a:gd name="connsiteY67" fmla="*/ 4917628 h 6940094"/>
              <a:gd name="connsiteX68" fmla="*/ 7472011 w 12192614"/>
              <a:gd name="connsiteY68" fmla="*/ 5017157 h 6940094"/>
              <a:gd name="connsiteX69" fmla="*/ 7762226 w 12192614"/>
              <a:gd name="connsiteY69" fmla="*/ 5235586 h 6940094"/>
              <a:gd name="connsiteX70" fmla="*/ 8136156 w 12192614"/>
              <a:gd name="connsiteY70" fmla="*/ 4920419 h 6940094"/>
              <a:gd name="connsiteX71" fmla="*/ 8068253 w 12192614"/>
              <a:gd name="connsiteY71" fmla="*/ 4832052 h 6940094"/>
              <a:gd name="connsiteX72" fmla="*/ 8014303 w 12192614"/>
              <a:gd name="connsiteY72" fmla="*/ 4788799 h 6940094"/>
              <a:gd name="connsiteX73" fmla="*/ 7996630 w 12192614"/>
              <a:gd name="connsiteY73" fmla="*/ 4710199 h 6940094"/>
              <a:gd name="connsiteX74" fmla="*/ 7988258 w 12192614"/>
              <a:gd name="connsiteY74" fmla="*/ 4510211 h 6940094"/>
              <a:gd name="connsiteX75" fmla="*/ 8019419 w 12192614"/>
              <a:gd name="connsiteY75" fmla="*/ 4317200 h 6940094"/>
              <a:gd name="connsiteX76" fmla="*/ 8177084 w 12192614"/>
              <a:gd name="connsiteY76" fmla="*/ 4115817 h 6940094"/>
              <a:gd name="connsiteX77" fmla="*/ 8320331 w 12192614"/>
              <a:gd name="connsiteY77" fmla="*/ 3973965 h 6940094"/>
              <a:gd name="connsiteX78" fmla="*/ 8412418 w 12192614"/>
              <a:gd name="connsiteY78" fmla="*/ 3933502 h 6940094"/>
              <a:gd name="connsiteX79" fmla="*/ 8493343 w 12192614"/>
              <a:gd name="connsiteY79" fmla="*/ 3903736 h 6940094"/>
              <a:gd name="connsiteX80" fmla="*/ 8516598 w 12192614"/>
              <a:gd name="connsiteY80" fmla="*/ 3846066 h 6940094"/>
              <a:gd name="connsiteX81" fmla="*/ 8496598 w 12192614"/>
              <a:gd name="connsiteY81" fmla="*/ 3790255 h 6940094"/>
              <a:gd name="connsiteX82" fmla="*/ 8445904 w 12192614"/>
              <a:gd name="connsiteY82" fmla="*/ 3754908 h 6940094"/>
              <a:gd name="connsiteX83" fmla="*/ 8264819 w 12192614"/>
              <a:gd name="connsiteY83" fmla="*/ 3510936 h 6940094"/>
              <a:gd name="connsiteX84" fmla="*/ 7951982 w 12192614"/>
              <a:gd name="connsiteY84" fmla="*/ 3845135 h 6940094"/>
              <a:gd name="connsiteX85" fmla="*/ 7970585 w 12192614"/>
              <a:gd name="connsiteY85" fmla="*/ 3902806 h 6940094"/>
              <a:gd name="connsiteX86" fmla="*/ 8000816 w 12192614"/>
              <a:gd name="connsiteY86" fmla="*/ 3942804 h 6940094"/>
              <a:gd name="connsiteX87" fmla="*/ 8005002 w 12192614"/>
              <a:gd name="connsiteY87" fmla="*/ 3967919 h 6940094"/>
              <a:gd name="connsiteX88" fmla="*/ 7968725 w 12192614"/>
              <a:gd name="connsiteY88" fmla="*/ 4040472 h 6940094"/>
              <a:gd name="connsiteX89" fmla="*/ 7920356 w 12192614"/>
              <a:gd name="connsiteY89" fmla="*/ 4092097 h 6940094"/>
              <a:gd name="connsiteX90" fmla="*/ 7882218 w 12192614"/>
              <a:gd name="connsiteY90" fmla="*/ 4106515 h 6940094"/>
              <a:gd name="connsiteX91" fmla="*/ 7817106 w 12192614"/>
              <a:gd name="connsiteY91" fmla="*/ 4059076 h 6940094"/>
              <a:gd name="connsiteX92" fmla="*/ 7764086 w 12192614"/>
              <a:gd name="connsiteY92" fmla="*/ 3952106 h 6940094"/>
              <a:gd name="connsiteX93" fmla="*/ 7793852 w 12192614"/>
              <a:gd name="connsiteY93" fmla="*/ 3897225 h 6940094"/>
              <a:gd name="connsiteX94" fmla="*/ 7814316 w 12192614"/>
              <a:gd name="connsiteY94" fmla="*/ 3847926 h 6940094"/>
              <a:gd name="connsiteX95" fmla="*/ 7787806 w 12192614"/>
              <a:gd name="connsiteY95" fmla="*/ 3791650 h 6940094"/>
              <a:gd name="connsiteX96" fmla="*/ 7717577 w 12192614"/>
              <a:gd name="connsiteY96" fmla="*/ 3758629 h 6940094"/>
              <a:gd name="connsiteX97" fmla="*/ 7411252 w 12192614"/>
              <a:gd name="connsiteY97" fmla="*/ 3523481 h 6940094"/>
              <a:gd name="connsiteX98" fmla="*/ 9173339 w 12192614"/>
              <a:gd name="connsiteY98" fmla="*/ 3732584 h 6940094"/>
              <a:gd name="connsiteX99" fmla="*/ 8892426 w 12192614"/>
              <a:gd name="connsiteY99" fmla="*/ 3780953 h 6940094"/>
              <a:gd name="connsiteX100" fmla="*/ 8591979 w 12192614"/>
              <a:gd name="connsiteY100" fmla="*/ 4002335 h 6940094"/>
              <a:gd name="connsiteX101" fmla="*/ 8466406 w 12192614"/>
              <a:gd name="connsiteY101" fmla="*/ 4393009 h 6940094"/>
              <a:gd name="connsiteX102" fmla="*/ 8564074 w 12192614"/>
              <a:gd name="connsiteY102" fmla="*/ 4741825 h 6940094"/>
              <a:gd name="connsiteX103" fmla="*/ 8842197 w 12192614"/>
              <a:gd name="connsiteY103" fmla="*/ 4986461 h 6940094"/>
              <a:gd name="connsiteX104" fmla="*/ 9150085 w 12192614"/>
              <a:gd name="connsiteY104" fmla="*/ 5053434 h 6940094"/>
              <a:gd name="connsiteX105" fmla="*/ 9394721 w 12192614"/>
              <a:gd name="connsiteY105" fmla="*/ 5014366 h 6940094"/>
              <a:gd name="connsiteX106" fmla="*/ 9715631 w 12192614"/>
              <a:gd name="connsiteY106" fmla="*/ 4803216 h 6940094"/>
              <a:gd name="connsiteX107" fmla="*/ 9860739 w 12192614"/>
              <a:gd name="connsiteY107" fmla="*/ 4410682 h 6940094"/>
              <a:gd name="connsiteX108" fmla="*/ 9787255 w 12192614"/>
              <a:gd name="connsiteY108" fmla="*/ 4113026 h 6940094"/>
              <a:gd name="connsiteX109" fmla="*/ 9590988 w 12192614"/>
              <a:gd name="connsiteY109" fmla="*/ 3869320 h 6940094"/>
              <a:gd name="connsiteX110" fmla="*/ 9173339 w 12192614"/>
              <a:gd name="connsiteY110" fmla="*/ 3732584 h 6940094"/>
              <a:gd name="connsiteX111" fmla="*/ 4368014 w 12192614"/>
              <a:gd name="connsiteY111" fmla="*/ 1951670 h 6940094"/>
              <a:gd name="connsiteX112" fmla="*/ 4403361 w 12192614"/>
              <a:gd name="connsiteY112" fmla="*/ 1970273 h 6940094"/>
              <a:gd name="connsiteX113" fmla="*/ 4451730 w 12192614"/>
              <a:gd name="connsiteY113" fmla="*/ 2043757 h 6940094"/>
              <a:gd name="connsiteX114" fmla="*/ 4521493 w 12192614"/>
              <a:gd name="connsiteY114" fmla="*/ 2194446 h 6940094"/>
              <a:gd name="connsiteX115" fmla="*/ 4471264 w 12192614"/>
              <a:gd name="connsiteY115" fmla="*/ 2216770 h 6940094"/>
              <a:gd name="connsiteX116" fmla="*/ 4288950 w 12192614"/>
              <a:gd name="connsiteY116" fmla="*/ 2216770 h 6940094"/>
              <a:gd name="connsiteX117" fmla="*/ 4246161 w 12192614"/>
              <a:gd name="connsiteY117" fmla="*/ 2193516 h 6940094"/>
              <a:gd name="connsiteX118" fmla="*/ 4285228 w 12192614"/>
              <a:gd name="connsiteY118" fmla="*/ 2080034 h 6940094"/>
              <a:gd name="connsiteX119" fmla="*/ 4312203 w 12192614"/>
              <a:gd name="connsiteY119" fmla="*/ 2013992 h 6940094"/>
              <a:gd name="connsiteX120" fmla="*/ 4368014 w 12192614"/>
              <a:gd name="connsiteY120" fmla="*/ 1951670 h 6940094"/>
              <a:gd name="connsiteX121" fmla="*/ 7250108 w 12192614"/>
              <a:gd name="connsiteY121" fmla="*/ 1453096 h 6940094"/>
              <a:gd name="connsiteX122" fmla="*/ 7011983 w 12192614"/>
              <a:gd name="connsiteY122" fmla="*/ 1471699 h 6940094"/>
              <a:gd name="connsiteX123" fmla="*/ 6907803 w 12192614"/>
              <a:gd name="connsiteY123" fmla="*/ 1512627 h 6940094"/>
              <a:gd name="connsiteX124" fmla="*/ 6875247 w 12192614"/>
              <a:gd name="connsiteY124" fmla="*/ 1584250 h 6940094"/>
              <a:gd name="connsiteX125" fmla="*/ 6927337 w 12192614"/>
              <a:gd name="connsiteY125" fmla="*/ 1667036 h 6940094"/>
              <a:gd name="connsiteX126" fmla="*/ 6972915 w 12192614"/>
              <a:gd name="connsiteY126" fmla="*/ 1705173 h 6940094"/>
              <a:gd name="connsiteX127" fmla="*/ 6993379 w 12192614"/>
              <a:gd name="connsiteY127" fmla="*/ 1769356 h 6940094"/>
              <a:gd name="connsiteX128" fmla="*/ 7012913 w 12192614"/>
              <a:gd name="connsiteY128" fmla="*/ 2138635 h 6940094"/>
              <a:gd name="connsiteX129" fmla="*/ 6994309 w 12192614"/>
              <a:gd name="connsiteY129" fmla="*/ 2462336 h 6940094"/>
              <a:gd name="connsiteX130" fmla="*/ 6974310 w 12192614"/>
              <a:gd name="connsiteY130" fmla="*/ 2529774 h 6940094"/>
              <a:gd name="connsiteX131" fmla="*/ 6938499 w 12192614"/>
              <a:gd name="connsiteY131" fmla="*/ 2566516 h 6940094"/>
              <a:gd name="connsiteX132" fmla="*/ 6882688 w 12192614"/>
              <a:gd name="connsiteY132" fmla="*/ 2651162 h 6940094"/>
              <a:gd name="connsiteX133" fmla="*/ 6903617 w 12192614"/>
              <a:gd name="connsiteY133" fmla="*/ 2706508 h 6940094"/>
              <a:gd name="connsiteX134" fmla="*/ 6958032 w 12192614"/>
              <a:gd name="connsiteY134" fmla="*/ 2740459 h 6940094"/>
              <a:gd name="connsiteX135" fmla="*/ 7209180 w 12192614"/>
              <a:gd name="connsiteY135" fmla="*/ 2760923 h 6940094"/>
              <a:gd name="connsiteX136" fmla="*/ 7484512 w 12192614"/>
              <a:gd name="connsiteY136" fmla="*/ 2734413 h 6940094"/>
              <a:gd name="connsiteX137" fmla="*/ 7566367 w 12192614"/>
              <a:gd name="connsiteY137" fmla="*/ 2646511 h 6940094"/>
              <a:gd name="connsiteX138" fmla="*/ 7516138 w 12192614"/>
              <a:gd name="connsiteY138" fmla="*/ 2565586 h 6940094"/>
              <a:gd name="connsiteX139" fmla="*/ 7486372 w 12192614"/>
              <a:gd name="connsiteY139" fmla="*/ 2545122 h 6940094"/>
              <a:gd name="connsiteX140" fmla="*/ 7451026 w 12192614"/>
              <a:gd name="connsiteY140" fmla="*/ 2430710 h 6940094"/>
              <a:gd name="connsiteX141" fmla="*/ 7504976 w 12192614"/>
              <a:gd name="connsiteY141" fmla="*/ 2329321 h 6940094"/>
              <a:gd name="connsiteX142" fmla="*/ 7543578 w 12192614"/>
              <a:gd name="connsiteY142" fmla="*/ 2346530 h 6940094"/>
              <a:gd name="connsiteX143" fmla="*/ 7616597 w 12192614"/>
              <a:gd name="connsiteY143" fmla="*/ 2419548 h 6940094"/>
              <a:gd name="connsiteX144" fmla="*/ 7808213 w 12192614"/>
              <a:gd name="connsiteY144" fmla="*/ 2648371 h 6940094"/>
              <a:gd name="connsiteX145" fmla="*/ 7874721 w 12192614"/>
              <a:gd name="connsiteY145" fmla="*/ 2726506 h 6940094"/>
              <a:gd name="connsiteX146" fmla="*/ 7931926 w 12192614"/>
              <a:gd name="connsiteY146" fmla="*/ 2742319 h 6940094"/>
              <a:gd name="connsiteX147" fmla="*/ 8284463 w 12192614"/>
              <a:gd name="connsiteY147" fmla="*/ 2742319 h 6940094"/>
              <a:gd name="connsiteX148" fmla="*/ 8424920 w 12192614"/>
              <a:gd name="connsiteY148" fmla="*/ 2643721 h 6940094"/>
              <a:gd name="connsiteX149" fmla="*/ 8403990 w 12192614"/>
              <a:gd name="connsiteY149" fmla="*/ 2575818 h 6940094"/>
              <a:gd name="connsiteX150" fmla="*/ 8332832 w 12192614"/>
              <a:gd name="connsiteY150" fmla="*/ 2528379 h 6940094"/>
              <a:gd name="connsiteX151" fmla="*/ 8279812 w 12192614"/>
              <a:gd name="connsiteY151" fmla="*/ 2498148 h 6940094"/>
              <a:gd name="connsiteX152" fmla="*/ 8215630 w 12192614"/>
              <a:gd name="connsiteY152" fmla="*/ 2429780 h 6940094"/>
              <a:gd name="connsiteX153" fmla="*/ 7867744 w 12192614"/>
              <a:gd name="connsiteY153" fmla="*/ 2027014 h 6940094"/>
              <a:gd name="connsiteX154" fmla="*/ 7820770 w 12192614"/>
              <a:gd name="connsiteY154" fmla="*/ 1963762 h 6940094"/>
              <a:gd name="connsiteX155" fmla="*/ 7808213 w 12192614"/>
              <a:gd name="connsiteY155" fmla="*/ 1917253 h 6940094"/>
              <a:gd name="connsiteX156" fmla="*/ 7863093 w 12192614"/>
              <a:gd name="connsiteY156" fmla="*/ 1822375 h 6940094"/>
              <a:gd name="connsiteX157" fmla="*/ 7962622 w 12192614"/>
              <a:gd name="connsiteY157" fmla="*/ 1726567 h 6940094"/>
              <a:gd name="connsiteX158" fmla="*/ 8026339 w 12192614"/>
              <a:gd name="connsiteY158" fmla="*/ 1678663 h 6940094"/>
              <a:gd name="connsiteX159" fmla="*/ 8100288 w 12192614"/>
              <a:gd name="connsiteY159" fmla="*/ 1667036 h 6940094"/>
              <a:gd name="connsiteX160" fmla="*/ 8190515 w 12192614"/>
              <a:gd name="connsiteY160" fmla="*/ 1659595 h 6940094"/>
              <a:gd name="connsiteX161" fmla="*/ 8234234 w 12192614"/>
              <a:gd name="connsiteY161" fmla="*/ 1626574 h 6940094"/>
              <a:gd name="connsiteX162" fmla="*/ 8251907 w 12192614"/>
              <a:gd name="connsiteY162" fmla="*/ 1571228 h 6940094"/>
              <a:gd name="connsiteX163" fmla="*/ 8167261 w 12192614"/>
              <a:gd name="connsiteY163" fmla="*/ 1472629 h 6940094"/>
              <a:gd name="connsiteX164" fmla="*/ 7955181 w 12192614"/>
              <a:gd name="connsiteY164" fmla="*/ 1454026 h 6940094"/>
              <a:gd name="connsiteX165" fmla="*/ 7701243 w 12192614"/>
              <a:gd name="connsiteY165" fmla="*/ 1482396 h 6940094"/>
              <a:gd name="connsiteX166" fmla="*/ 7626829 w 12192614"/>
              <a:gd name="connsiteY166" fmla="*/ 1579599 h 6940094"/>
              <a:gd name="connsiteX167" fmla="*/ 7638921 w 12192614"/>
              <a:gd name="connsiteY167" fmla="*/ 1622388 h 6940094"/>
              <a:gd name="connsiteX168" fmla="*/ 7656594 w 12192614"/>
              <a:gd name="connsiteY168" fmla="*/ 1672617 h 6940094"/>
              <a:gd name="connsiteX169" fmla="*/ 7586831 w 12192614"/>
              <a:gd name="connsiteY169" fmla="*/ 1790749 h 6940094"/>
              <a:gd name="connsiteX170" fmla="*/ 7506371 w 12192614"/>
              <a:gd name="connsiteY170" fmla="*/ 1883767 h 6940094"/>
              <a:gd name="connsiteX171" fmla="*/ 7464978 w 12192614"/>
              <a:gd name="connsiteY171" fmla="*/ 1902370 h 6940094"/>
              <a:gd name="connsiteX172" fmla="*/ 7429632 w 12192614"/>
              <a:gd name="connsiteY172" fmla="*/ 1824236 h 6940094"/>
              <a:gd name="connsiteX173" fmla="*/ 7442189 w 12192614"/>
              <a:gd name="connsiteY173" fmla="*/ 1727497 h 6940094"/>
              <a:gd name="connsiteX174" fmla="*/ 7469629 w 12192614"/>
              <a:gd name="connsiteY174" fmla="*/ 1665176 h 6940094"/>
              <a:gd name="connsiteX175" fmla="*/ 7520324 w 12192614"/>
              <a:gd name="connsiteY175" fmla="*/ 1617272 h 6940094"/>
              <a:gd name="connsiteX176" fmla="*/ 7530091 w 12192614"/>
              <a:gd name="connsiteY176" fmla="*/ 1574019 h 6940094"/>
              <a:gd name="connsiteX177" fmla="*/ 7466839 w 12192614"/>
              <a:gd name="connsiteY177" fmla="*/ 1481001 h 6940094"/>
              <a:gd name="connsiteX178" fmla="*/ 7250108 w 12192614"/>
              <a:gd name="connsiteY178" fmla="*/ 1453096 h 6940094"/>
              <a:gd name="connsiteX179" fmla="*/ 5628960 w 12192614"/>
              <a:gd name="connsiteY179" fmla="*/ 1453096 h 6940094"/>
              <a:gd name="connsiteX180" fmla="*/ 5446646 w 12192614"/>
              <a:gd name="connsiteY180" fmla="*/ 1460537 h 6940094"/>
              <a:gd name="connsiteX181" fmla="*/ 5293167 w 12192614"/>
              <a:gd name="connsiteY181" fmla="*/ 1573088 h 6940094"/>
              <a:gd name="connsiteX182" fmla="*/ 5309445 w 12192614"/>
              <a:gd name="connsiteY182" fmla="*/ 1620527 h 6940094"/>
              <a:gd name="connsiteX183" fmla="*/ 5367581 w 12192614"/>
              <a:gd name="connsiteY183" fmla="*/ 1660525 h 6940094"/>
              <a:gd name="connsiteX184" fmla="*/ 5419671 w 12192614"/>
              <a:gd name="connsiteY184" fmla="*/ 1697732 h 6940094"/>
              <a:gd name="connsiteX185" fmla="*/ 5445716 w 12192614"/>
              <a:gd name="connsiteY185" fmla="*/ 1757263 h 6940094"/>
              <a:gd name="connsiteX186" fmla="*/ 5473621 w 12192614"/>
              <a:gd name="connsiteY186" fmla="*/ 2107009 h 6940094"/>
              <a:gd name="connsiteX187" fmla="*/ 5457808 w 12192614"/>
              <a:gd name="connsiteY187" fmla="*/ 2452104 h 6940094"/>
              <a:gd name="connsiteX188" fmla="*/ 5404788 w 12192614"/>
              <a:gd name="connsiteY188" fmla="*/ 2544192 h 6940094"/>
              <a:gd name="connsiteX189" fmla="*/ 5346187 w 12192614"/>
              <a:gd name="connsiteY189" fmla="*/ 2586980 h 6940094"/>
              <a:gd name="connsiteX190" fmla="*/ 5333164 w 12192614"/>
              <a:gd name="connsiteY190" fmla="*/ 2634419 h 6940094"/>
              <a:gd name="connsiteX191" fmla="*/ 5402463 w 12192614"/>
              <a:gd name="connsiteY191" fmla="*/ 2727901 h 6940094"/>
              <a:gd name="connsiteX192" fmla="*/ 5597334 w 12192614"/>
              <a:gd name="connsiteY192" fmla="*/ 2760923 h 6940094"/>
              <a:gd name="connsiteX193" fmla="*/ 5875457 w 12192614"/>
              <a:gd name="connsiteY193" fmla="*/ 2631628 h 6940094"/>
              <a:gd name="connsiteX194" fmla="*/ 5813135 w 12192614"/>
              <a:gd name="connsiteY194" fmla="*/ 2551633 h 6940094"/>
              <a:gd name="connsiteX195" fmla="*/ 5754069 w 12192614"/>
              <a:gd name="connsiteY195" fmla="*/ 2481870 h 6940094"/>
              <a:gd name="connsiteX196" fmla="*/ 5739651 w 12192614"/>
              <a:gd name="connsiteY196" fmla="*/ 2305137 h 6940094"/>
              <a:gd name="connsiteX197" fmla="*/ 5796392 w 12192614"/>
              <a:gd name="connsiteY197" fmla="*/ 2147937 h 6940094"/>
              <a:gd name="connsiteX198" fmla="*/ 5892200 w 12192614"/>
              <a:gd name="connsiteY198" fmla="*/ 2200027 h 6940094"/>
              <a:gd name="connsiteX199" fmla="*/ 6443794 w 12192614"/>
              <a:gd name="connsiteY199" fmla="*/ 2693950 h 6940094"/>
              <a:gd name="connsiteX200" fmla="*/ 6513092 w 12192614"/>
              <a:gd name="connsiteY200" fmla="*/ 2749761 h 6940094"/>
              <a:gd name="connsiteX201" fmla="*/ 6562857 w 12192614"/>
              <a:gd name="connsiteY201" fmla="*/ 2761853 h 6940094"/>
              <a:gd name="connsiteX202" fmla="*/ 6654014 w 12192614"/>
              <a:gd name="connsiteY202" fmla="*/ 2671626 h 6940094"/>
              <a:gd name="connsiteX203" fmla="*/ 6673547 w 12192614"/>
              <a:gd name="connsiteY203" fmla="*/ 2435361 h 6940094"/>
              <a:gd name="connsiteX204" fmla="*/ 6672617 w 12192614"/>
              <a:gd name="connsiteY204" fmla="*/ 2244675 h 6940094"/>
              <a:gd name="connsiteX205" fmla="*/ 6672617 w 12192614"/>
              <a:gd name="connsiteY205" fmla="*/ 1941438 h 6940094"/>
              <a:gd name="connsiteX206" fmla="*/ 6698662 w 12192614"/>
              <a:gd name="connsiteY206" fmla="*/ 1708894 h 6940094"/>
              <a:gd name="connsiteX207" fmla="*/ 6716336 w 12192614"/>
              <a:gd name="connsiteY207" fmla="*/ 1680989 h 6940094"/>
              <a:gd name="connsiteX208" fmla="*/ 6754473 w 12192614"/>
              <a:gd name="connsiteY208" fmla="*/ 1659595 h 6940094"/>
              <a:gd name="connsiteX209" fmla="*/ 6824236 w 12192614"/>
              <a:gd name="connsiteY209" fmla="*/ 1568437 h 6940094"/>
              <a:gd name="connsiteX210" fmla="*/ 6738660 w 12192614"/>
              <a:gd name="connsiteY210" fmla="*/ 1469839 h 6940094"/>
              <a:gd name="connsiteX211" fmla="*/ 6544253 w 12192614"/>
              <a:gd name="connsiteY211" fmla="*/ 1331813 h 6940094"/>
              <a:gd name="connsiteX212" fmla="*/ 6391704 w 12192614"/>
              <a:gd name="connsiteY212" fmla="*/ 1462397 h 6940094"/>
              <a:gd name="connsiteX213" fmla="*/ 6284734 w 12192614"/>
              <a:gd name="connsiteY213" fmla="*/ 1562856 h 6940094"/>
              <a:gd name="connsiteX214" fmla="*/ 6299617 w 12192614"/>
              <a:gd name="connsiteY214" fmla="*/ 1614481 h 6940094"/>
              <a:gd name="connsiteX215" fmla="*/ 6350776 w 12192614"/>
              <a:gd name="connsiteY215" fmla="*/ 1652153 h 6940094"/>
              <a:gd name="connsiteX216" fmla="*/ 6409378 w 12192614"/>
              <a:gd name="connsiteY216" fmla="*/ 1716335 h 6940094"/>
              <a:gd name="connsiteX217" fmla="*/ 6423330 w 12192614"/>
              <a:gd name="connsiteY217" fmla="*/ 1876326 h 6940094"/>
              <a:gd name="connsiteX218" fmla="*/ 6374961 w 12192614"/>
              <a:gd name="connsiteY218" fmla="*/ 1979575 h 6940094"/>
              <a:gd name="connsiteX219" fmla="*/ 6281013 w 12192614"/>
              <a:gd name="connsiteY219" fmla="*/ 1922834 h 6940094"/>
              <a:gd name="connsiteX220" fmla="*/ 5817786 w 12192614"/>
              <a:gd name="connsiteY220" fmla="*/ 1517278 h 6940094"/>
              <a:gd name="connsiteX221" fmla="*/ 5737326 w 12192614"/>
              <a:gd name="connsiteY221" fmla="*/ 1464723 h 6940094"/>
              <a:gd name="connsiteX222" fmla="*/ 5628960 w 12192614"/>
              <a:gd name="connsiteY222" fmla="*/ 1453096 h 6940094"/>
              <a:gd name="connsiteX223" fmla="*/ 2610540 w 12192614"/>
              <a:gd name="connsiteY223" fmla="*/ 1452165 h 6940094"/>
              <a:gd name="connsiteX224" fmla="*/ 2392879 w 12192614"/>
              <a:gd name="connsiteY224" fmla="*/ 1473559 h 6940094"/>
              <a:gd name="connsiteX225" fmla="*/ 2210565 w 12192614"/>
              <a:gd name="connsiteY225" fmla="*/ 1603784 h 6940094"/>
              <a:gd name="connsiteX226" fmla="*/ 2251492 w 12192614"/>
              <a:gd name="connsiteY226" fmla="*/ 1662385 h 6940094"/>
              <a:gd name="connsiteX227" fmla="*/ 2327302 w 12192614"/>
              <a:gd name="connsiteY227" fmla="*/ 1718661 h 6940094"/>
              <a:gd name="connsiteX228" fmla="*/ 2340790 w 12192614"/>
              <a:gd name="connsiteY228" fmla="*/ 1824236 h 6940094"/>
              <a:gd name="connsiteX229" fmla="*/ 2344510 w 12192614"/>
              <a:gd name="connsiteY229" fmla="*/ 2079104 h 6940094"/>
              <a:gd name="connsiteX230" fmla="*/ 2345440 w 12192614"/>
              <a:gd name="connsiteY230" fmla="*/ 2156308 h 6940094"/>
              <a:gd name="connsiteX231" fmla="*/ 2331487 w 12192614"/>
              <a:gd name="connsiteY231" fmla="*/ 2440942 h 6940094"/>
              <a:gd name="connsiteX232" fmla="*/ 2315209 w 12192614"/>
              <a:gd name="connsiteY232" fmla="*/ 2509775 h 6940094"/>
              <a:gd name="connsiteX233" fmla="*/ 2278468 w 12192614"/>
              <a:gd name="connsiteY233" fmla="*/ 2543262 h 6940094"/>
              <a:gd name="connsiteX234" fmla="*/ 2213355 w 12192614"/>
              <a:gd name="connsiteY234" fmla="*/ 2586050 h 6940094"/>
              <a:gd name="connsiteX235" fmla="*/ 2198473 w 12192614"/>
              <a:gd name="connsiteY235" fmla="*/ 2633489 h 6940094"/>
              <a:gd name="connsiteX236" fmla="*/ 2222192 w 12192614"/>
              <a:gd name="connsiteY236" fmla="*/ 2689764 h 6940094"/>
              <a:gd name="connsiteX237" fmla="*/ 2287769 w 12192614"/>
              <a:gd name="connsiteY237" fmla="*/ 2729297 h 6940094"/>
              <a:gd name="connsiteX238" fmla="*/ 2579362 w 12192614"/>
              <a:gd name="connsiteY238" fmla="*/ 3003490 h 6940094"/>
              <a:gd name="connsiteX239" fmla="*/ 2794715 w 12192614"/>
              <a:gd name="connsiteY239" fmla="*/ 2726506 h 6940094"/>
              <a:gd name="connsiteX240" fmla="*/ 2884942 w 12192614"/>
              <a:gd name="connsiteY240" fmla="*/ 2626977 h 6940094"/>
              <a:gd name="connsiteX241" fmla="*/ 2845875 w 12192614"/>
              <a:gd name="connsiteY241" fmla="*/ 2553494 h 6940094"/>
              <a:gd name="connsiteX242" fmla="*/ 2797506 w 12192614"/>
              <a:gd name="connsiteY242" fmla="*/ 2515356 h 6940094"/>
              <a:gd name="connsiteX243" fmla="*/ 2767740 w 12192614"/>
              <a:gd name="connsiteY243" fmla="*/ 2362807 h 6940094"/>
              <a:gd name="connsiteX244" fmla="*/ 2773321 w 12192614"/>
              <a:gd name="connsiteY244" fmla="*/ 2253047 h 6940094"/>
              <a:gd name="connsiteX245" fmla="*/ 2796576 w 12192614"/>
              <a:gd name="connsiteY245" fmla="*/ 2209328 h 6940094"/>
              <a:gd name="connsiteX246" fmla="*/ 3008656 w 12192614"/>
              <a:gd name="connsiteY246" fmla="*/ 2190725 h 6940094"/>
              <a:gd name="connsiteX247" fmla="*/ 3098418 w 12192614"/>
              <a:gd name="connsiteY247" fmla="*/ 2204678 h 6940094"/>
              <a:gd name="connsiteX248" fmla="*/ 3115626 w 12192614"/>
              <a:gd name="connsiteY248" fmla="*/ 2277231 h 6940094"/>
              <a:gd name="connsiteX249" fmla="*/ 3098883 w 12192614"/>
              <a:gd name="connsiteY249" fmla="*/ 2468848 h 6940094"/>
              <a:gd name="connsiteX250" fmla="*/ 3079814 w 12192614"/>
              <a:gd name="connsiteY250" fmla="*/ 2523728 h 6940094"/>
              <a:gd name="connsiteX251" fmla="*/ 3043072 w 12192614"/>
              <a:gd name="connsiteY251" fmla="*/ 2553494 h 6940094"/>
              <a:gd name="connsiteX252" fmla="*/ 2988192 w 12192614"/>
              <a:gd name="connsiteY252" fmla="*/ 2636279 h 6940094"/>
              <a:gd name="connsiteX253" fmla="*/ 3059815 w 12192614"/>
              <a:gd name="connsiteY253" fmla="*/ 2728367 h 6940094"/>
              <a:gd name="connsiteX254" fmla="*/ 3346757 w 12192614"/>
              <a:gd name="connsiteY254" fmla="*/ 3003490 h 6940094"/>
              <a:gd name="connsiteX255" fmla="*/ 3577458 w 12192614"/>
              <a:gd name="connsiteY255" fmla="*/ 2728832 h 6940094"/>
              <a:gd name="connsiteX256" fmla="*/ 3661639 w 12192614"/>
              <a:gd name="connsiteY256" fmla="*/ 2626047 h 6940094"/>
              <a:gd name="connsiteX257" fmla="*/ 3626292 w 12192614"/>
              <a:gd name="connsiteY257" fmla="*/ 2566516 h 6940094"/>
              <a:gd name="connsiteX258" fmla="*/ 3567691 w 12192614"/>
              <a:gd name="connsiteY258" fmla="*/ 2529309 h 6940094"/>
              <a:gd name="connsiteX259" fmla="*/ 3550948 w 12192614"/>
              <a:gd name="connsiteY259" fmla="*/ 2492102 h 6940094"/>
              <a:gd name="connsiteX260" fmla="*/ 3536995 w 12192614"/>
              <a:gd name="connsiteY260" fmla="*/ 2252117 h 6940094"/>
              <a:gd name="connsiteX261" fmla="*/ 3542576 w 12192614"/>
              <a:gd name="connsiteY261" fmla="*/ 1960972 h 6940094"/>
              <a:gd name="connsiteX262" fmla="*/ 3551878 w 12192614"/>
              <a:gd name="connsiteY262" fmla="*/ 1754473 h 6940094"/>
              <a:gd name="connsiteX263" fmla="*/ 3569552 w 12192614"/>
              <a:gd name="connsiteY263" fmla="*/ 1697267 h 6940094"/>
              <a:gd name="connsiteX264" fmla="*/ 3616990 w 12192614"/>
              <a:gd name="connsiteY264" fmla="*/ 1665176 h 6940094"/>
              <a:gd name="connsiteX265" fmla="*/ 3674661 w 12192614"/>
              <a:gd name="connsiteY265" fmla="*/ 1581460 h 6940094"/>
              <a:gd name="connsiteX266" fmla="*/ 3593271 w 12192614"/>
              <a:gd name="connsiteY266" fmla="*/ 1484256 h 6940094"/>
              <a:gd name="connsiteX267" fmla="*/ 3340728 w 12192614"/>
              <a:gd name="connsiteY267" fmla="*/ 1453096 h 6940094"/>
              <a:gd name="connsiteX268" fmla="*/ 3097953 w 12192614"/>
              <a:gd name="connsiteY268" fmla="*/ 1476350 h 6940094"/>
              <a:gd name="connsiteX269" fmla="*/ 3022608 w 12192614"/>
              <a:gd name="connsiteY269" fmla="*/ 1518673 h 6940094"/>
              <a:gd name="connsiteX270" fmla="*/ 2993773 w 12192614"/>
              <a:gd name="connsiteY270" fmla="*/ 1587971 h 6940094"/>
              <a:gd name="connsiteX271" fmla="*/ 3006795 w 12192614"/>
              <a:gd name="connsiteY271" fmla="*/ 1631224 h 6940094"/>
              <a:gd name="connsiteX272" fmla="*/ 3060745 w 12192614"/>
              <a:gd name="connsiteY272" fmla="*/ 1670757 h 6940094"/>
              <a:gd name="connsiteX273" fmla="*/ 3090363 w 12192614"/>
              <a:gd name="connsiteY273" fmla="*/ 1992841 h 6940094"/>
              <a:gd name="connsiteX274" fmla="*/ 3115626 w 12192614"/>
              <a:gd name="connsiteY274" fmla="*/ 1907952 h 6940094"/>
              <a:gd name="connsiteX275" fmla="*/ 3092372 w 12192614"/>
              <a:gd name="connsiteY275" fmla="*/ 1959111 h 6940094"/>
              <a:gd name="connsiteX276" fmla="*/ 2973309 w 12192614"/>
              <a:gd name="connsiteY276" fmla="*/ 1969343 h 6940094"/>
              <a:gd name="connsiteX277" fmla="*/ 2839829 w 12192614"/>
              <a:gd name="connsiteY277" fmla="*/ 1967483 h 6940094"/>
              <a:gd name="connsiteX278" fmla="*/ 2797506 w 12192614"/>
              <a:gd name="connsiteY278" fmla="*/ 1956321 h 6940094"/>
              <a:gd name="connsiteX279" fmla="*/ 2773321 w 12192614"/>
              <a:gd name="connsiteY279" fmla="*/ 1876326 h 6940094"/>
              <a:gd name="connsiteX280" fmla="*/ 2783088 w 12192614"/>
              <a:gd name="connsiteY280" fmla="*/ 1729358 h 6940094"/>
              <a:gd name="connsiteX281" fmla="*/ 2829132 w 12192614"/>
              <a:gd name="connsiteY281" fmla="*/ 1670757 h 6940094"/>
              <a:gd name="connsiteX282" fmla="*/ 2885873 w 12192614"/>
              <a:gd name="connsiteY282" fmla="*/ 1625178 h 6940094"/>
              <a:gd name="connsiteX283" fmla="*/ 2900755 w 12192614"/>
              <a:gd name="connsiteY283" fmla="*/ 1572158 h 6940094"/>
              <a:gd name="connsiteX284" fmla="*/ 2610540 w 12192614"/>
              <a:gd name="connsiteY284" fmla="*/ 1452165 h 6940094"/>
              <a:gd name="connsiteX285" fmla="*/ 1957929 w 12192614"/>
              <a:gd name="connsiteY285" fmla="*/ 1443794 h 6940094"/>
              <a:gd name="connsiteX286" fmla="*/ 1908630 w 12192614"/>
              <a:gd name="connsiteY286" fmla="*/ 1451235 h 6940094"/>
              <a:gd name="connsiteX287" fmla="*/ 1764452 w 12192614"/>
              <a:gd name="connsiteY287" fmla="*/ 1472629 h 6940094"/>
              <a:gd name="connsiteX288" fmla="*/ 1274249 w 12192614"/>
              <a:gd name="connsiteY288" fmla="*/ 1472629 h 6940094"/>
              <a:gd name="connsiteX289" fmla="*/ 1200301 w 12192614"/>
              <a:gd name="connsiteY289" fmla="*/ 1468909 h 6940094"/>
              <a:gd name="connsiteX290" fmla="*/ 1117980 w 12192614"/>
              <a:gd name="connsiteY290" fmla="*/ 1454956 h 6940094"/>
              <a:gd name="connsiteX291" fmla="*/ 1075192 w 12192614"/>
              <a:gd name="connsiteY291" fmla="*/ 1449375 h 6940094"/>
              <a:gd name="connsiteX292" fmla="*/ 935666 w 12192614"/>
              <a:gd name="connsiteY292" fmla="*/ 1544253 h 6940094"/>
              <a:gd name="connsiteX293" fmla="*/ 865902 w 12192614"/>
              <a:gd name="connsiteY293" fmla="*/ 1672152 h 6940094"/>
              <a:gd name="connsiteX294" fmla="*/ 839857 w 12192614"/>
              <a:gd name="connsiteY294" fmla="*/ 1799121 h 6940094"/>
              <a:gd name="connsiteX295" fmla="*/ 872414 w 12192614"/>
              <a:gd name="connsiteY295" fmla="*/ 1895394 h 6940094"/>
              <a:gd name="connsiteX296" fmla="*/ 884691 w 12192614"/>
              <a:gd name="connsiteY296" fmla="*/ 2000446 h 6940094"/>
              <a:gd name="connsiteX297" fmla="*/ 1047287 w 12192614"/>
              <a:gd name="connsiteY297" fmla="*/ 1896789 h 6940094"/>
              <a:gd name="connsiteX298" fmla="*/ 1149606 w 12192614"/>
              <a:gd name="connsiteY298" fmla="*/ 1771216 h 6940094"/>
              <a:gd name="connsiteX299" fmla="*/ 1220299 w 12192614"/>
              <a:gd name="connsiteY299" fmla="*/ 1719126 h 6940094"/>
              <a:gd name="connsiteX300" fmla="*/ 1263088 w 12192614"/>
              <a:gd name="connsiteY300" fmla="*/ 1754473 h 6940094"/>
              <a:gd name="connsiteX301" fmla="*/ 1276110 w 12192614"/>
              <a:gd name="connsiteY301" fmla="*/ 1873535 h 6940094"/>
              <a:gd name="connsiteX302" fmla="*/ 1269599 w 12192614"/>
              <a:gd name="connsiteY302" fmla="*/ 2154913 h 6940094"/>
              <a:gd name="connsiteX303" fmla="*/ 1255646 w 12192614"/>
              <a:gd name="connsiteY303" fmla="*/ 2389783 h 6940094"/>
              <a:gd name="connsiteX304" fmla="*/ 1233787 w 12192614"/>
              <a:gd name="connsiteY304" fmla="*/ 2500474 h 6940094"/>
              <a:gd name="connsiteX305" fmla="*/ 1184953 w 12192614"/>
              <a:gd name="connsiteY305" fmla="*/ 2539541 h 6940094"/>
              <a:gd name="connsiteX306" fmla="*/ 1118910 w 12192614"/>
              <a:gd name="connsiteY306" fmla="*/ 2561865 h 6940094"/>
              <a:gd name="connsiteX307" fmla="*/ 1085424 w 12192614"/>
              <a:gd name="connsiteY307" fmla="*/ 2621396 h 6940094"/>
              <a:gd name="connsiteX308" fmla="*/ 1179372 w 12192614"/>
              <a:gd name="connsiteY308" fmla="*/ 2723716 h 6940094"/>
              <a:gd name="connsiteX309" fmla="*/ 1535778 w 12192614"/>
              <a:gd name="connsiteY309" fmla="*/ 3017895 h 6940094"/>
              <a:gd name="connsiteX310" fmla="*/ 1800264 w 12192614"/>
              <a:gd name="connsiteY310" fmla="*/ 2729297 h 6940094"/>
              <a:gd name="connsiteX311" fmla="*/ 1890956 w 12192614"/>
              <a:gd name="connsiteY311" fmla="*/ 2629768 h 6940094"/>
              <a:gd name="connsiteX312" fmla="*/ 1872818 w 12192614"/>
              <a:gd name="connsiteY312" fmla="*/ 2577213 h 6940094"/>
              <a:gd name="connsiteX313" fmla="*/ 1804450 w 12192614"/>
              <a:gd name="connsiteY313" fmla="*/ 2536750 h 6940094"/>
              <a:gd name="connsiteX314" fmla="*/ 1741198 w 12192614"/>
              <a:gd name="connsiteY314" fmla="*/ 2480940 h 6940094"/>
              <a:gd name="connsiteX315" fmla="*/ 1724455 w 12192614"/>
              <a:gd name="connsiteY315" fmla="*/ 2364668 h 6940094"/>
              <a:gd name="connsiteX316" fmla="*/ 1724455 w 12192614"/>
              <a:gd name="connsiteY316" fmla="*/ 1843770 h 6940094"/>
              <a:gd name="connsiteX317" fmla="*/ 1739338 w 12192614"/>
              <a:gd name="connsiteY317" fmla="*/ 1748891 h 6940094"/>
              <a:gd name="connsiteX318" fmla="*/ 1788637 w 12192614"/>
              <a:gd name="connsiteY318" fmla="*/ 1720056 h 6940094"/>
              <a:gd name="connsiteX319" fmla="*/ 1831425 w 12192614"/>
              <a:gd name="connsiteY319" fmla="*/ 1737729 h 6940094"/>
              <a:gd name="connsiteX320" fmla="*/ 1879794 w 12192614"/>
              <a:gd name="connsiteY320" fmla="*/ 1813074 h 6940094"/>
              <a:gd name="connsiteX321" fmla="*/ 1951418 w 12192614"/>
              <a:gd name="connsiteY321" fmla="*/ 1903766 h 6940094"/>
              <a:gd name="connsiteX322" fmla="*/ 2036994 w 12192614"/>
              <a:gd name="connsiteY322" fmla="*/ 1931206 h 6940094"/>
              <a:gd name="connsiteX323" fmla="*/ 2140393 w 12192614"/>
              <a:gd name="connsiteY323" fmla="*/ 2024585 h 6940094"/>
              <a:gd name="connsiteX324" fmla="*/ 2175590 w 12192614"/>
              <a:gd name="connsiteY324" fmla="*/ 1785168 h 6940094"/>
              <a:gd name="connsiteX325" fmla="*/ 2104431 w 12192614"/>
              <a:gd name="connsiteY325" fmla="*/ 1555415 h 6940094"/>
              <a:gd name="connsiteX326" fmla="*/ 1957929 w 12192614"/>
              <a:gd name="connsiteY326" fmla="*/ 1443794 h 6940094"/>
              <a:gd name="connsiteX327" fmla="*/ 4410802 w 12192614"/>
              <a:gd name="connsiteY327" fmla="*/ 1441003 h 6940094"/>
              <a:gd name="connsiteX328" fmla="*/ 4247091 w 12192614"/>
              <a:gd name="connsiteY328" fmla="*/ 1506116 h 6940094"/>
              <a:gd name="connsiteX329" fmla="*/ 4207559 w 12192614"/>
              <a:gd name="connsiteY329" fmla="*/ 1567042 h 6940094"/>
              <a:gd name="connsiteX330" fmla="*/ 4197792 w 12192614"/>
              <a:gd name="connsiteY330" fmla="*/ 1678198 h 6940094"/>
              <a:gd name="connsiteX331" fmla="*/ 4172212 w 12192614"/>
              <a:gd name="connsiteY331" fmla="*/ 1832142 h 6940094"/>
              <a:gd name="connsiteX332" fmla="*/ 4075009 w 12192614"/>
              <a:gd name="connsiteY332" fmla="*/ 2068872 h 6940094"/>
              <a:gd name="connsiteX333" fmla="*/ 3943854 w 12192614"/>
              <a:gd name="connsiteY333" fmla="*/ 2356296 h 6940094"/>
              <a:gd name="connsiteX334" fmla="*/ 3855023 w 12192614"/>
              <a:gd name="connsiteY334" fmla="*/ 2521402 h 6940094"/>
              <a:gd name="connsiteX335" fmla="*/ 3763400 w 12192614"/>
              <a:gd name="connsiteY335" fmla="*/ 2581399 h 6940094"/>
              <a:gd name="connsiteX336" fmla="*/ 3711775 w 12192614"/>
              <a:gd name="connsiteY336" fmla="*/ 2610234 h 6940094"/>
              <a:gd name="connsiteX337" fmla="*/ 3697358 w 12192614"/>
              <a:gd name="connsiteY337" fmla="*/ 2654883 h 6940094"/>
              <a:gd name="connsiteX338" fmla="*/ 3762470 w 12192614"/>
              <a:gd name="connsiteY338" fmla="*/ 2740459 h 6940094"/>
              <a:gd name="connsiteX339" fmla="*/ 4026157 w 12192614"/>
              <a:gd name="connsiteY339" fmla="*/ 3003490 h 6940094"/>
              <a:gd name="connsiteX340" fmla="*/ 4248951 w 12192614"/>
              <a:gd name="connsiteY340" fmla="*/ 2650232 h 6940094"/>
              <a:gd name="connsiteX341" fmla="*/ 4192211 w 12192614"/>
              <a:gd name="connsiteY341" fmla="*/ 2583259 h 6940094"/>
              <a:gd name="connsiteX342" fmla="*/ 4140586 w 12192614"/>
              <a:gd name="connsiteY342" fmla="*/ 2563260 h 6940094"/>
              <a:gd name="connsiteX343" fmla="*/ 4132680 w 12192614"/>
              <a:gd name="connsiteY343" fmla="*/ 2536750 h 6940094"/>
              <a:gd name="connsiteX344" fmla="*/ 4143842 w 12192614"/>
              <a:gd name="connsiteY344" fmla="*/ 2490242 h 6940094"/>
              <a:gd name="connsiteX345" fmla="*/ 4169887 w 12192614"/>
              <a:gd name="connsiteY345" fmla="*/ 2456755 h 6940094"/>
              <a:gd name="connsiteX346" fmla="*/ 4317785 w 12192614"/>
              <a:gd name="connsiteY346" fmla="*/ 2441872 h 6940094"/>
              <a:gd name="connsiteX347" fmla="*/ 4545677 w 12192614"/>
              <a:gd name="connsiteY347" fmla="*/ 2453035 h 6940094"/>
              <a:gd name="connsiteX348" fmla="*/ 4621022 w 12192614"/>
              <a:gd name="connsiteY348" fmla="*/ 2526519 h 6940094"/>
              <a:gd name="connsiteX349" fmla="*/ 4577303 w 12192614"/>
              <a:gd name="connsiteY349" fmla="*/ 2576748 h 6940094"/>
              <a:gd name="connsiteX350" fmla="*/ 4523819 w 12192614"/>
              <a:gd name="connsiteY350" fmla="*/ 2605118 h 6940094"/>
              <a:gd name="connsiteX351" fmla="*/ 4509401 w 12192614"/>
              <a:gd name="connsiteY351" fmla="*/ 2648371 h 6940094"/>
              <a:gd name="connsiteX352" fmla="*/ 4536841 w 12192614"/>
              <a:gd name="connsiteY352" fmla="*/ 2710228 h 6940094"/>
              <a:gd name="connsiteX353" fmla="*/ 4610791 w 12192614"/>
              <a:gd name="connsiteY353" fmla="*/ 2744180 h 6940094"/>
              <a:gd name="connsiteX354" fmla="*/ 4964704 w 12192614"/>
              <a:gd name="connsiteY354" fmla="*/ 3004420 h 6940094"/>
              <a:gd name="connsiteX355" fmla="*/ 5190289 w 12192614"/>
              <a:gd name="connsiteY355" fmla="*/ 2732087 h 6940094"/>
              <a:gd name="connsiteX356" fmla="*/ 5272145 w 12192614"/>
              <a:gd name="connsiteY356" fmla="*/ 2634419 h 6940094"/>
              <a:gd name="connsiteX357" fmla="*/ 5205172 w 12192614"/>
              <a:gd name="connsiteY357" fmla="*/ 2566516 h 6940094"/>
              <a:gd name="connsiteX358" fmla="*/ 5154013 w 12192614"/>
              <a:gd name="connsiteY358" fmla="*/ 2544657 h 6940094"/>
              <a:gd name="connsiteX359" fmla="*/ 5112155 w 12192614"/>
              <a:gd name="connsiteY359" fmla="*/ 2476289 h 6940094"/>
              <a:gd name="connsiteX360" fmla="*/ 4936351 w 12192614"/>
              <a:gd name="connsiteY360" fmla="*/ 2099568 h 6940094"/>
              <a:gd name="connsiteX361" fmla="*/ 4590326 w 12192614"/>
              <a:gd name="connsiteY361" fmla="*/ 1514487 h 6940094"/>
              <a:gd name="connsiteX362" fmla="*/ 4410802 w 12192614"/>
              <a:gd name="connsiteY362" fmla="*/ 1441003 h 6940094"/>
              <a:gd name="connsiteX363" fmla="*/ 0 w 12192614"/>
              <a:gd name="connsiteY363" fmla="*/ 0 h 6940094"/>
              <a:gd name="connsiteX364" fmla="*/ 12192614 w 12192614"/>
              <a:gd name="connsiteY364" fmla="*/ 82094 h 6940094"/>
              <a:gd name="connsiteX365" fmla="*/ 12192614 w 12192614"/>
              <a:gd name="connsiteY365" fmla="*/ 6940094 h 6940094"/>
              <a:gd name="connsiteX366" fmla="*/ 614 w 12192614"/>
              <a:gd name="connsiteY366" fmla="*/ 6940094 h 6940094"/>
              <a:gd name="connsiteX367" fmla="*/ 0 w 12192614"/>
              <a:gd name="connsiteY367" fmla="*/ 0 h 6940094"/>
              <a:gd name="connsiteX0" fmla="*/ 9084972 w 12192614"/>
              <a:gd name="connsiteY0" fmla="*/ 3999545 h 6940094"/>
              <a:gd name="connsiteX1" fmla="*/ 846099 w 12192614"/>
              <a:gd name="connsiteY1" fmla="*/ 431229 h 6940094"/>
              <a:gd name="connsiteX2" fmla="*/ 9178920 w 12192614"/>
              <a:gd name="connsiteY2" fmla="*/ 4033961 h 6940094"/>
              <a:gd name="connsiteX3" fmla="*/ 9260775 w 12192614"/>
              <a:gd name="connsiteY3" fmla="*/ 4123258 h 6940094"/>
              <a:gd name="connsiteX4" fmla="*/ 9354723 w 12192614"/>
              <a:gd name="connsiteY4" fmla="*/ 4345570 h 6940094"/>
              <a:gd name="connsiteX5" fmla="*/ 9391000 w 12192614"/>
              <a:gd name="connsiteY5" fmla="*/ 4588346 h 6940094"/>
              <a:gd name="connsiteX6" fmla="*/ 9347747 w 12192614"/>
              <a:gd name="connsiteY6" fmla="*/ 4727872 h 6940094"/>
              <a:gd name="connsiteX7" fmla="*/ 9233801 w 12192614"/>
              <a:gd name="connsiteY7" fmla="*/ 4780892 h 6940094"/>
              <a:gd name="connsiteX8" fmla="*/ 9147760 w 12192614"/>
              <a:gd name="connsiteY8" fmla="*/ 4753917 h 6940094"/>
              <a:gd name="connsiteX9" fmla="*/ 9076600 w 12192614"/>
              <a:gd name="connsiteY9" fmla="*/ 4681363 h 6940094"/>
              <a:gd name="connsiteX10" fmla="*/ 8968700 w 12192614"/>
              <a:gd name="connsiteY10" fmla="*/ 4436262 h 6940094"/>
              <a:gd name="connsiteX11" fmla="*/ 8925912 w 12192614"/>
              <a:gd name="connsiteY11" fmla="*/ 4193021 h 6940094"/>
              <a:gd name="connsiteX12" fmla="*/ 8961260 w 12192614"/>
              <a:gd name="connsiteY12" fmla="*/ 4069308 h 6940094"/>
              <a:gd name="connsiteX13" fmla="*/ 9084972 w 12192614"/>
              <a:gd name="connsiteY13" fmla="*/ 3999545 h 6940094"/>
              <a:gd name="connsiteX14" fmla="*/ 10244863 w 12192614"/>
              <a:gd name="connsiteY14" fmla="*/ 3483984 h 6940094"/>
              <a:gd name="connsiteX15" fmla="*/ 10045323 w 12192614"/>
              <a:gd name="connsiteY15" fmla="*/ 3760489 h 6940094"/>
              <a:gd name="connsiteX16" fmla="*/ 9963002 w 12192614"/>
              <a:gd name="connsiteY16" fmla="*/ 3798627 h 6940094"/>
              <a:gd name="connsiteX17" fmla="*/ 9931841 w 12192614"/>
              <a:gd name="connsiteY17" fmla="*/ 3862809 h 6940094"/>
              <a:gd name="connsiteX18" fmla="*/ 9993233 w 12192614"/>
              <a:gd name="connsiteY18" fmla="*/ 3952106 h 6940094"/>
              <a:gd name="connsiteX19" fmla="*/ 10043928 w 12192614"/>
              <a:gd name="connsiteY19" fmla="*/ 4007916 h 6940094"/>
              <a:gd name="connsiteX20" fmla="*/ 10055555 w 12192614"/>
              <a:gd name="connsiteY20" fmla="*/ 4114886 h 6940094"/>
              <a:gd name="connsiteX21" fmla="*/ 10052764 w 12192614"/>
              <a:gd name="connsiteY21" fmla="*/ 4259994 h 6940094"/>
              <a:gd name="connsiteX22" fmla="*/ 10048113 w 12192614"/>
              <a:gd name="connsiteY22" fmla="*/ 4483236 h 6940094"/>
              <a:gd name="connsiteX23" fmla="*/ 10081600 w 12192614"/>
              <a:gd name="connsiteY23" fmla="*/ 4749266 h 6940094"/>
              <a:gd name="connsiteX24" fmla="*/ 10202522 w 12192614"/>
              <a:gd name="connsiteY24" fmla="*/ 4911117 h 6940094"/>
              <a:gd name="connsiteX25" fmla="*/ 10680633 w 12192614"/>
              <a:gd name="connsiteY25" fmla="*/ 5053434 h 6940094"/>
              <a:gd name="connsiteX26" fmla="*/ 10987591 w 12192614"/>
              <a:gd name="connsiteY26" fmla="*/ 5003204 h 6940094"/>
              <a:gd name="connsiteX27" fmla="*/ 11277806 w 12192614"/>
              <a:gd name="connsiteY27" fmla="*/ 4741825 h 6940094"/>
              <a:gd name="connsiteX28" fmla="*/ 11308501 w 12192614"/>
              <a:gd name="connsiteY28" fmla="*/ 4450680 h 6940094"/>
              <a:gd name="connsiteX29" fmla="*/ 11308501 w 12192614"/>
              <a:gd name="connsiteY29" fmla="*/ 4223717 h 6940094"/>
              <a:gd name="connsiteX30" fmla="*/ 11317338 w 12192614"/>
              <a:gd name="connsiteY30" fmla="*/ 3985127 h 6940094"/>
              <a:gd name="connsiteX31" fmla="*/ 11373614 w 12192614"/>
              <a:gd name="connsiteY31" fmla="*/ 3925131 h 6940094"/>
              <a:gd name="connsiteX32" fmla="*/ 11432215 w 12192614"/>
              <a:gd name="connsiteY32" fmla="*/ 3885133 h 6940094"/>
              <a:gd name="connsiteX33" fmla="*/ 11443377 w 12192614"/>
              <a:gd name="connsiteY33" fmla="*/ 3845135 h 6940094"/>
              <a:gd name="connsiteX34" fmla="*/ 11378730 w 12192614"/>
              <a:gd name="connsiteY34" fmla="*/ 3765140 h 6940094"/>
              <a:gd name="connsiteX35" fmla="*/ 11226311 w 12192614"/>
              <a:gd name="connsiteY35" fmla="*/ 3483984 h 6940094"/>
              <a:gd name="connsiteX36" fmla="*/ 10956430 w 12192614"/>
              <a:gd name="connsiteY36" fmla="*/ 3765605 h 6940094"/>
              <a:gd name="connsiteX37" fmla="*/ 10889922 w 12192614"/>
              <a:gd name="connsiteY37" fmla="*/ 3846996 h 6940094"/>
              <a:gd name="connsiteX38" fmla="*/ 10907596 w 12192614"/>
              <a:gd name="connsiteY38" fmla="*/ 3890714 h 6940094"/>
              <a:gd name="connsiteX39" fmla="*/ 10973638 w 12192614"/>
              <a:gd name="connsiteY39" fmla="*/ 3929781 h 6940094"/>
              <a:gd name="connsiteX40" fmla="*/ 11033635 w 12192614"/>
              <a:gd name="connsiteY40" fmla="*/ 3993498 h 6940094"/>
              <a:gd name="connsiteX41" fmla="*/ 11047122 w 12192614"/>
              <a:gd name="connsiteY41" fmla="*/ 4269296 h 6940094"/>
              <a:gd name="connsiteX42" fmla="*/ 11047122 w 12192614"/>
              <a:gd name="connsiteY42" fmla="*/ 4473934 h 6940094"/>
              <a:gd name="connsiteX43" fmla="*/ 11037820 w 12192614"/>
              <a:gd name="connsiteY43" fmla="*/ 4595787 h 6940094"/>
              <a:gd name="connsiteX44" fmla="*/ 11003404 w 12192614"/>
              <a:gd name="connsiteY44" fmla="*/ 4676713 h 6940094"/>
              <a:gd name="connsiteX45" fmla="*/ 10911316 w 12192614"/>
              <a:gd name="connsiteY45" fmla="*/ 4751592 h 6940094"/>
              <a:gd name="connsiteX46" fmla="*/ 10776441 w 12192614"/>
              <a:gd name="connsiteY46" fmla="*/ 4779032 h 6940094"/>
              <a:gd name="connsiteX47" fmla="*/ 10584825 w 12192614"/>
              <a:gd name="connsiteY47" fmla="*/ 4710199 h 6940094"/>
              <a:gd name="connsiteX48" fmla="*/ 10498318 w 12192614"/>
              <a:gd name="connsiteY48" fmla="*/ 4466493 h 6940094"/>
              <a:gd name="connsiteX49" fmla="*/ 10505760 w 12192614"/>
              <a:gd name="connsiteY49" fmla="*/ 4116747 h 6940094"/>
              <a:gd name="connsiteX50" fmla="*/ 10516457 w 12192614"/>
              <a:gd name="connsiteY50" fmla="*/ 4003265 h 6940094"/>
              <a:gd name="connsiteX51" fmla="*/ 10556919 w 12192614"/>
              <a:gd name="connsiteY51" fmla="*/ 3955826 h 6940094"/>
              <a:gd name="connsiteX52" fmla="*/ 10612730 w 12192614"/>
              <a:gd name="connsiteY52" fmla="*/ 3926991 h 6940094"/>
              <a:gd name="connsiteX53" fmla="*/ 10641565 w 12192614"/>
              <a:gd name="connsiteY53" fmla="*/ 3864669 h 6940094"/>
              <a:gd name="connsiteX54" fmla="*/ 10542037 w 12192614"/>
              <a:gd name="connsiteY54" fmla="*/ 3763280 h 6940094"/>
              <a:gd name="connsiteX55" fmla="*/ 10244863 w 12192614"/>
              <a:gd name="connsiteY55" fmla="*/ 3483984 h 6940094"/>
              <a:gd name="connsiteX56" fmla="*/ 7411252 w 12192614"/>
              <a:gd name="connsiteY56" fmla="*/ 3523481 h 6940094"/>
              <a:gd name="connsiteX57" fmla="*/ 7125055 w 12192614"/>
              <a:gd name="connsiteY57" fmla="*/ 3766536 h 6940094"/>
              <a:gd name="connsiteX58" fmla="*/ 7031108 w 12192614"/>
              <a:gd name="connsiteY58" fmla="*/ 3856298 h 6940094"/>
              <a:gd name="connsiteX59" fmla="*/ 7057153 w 12192614"/>
              <a:gd name="connsiteY59" fmla="*/ 3915829 h 6940094"/>
              <a:gd name="connsiteX60" fmla="*/ 7133426 w 12192614"/>
              <a:gd name="connsiteY60" fmla="*/ 3950245 h 6940094"/>
              <a:gd name="connsiteX61" fmla="*/ 7226444 w 12192614"/>
              <a:gd name="connsiteY61" fmla="*/ 4014427 h 6940094"/>
              <a:gd name="connsiteX62" fmla="*/ 7443175 w 12192614"/>
              <a:gd name="connsiteY62" fmla="*/ 4260924 h 6940094"/>
              <a:gd name="connsiteX63" fmla="*/ 7508287 w 12192614"/>
              <a:gd name="connsiteY63" fmla="*/ 4368359 h 6940094"/>
              <a:gd name="connsiteX64" fmla="*/ 7523171 w 12192614"/>
              <a:gd name="connsiteY64" fmla="*/ 4484166 h 6940094"/>
              <a:gd name="connsiteX65" fmla="*/ 7493405 w 12192614"/>
              <a:gd name="connsiteY65" fmla="*/ 4787403 h 6940094"/>
              <a:gd name="connsiteX66" fmla="*/ 7427362 w 12192614"/>
              <a:gd name="connsiteY66" fmla="*/ 4834842 h 6940094"/>
              <a:gd name="connsiteX67" fmla="*/ 7356669 w 12192614"/>
              <a:gd name="connsiteY67" fmla="*/ 4917628 h 6940094"/>
              <a:gd name="connsiteX68" fmla="*/ 7472011 w 12192614"/>
              <a:gd name="connsiteY68" fmla="*/ 5017157 h 6940094"/>
              <a:gd name="connsiteX69" fmla="*/ 7762226 w 12192614"/>
              <a:gd name="connsiteY69" fmla="*/ 5235586 h 6940094"/>
              <a:gd name="connsiteX70" fmla="*/ 8136156 w 12192614"/>
              <a:gd name="connsiteY70" fmla="*/ 4920419 h 6940094"/>
              <a:gd name="connsiteX71" fmla="*/ 8068253 w 12192614"/>
              <a:gd name="connsiteY71" fmla="*/ 4832052 h 6940094"/>
              <a:gd name="connsiteX72" fmla="*/ 8014303 w 12192614"/>
              <a:gd name="connsiteY72" fmla="*/ 4788799 h 6940094"/>
              <a:gd name="connsiteX73" fmla="*/ 7996630 w 12192614"/>
              <a:gd name="connsiteY73" fmla="*/ 4710199 h 6940094"/>
              <a:gd name="connsiteX74" fmla="*/ 7988258 w 12192614"/>
              <a:gd name="connsiteY74" fmla="*/ 4510211 h 6940094"/>
              <a:gd name="connsiteX75" fmla="*/ 8019419 w 12192614"/>
              <a:gd name="connsiteY75" fmla="*/ 4317200 h 6940094"/>
              <a:gd name="connsiteX76" fmla="*/ 8177084 w 12192614"/>
              <a:gd name="connsiteY76" fmla="*/ 4115817 h 6940094"/>
              <a:gd name="connsiteX77" fmla="*/ 8320331 w 12192614"/>
              <a:gd name="connsiteY77" fmla="*/ 3973965 h 6940094"/>
              <a:gd name="connsiteX78" fmla="*/ 8412418 w 12192614"/>
              <a:gd name="connsiteY78" fmla="*/ 3933502 h 6940094"/>
              <a:gd name="connsiteX79" fmla="*/ 8493343 w 12192614"/>
              <a:gd name="connsiteY79" fmla="*/ 3903736 h 6940094"/>
              <a:gd name="connsiteX80" fmla="*/ 8516598 w 12192614"/>
              <a:gd name="connsiteY80" fmla="*/ 3846066 h 6940094"/>
              <a:gd name="connsiteX81" fmla="*/ 8496598 w 12192614"/>
              <a:gd name="connsiteY81" fmla="*/ 3790255 h 6940094"/>
              <a:gd name="connsiteX82" fmla="*/ 8445904 w 12192614"/>
              <a:gd name="connsiteY82" fmla="*/ 3754908 h 6940094"/>
              <a:gd name="connsiteX83" fmla="*/ 8264819 w 12192614"/>
              <a:gd name="connsiteY83" fmla="*/ 3510936 h 6940094"/>
              <a:gd name="connsiteX84" fmla="*/ 7951982 w 12192614"/>
              <a:gd name="connsiteY84" fmla="*/ 3845135 h 6940094"/>
              <a:gd name="connsiteX85" fmla="*/ 7970585 w 12192614"/>
              <a:gd name="connsiteY85" fmla="*/ 3902806 h 6940094"/>
              <a:gd name="connsiteX86" fmla="*/ 8000816 w 12192614"/>
              <a:gd name="connsiteY86" fmla="*/ 3942804 h 6940094"/>
              <a:gd name="connsiteX87" fmla="*/ 8005002 w 12192614"/>
              <a:gd name="connsiteY87" fmla="*/ 3967919 h 6940094"/>
              <a:gd name="connsiteX88" fmla="*/ 7968725 w 12192614"/>
              <a:gd name="connsiteY88" fmla="*/ 4040472 h 6940094"/>
              <a:gd name="connsiteX89" fmla="*/ 7920356 w 12192614"/>
              <a:gd name="connsiteY89" fmla="*/ 4092097 h 6940094"/>
              <a:gd name="connsiteX90" fmla="*/ 7882218 w 12192614"/>
              <a:gd name="connsiteY90" fmla="*/ 4106515 h 6940094"/>
              <a:gd name="connsiteX91" fmla="*/ 7817106 w 12192614"/>
              <a:gd name="connsiteY91" fmla="*/ 4059076 h 6940094"/>
              <a:gd name="connsiteX92" fmla="*/ 7764086 w 12192614"/>
              <a:gd name="connsiteY92" fmla="*/ 3952106 h 6940094"/>
              <a:gd name="connsiteX93" fmla="*/ 7793852 w 12192614"/>
              <a:gd name="connsiteY93" fmla="*/ 3897225 h 6940094"/>
              <a:gd name="connsiteX94" fmla="*/ 7814316 w 12192614"/>
              <a:gd name="connsiteY94" fmla="*/ 3847926 h 6940094"/>
              <a:gd name="connsiteX95" fmla="*/ 7787806 w 12192614"/>
              <a:gd name="connsiteY95" fmla="*/ 3791650 h 6940094"/>
              <a:gd name="connsiteX96" fmla="*/ 7717577 w 12192614"/>
              <a:gd name="connsiteY96" fmla="*/ 3758629 h 6940094"/>
              <a:gd name="connsiteX97" fmla="*/ 7411252 w 12192614"/>
              <a:gd name="connsiteY97" fmla="*/ 3523481 h 6940094"/>
              <a:gd name="connsiteX98" fmla="*/ 9173339 w 12192614"/>
              <a:gd name="connsiteY98" fmla="*/ 3732584 h 6940094"/>
              <a:gd name="connsiteX99" fmla="*/ 8892426 w 12192614"/>
              <a:gd name="connsiteY99" fmla="*/ 3780953 h 6940094"/>
              <a:gd name="connsiteX100" fmla="*/ 8591979 w 12192614"/>
              <a:gd name="connsiteY100" fmla="*/ 4002335 h 6940094"/>
              <a:gd name="connsiteX101" fmla="*/ 8466406 w 12192614"/>
              <a:gd name="connsiteY101" fmla="*/ 4393009 h 6940094"/>
              <a:gd name="connsiteX102" fmla="*/ 8564074 w 12192614"/>
              <a:gd name="connsiteY102" fmla="*/ 4741825 h 6940094"/>
              <a:gd name="connsiteX103" fmla="*/ 8842197 w 12192614"/>
              <a:gd name="connsiteY103" fmla="*/ 4986461 h 6940094"/>
              <a:gd name="connsiteX104" fmla="*/ 9150085 w 12192614"/>
              <a:gd name="connsiteY104" fmla="*/ 5053434 h 6940094"/>
              <a:gd name="connsiteX105" fmla="*/ 9394721 w 12192614"/>
              <a:gd name="connsiteY105" fmla="*/ 5014366 h 6940094"/>
              <a:gd name="connsiteX106" fmla="*/ 9715631 w 12192614"/>
              <a:gd name="connsiteY106" fmla="*/ 4803216 h 6940094"/>
              <a:gd name="connsiteX107" fmla="*/ 9860739 w 12192614"/>
              <a:gd name="connsiteY107" fmla="*/ 4410682 h 6940094"/>
              <a:gd name="connsiteX108" fmla="*/ 9787255 w 12192614"/>
              <a:gd name="connsiteY108" fmla="*/ 4113026 h 6940094"/>
              <a:gd name="connsiteX109" fmla="*/ 9590988 w 12192614"/>
              <a:gd name="connsiteY109" fmla="*/ 3869320 h 6940094"/>
              <a:gd name="connsiteX110" fmla="*/ 9173339 w 12192614"/>
              <a:gd name="connsiteY110" fmla="*/ 3732584 h 6940094"/>
              <a:gd name="connsiteX111" fmla="*/ 4368014 w 12192614"/>
              <a:gd name="connsiteY111" fmla="*/ 1951670 h 6940094"/>
              <a:gd name="connsiteX112" fmla="*/ 4403361 w 12192614"/>
              <a:gd name="connsiteY112" fmla="*/ 1970273 h 6940094"/>
              <a:gd name="connsiteX113" fmla="*/ 4451730 w 12192614"/>
              <a:gd name="connsiteY113" fmla="*/ 2043757 h 6940094"/>
              <a:gd name="connsiteX114" fmla="*/ 4521493 w 12192614"/>
              <a:gd name="connsiteY114" fmla="*/ 2194446 h 6940094"/>
              <a:gd name="connsiteX115" fmla="*/ 4471264 w 12192614"/>
              <a:gd name="connsiteY115" fmla="*/ 2216770 h 6940094"/>
              <a:gd name="connsiteX116" fmla="*/ 4288950 w 12192614"/>
              <a:gd name="connsiteY116" fmla="*/ 2216770 h 6940094"/>
              <a:gd name="connsiteX117" fmla="*/ 4246161 w 12192614"/>
              <a:gd name="connsiteY117" fmla="*/ 2193516 h 6940094"/>
              <a:gd name="connsiteX118" fmla="*/ 4285228 w 12192614"/>
              <a:gd name="connsiteY118" fmla="*/ 2080034 h 6940094"/>
              <a:gd name="connsiteX119" fmla="*/ 4312203 w 12192614"/>
              <a:gd name="connsiteY119" fmla="*/ 2013992 h 6940094"/>
              <a:gd name="connsiteX120" fmla="*/ 4368014 w 12192614"/>
              <a:gd name="connsiteY120" fmla="*/ 1951670 h 6940094"/>
              <a:gd name="connsiteX121" fmla="*/ 7250108 w 12192614"/>
              <a:gd name="connsiteY121" fmla="*/ 1453096 h 6940094"/>
              <a:gd name="connsiteX122" fmla="*/ 7011983 w 12192614"/>
              <a:gd name="connsiteY122" fmla="*/ 1471699 h 6940094"/>
              <a:gd name="connsiteX123" fmla="*/ 6907803 w 12192614"/>
              <a:gd name="connsiteY123" fmla="*/ 1512627 h 6940094"/>
              <a:gd name="connsiteX124" fmla="*/ 6875247 w 12192614"/>
              <a:gd name="connsiteY124" fmla="*/ 1584250 h 6940094"/>
              <a:gd name="connsiteX125" fmla="*/ 6927337 w 12192614"/>
              <a:gd name="connsiteY125" fmla="*/ 1667036 h 6940094"/>
              <a:gd name="connsiteX126" fmla="*/ 6972915 w 12192614"/>
              <a:gd name="connsiteY126" fmla="*/ 1705173 h 6940094"/>
              <a:gd name="connsiteX127" fmla="*/ 6993379 w 12192614"/>
              <a:gd name="connsiteY127" fmla="*/ 1769356 h 6940094"/>
              <a:gd name="connsiteX128" fmla="*/ 7012913 w 12192614"/>
              <a:gd name="connsiteY128" fmla="*/ 2138635 h 6940094"/>
              <a:gd name="connsiteX129" fmla="*/ 6994309 w 12192614"/>
              <a:gd name="connsiteY129" fmla="*/ 2462336 h 6940094"/>
              <a:gd name="connsiteX130" fmla="*/ 6974310 w 12192614"/>
              <a:gd name="connsiteY130" fmla="*/ 2529774 h 6940094"/>
              <a:gd name="connsiteX131" fmla="*/ 6938499 w 12192614"/>
              <a:gd name="connsiteY131" fmla="*/ 2566516 h 6940094"/>
              <a:gd name="connsiteX132" fmla="*/ 6882688 w 12192614"/>
              <a:gd name="connsiteY132" fmla="*/ 2651162 h 6940094"/>
              <a:gd name="connsiteX133" fmla="*/ 6903617 w 12192614"/>
              <a:gd name="connsiteY133" fmla="*/ 2706508 h 6940094"/>
              <a:gd name="connsiteX134" fmla="*/ 6958032 w 12192614"/>
              <a:gd name="connsiteY134" fmla="*/ 2740459 h 6940094"/>
              <a:gd name="connsiteX135" fmla="*/ 7209180 w 12192614"/>
              <a:gd name="connsiteY135" fmla="*/ 2760923 h 6940094"/>
              <a:gd name="connsiteX136" fmla="*/ 7484512 w 12192614"/>
              <a:gd name="connsiteY136" fmla="*/ 2734413 h 6940094"/>
              <a:gd name="connsiteX137" fmla="*/ 7566367 w 12192614"/>
              <a:gd name="connsiteY137" fmla="*/ 2646511 h 6940094"/>
              <a:gd name="connsiteX138" fmla="*/ 7516138 w 12192614"/>
              <a:gd name="connsiteY138" fmla="*/ 2565586 h 6940094"/>
              <a:gd name="connsiteX139" fmla="*/ 7486372 w 12192614"/>
              <a:gd name="connsiteY139" fmla="*/ 2545122 h 6940094"/>
              <a:gd name="connsiteX140" fmla="*/ 7451026 w 12192614"/>
              <a:gd name="connsiteY140" fmla="*/ 2430710 h 6940094"/>
              <a:gd name="connsiteX141" fmla="*/ 7504976 w 12192614"/>
              <a:gd name="connsiteY141" fmla="*/ 2329321 h 6940094"/>
              <a:gd name="connsiteX142" fmla="*/ 7543578 w 12192614"/>
              <a:gd name="connsiteY142" fmla="*/ 2346530 h 6940094"/>
              <a:gd name="connsiteX143" fmla="*/ 7616597 w 12192614"/>
              <a:gd name="connsiteY143" fmla="*/ 2419548 h 6940094"/>
              <a:gd name="connsiteX144" fmla="*/ 7808213 w 12192614"/>
              <a:gd name="connsiteY144" fmla="*/ 2648371 h 6940094"/>
              <a:gd name="connsiteX145" fmla="*/ 7874721 w 12192614"/>
              <a:gd name="connsiteY145" fmla="*/ 2726506 h 6940094"/>
              <a:gd name="connsiteX146" fmla="*/ 7931926 w 12192614"/>
              <a:gd name="connsiteY146" fmla="*/ 2742319 h 6940094"/>
              <a:gd name="connsiteX147" fmla="*/ 8284463 w 12192614"/>
              <a:gd name="connsiteY147" fmla="*/ 2742319 h 6940094"/>
              <a:gd name="connsiteX148" fmla="*/ 8424920 w 12192614"/>
              <a:gd name="connsiteY148" fmla="*/ 2643721 h 6940094"/>
              <a:gd name="connsiteX149" fmla="*/ 8403990 w 12192614"/>
              <a:gd name="connsiteY149" fmla="*/ 2575818 h 6940094"/>
              <a:gd name="connsiteX150" fmla="*/ 8332832 w 12192614"/>
              <a:gd name="connsiteY150" fmla="*/ 2528379 h 6940094"/>
              <a:gd name="connsiteX151" fmla="*/ 8279812 w 12192614"/>
              <a:gd name="connsiteY151" fmla="*/ 2498148 h 6940094"/>
              <a:gd name="connsiteX152" fmla="*/ 8215630 w 12192614"/>
              <a:gd name="connsiteY152" fmla="*/ 2429780 h 6940094"/>
              <a:gd name="connsiteX153" fmla="*/ 7867744 w 12192614"/>
              <a:gd name="connsiteY153" fmla="*/ 2027014 h 6940094"/>
              <a:gd name="connsiteX154" fmla="*/ 7820770 w 12192614"/>
              <a:gd name="connsiteY154" fmla="*/ 1963762 h 6940094"/>
              <a:gd name="connsiteX155" fmla="*/ 7808213 w 12192614"/>
              <a:gd name="connsiteY155" fmla="*/ 1917253 h 6940094"/>
              <a:gd name="connsiteX156" fmla="*/ 7863093 w 12192614"/>
              <a:gd name="connsiteY156" fmla="*/ 1822375 h 6940094"/>
              <a:gd name="connsiteX157" fmla="*/ 7962622 w 12192614"/>
              <a:gd name="connsiteY157" fmla="*/ 1726567 h 6940094"/>
              <a:gd name="connsiteX158" fmla="*/ 8026339 w 12192614"/>
              <a:gd name="connsiteY158" fmla="*/ 1678663 h 6940094"/>
              <a:gd name="connsiteX159" fmla="*/ 8100288 w 12192614"/>
              <a:gd name="connsiteY159" fmla="*/ 1667036 h 6940094"/>
              <a:gd name="connsiteX160" fmla="*/ 8190515 w 12192614"/>
              <a:gd name="connsiteY160" fmla="*/ 1659595 h 6940094"/>
              <a:gd name="connsiteX161" fmla="*/ 8234234 w 12192614"/>
              <a:gd name="connsiteY161" fmla="*/ 1626574 h 6940094"/>
              <a:gd name="connsiteX162" fmla="*/ 8251907 w 12192614"/>
              <a:gd name="connsiteY162" fmla="*/ 1571228 h 6940094"/>
              <a:gd name="connsiteX163" fmla="*/ 8167261 w 12192614"/>
              <a:gd name="connsiteY163" fmla="*/ 1472629 h 6940094"/>
              <a:gd name="connsiteX164" fmla="*/ 7955181 w 12192614"/>
              <a:gd name="connsiteY164" fmla="*/ 1454026 h 6940094"/>
              <a:gd name="connsiteX165" fmla="*/ 7701243 w 12192614"/>
              <a:gd name="connsiteY165" fmla="*/ 1482396 h 6940094"/>
              <a:gd name="connsiteX166" fmla="*/ 7626829 w 12192614"/>
              <a:gd name="connsiteY166" fmla="*/ 1579599 h 6940094"/>
              <a:gd name="connsiteX167" fmla="*/ 7638921 w 12192614"/>
              <a:gd name="connsiteY167" fmla="*/ 1622388 h 6940094"/>
              <a:gd name="connsiteX168" fmla="*/ 7656594 w 12192614"/>
              <a:gd name="connsiteY168" fmla="*/ 1672617 h 6940094"/>
              <a:gd name="connsiteX169" fmla="*/ 7586831 w 12192614"/>
              <a:gd name="connsiteY169" fmla="*/ 1790749 h 6940094"/>
              <a:gd name="connsiteX170" fmla="*/ 7506371 w 12192614"/>
              <a:gd name="connsiteY170" fmla="*/ 1883767 h 6940094"/>
              <a:gd name="connsiteX171" fmla="*/ 7464978 w 12192614"/>
              <a:gd name="connsiteY171" fmla="*/ 1902370 h 6940094"/>
              <a:gd name="connsiteX172" fmla="*/ 7429632 w 12192614"/>
              <a:gd name="connsiteY172" fmla="*/ 1824236 h 6940094"/>
              <a:gd name="connsiteX173" fmla="*/ 7442189 w 12192614"/>
              <a:gd name="connsiteY173" fmla="*/ 1727497 h 6940094"/>
              <a:gd name="connsiteX174" fmla="*/ 7469629 w 12192614"/>
              <a:gd name="connsiteY174" fmla="*/ 1665176 h 6940094"/>
              <a:gd name="connsiteX175" fmla="*/ 7520324 w 12192614"/>
              <a:gd name="connsiteY175" fmla="*/ 1617272 h 6940094"/>
              <a:gd name="connsiteX176" fmla="*/ 7530091 w 12192614"/>
              <a:gd name="connsiteY176" fmla="*/ 1574019 h 6940094"/>
              <a:gd name="connsiteX177" fmla="*/ 7466839 w 12192614"/>
              <a:gd name="connsiteY177" fmla="*/ 1481001 h 6940094"/>
              <a:gd name="connsiteX178" fmla="*/ 7250108 w 12192614"/>
              <a:gd name="connsiteY178" fmla="*/ 1453096 h 6940094"/>
              <a:gd name="connsiteX179" fmla="*/ 5628960 w 12192614"/>
              <a:gd name="connsiteY179" fmla="*/ 1453096 h 6940094"/>
              <a:gd name="connsiteX180" fmla="*/ 5446646 w 12192614"/>
              <a:gd name="connsiteY180" fmla="*/ 1460537 h 6940094"/>
              <a:gd name="connsiteX181" fmla="*/ 5293167 w 12192614"/>
              <a:gd name="connsiteY181" fmla="*/ 1573088 h 6940094"/>
              <a:gd name="connsiteX182" fmla="*/ 5309445 w 12192614"/>
              <a:gd name="connsiteY182" fmla="*/ 1620527 h 6940094"/>
              <a:gd name="connsiteX183" fmla="*/ 5367581 w 12192614"/>
              <a:gd name="connsiteY183" fmla="*/ 1660525 h 6940094"/>
              <a:gd name="connsiteX184" fmla="*/ 5419671 w 12192614"/>
              <a:gd name="connsiteY184" fmla="*/ 1697732 h 6940094"/>
              <a:gd name="connsiteX185" fmla="*/ 5445716 w 12192614"/>
              <a:gd name="connsiteY185" fmla="*/ 1757263 h 6940094"/>
              <a:gd name="connsiteX186" fmla="*/ 5473621 w 12192614"/>
              <a:gd name="connsiteY186" fmla="*/ 2107009 h 6940094"/>
              <a:gd name="connsiteX187" fmla="*/ 5457808 w 12192614"/>
              <a:gd name="connsiteY187" fmla="*/ 2452104 h 6940094"/>
              <a:gd name="connsiteX188" fmla="*/ 5404788 w 12192614"/>
              <a:gd name="connsiteY188" fmla="*/ 2544192 h 6940094"/>
              <a:gd name="connsiteX189" fmla="*/ 5346187 w 12192614"/>
              <a:gd name="connsiteY189" fmla="*/ 2586980 h 6940094"/>
              <a:gd name="connsiteX190" fmla="*/ 5333164 w 12192614"/>
              <a:gd name="connsiteY190" fmla="*/ 2634419 h 6940094"/>
              <a:gd name="connsiteX191" fmla="*/ 5402463 w 12192614"/>
              <a:gd name="connsiteY191" fmla="*/ 2727901 h 6940094"/>
              <a:gd name="connsiteX192" fmla="*/ 5667842 w 12192614"/>
              <a:gd name="connsiteY192" fmla="*/ 2963062 h 6940094"/>
              <a:gd name="connsiteX193" fmla="*/ 5875457 w 12192614"/>
              <a:gd name="connsiteY193" fmla="*/ 2631628 h 6940094"/>
              <a:gd name="connsiteX194" fmla="*/ 5813135 w 12192614"/>
              <a:gd name="connsiteY194" fmla="*/ 2551633 h 6940094"/>
              <a:gd name="connsiteX195" fmla="*/ 5754069 w 12192614"/>
              <a:gd name="connsiteY195" fmla="*/ 2481870 h 6940094"/>
              <a:gd name="connsiteX196" fmla="*/ 5739651 w 12192614"/>
              <a:gd name="connsiteY196" fmla="*/ 2305137 h 6940094"/>
              <a:gd name="connsiteX197" fmla="*/ 5796392 w 12192614"/>
              <a:gd name="connsiteY197" fmla="*/ 2147937 h 6940094"/>
              <a:gd name="connsiteX198" fmla="*/ 5892200 w 12192614"/>
              <a:gd name="connsiteY198" fmla="*/ 2200027 h 6940094"/>
              <a:gd name="connsiteX199" fmla="*/ 6443794 w 12192614"/>
              <a:gd name="connsiteY199" fmla="*/ 2693950 h 6940094"/>
              <a:gd name="connsiteX200" fmla="*/ 6513092 w 12192614"/>
              <a:gd name="connsiteY200" fmla="*/ 2749761 h 6940094"/>
              <a:gd name="connsiteX201" fmla="*/ 6562857 w 12192614"/>
              <a:gd name="connsiteY201" fmla="*/ 2761853 h 6940094"/>
              <a:gd name="connsiteX202" fmla="*/ 6654014 w 12192614"/>
              <a:gd name="connsiteY202" fmla="*/ 2671626 h 6940094"/>
              <a:gd name="connsiteX203" fmla="*/ 6673547 w 12192614"/>
              <a:gd name="connsiteY203" fmla="*/ 2435361 h 6940094"/>
              <a:gd name="connsiteX204" fmla="*/ 6672617 w 12192614"/>
              <a:gd name="connsiteY204" fmla="*/ 2244675 h 6940094"/>
              <a:gd name="connsiteX205" fmla="*/ 6672617 w 12192614"/>
              <a:gd name="connsiteY205" fmla="*/ 1941438 h 6940094"/>
              <a:gd name="connsiteX206" fmla="*/ 6698662 w 12192614"/>
              <a:gd name="connsiteY206" fmla="*/ 1708894 h 6940094"/>
              <a:gd name="connsiteX207" fmla="*/ 6716336 w 12192614"/>
              <a:gd name="connsiteY207" fmla="*/ 1680989 h 6940094"/>
              <a:gd name="connsiteX208" fmla="*/ 6754473 w 12192614"/>
              <a:gd name="connsiteY208" fmla="*/ 1659595 h 6940094"/>
              <a:gd name="connsiteX209" fmla="*/ 6824236 w 12192614"/>
              <a:gd name="connsiteY209" fmla="*/ 1568437 h 6940094"/>
              <a:gd name="connsiteX210" fmla="*/ 6738660 w 12192614"/>
              <a:gd name="connsiteY210" fmla="*/ 1469839 h 6940094"/>
              <a:gd name="connsiteX211" fmla="*/ 6544253 w 12192614"/>
              <a:gd name="connsiteY211" fmla="*/ 1331813 h 6940094"/>
              <a:gd name="connsiteX212" fmla="*/ 6391704 w 12192614"/>
              <a:gd name="connsiteY212" fmla="*/ 1462397 h 6940094"/>
              <a:gd name="connsiteX213" fmla="*/ 6284734 w 12192614"/>
              <a:gd name="connsiteY213" fmla="*/ 1562856 h 6940094"/>
              <a:gd name="connsiteX214" fmla="*/ 6299617 w 12192614"/>
              <a:gd name="connsiteY214" fmla="*/ 1614481 h 6940094"/>
              <a:gd name="connsiteX215" fmla="*/ 6350776 w 12192614"/>
              <a:gd name="connsiteY215" fmla="*/ 1652153 h 6940094"/>
              <a:gd name="connsiteX216" fmla="*/ 6409378 w 12192614"/>
              <a:gd name="connsiteY216" fmla="*/ 1716335 h 6940094"/>
              <a:gd name="connsiteX217" fmla="*/ 6423330 w 12192614"/>
              <a:gd name="connsiteY217" fmla="*/ 1876326 h 6940094"/>
              <a:gd name="connsiteX218" fmla="*/ 6374961 w 12192614"/>
              <a:gd name="connsiteY218" fmla="*/ 1979575 h 6940094"/>
              <a:gd name="connsiteX219" fmla="*/ 6281013 w 12192614"/>
              <a:gd name="connsiteY219" fmla="*/ 1922834 h 6940094"/>
              <a:gd name="connsiteX220" fmla="*/ 5817786 w 12192614"/>
              <a:gd name="connsiteY220" fmla="*/ 1517278 h 6940094"/>
              <a:gd name="connsiteX221" fmla="*/ 5737326 w 12192614"/>
              <a:gd name="connsiteY221" fmla="*/ 1464723 h 6940094"/>
              <a:gd name="connsiteX222" fmla="*/ 5628960 w 12192614"/>
              <a:gd name="connsiteY222" fmla="*/ 1453096 h 6940094"/>
              <a:gd name="connsiteX223" fmla="*/ 2610540 w 12192614"/>
              <a:gd name="connsiteY223" fmla="*/ 1452165 h 6940094"/>
              <a:gd name="connsiteX224" fmla="*/ 2392879 w 12192614"/>
              <a:gd name="connsiteY224" fmla="*/ 1473559 h 6940094"/>
              <a:gd name="connsiteX225" fmla="*/ 2210565 w 12192614"/>
              <a:gd name="connsiteY225" fmla="*/ 1603784 h 6940094"/>
              <a:gd name="connsiteX226" fmla="*/ 2251492 w 12192614"/>
              <a:gd name="connsiteY226" fmla="*/ 1662385 h 6940094"/>
              <a:gd name="connsiteX227" fmla="*/ 2327302 w 12192614"/>
              <a:gd name="connsiteY227" fmla="*/ 1718661 h 6940094"/>
              <a:gd name="connsiteX228" fmla="*/ 2340790 w 12192614"/>
              <a:gd name="connsiteY228" fmla="*/ 1824236 h 6940094"/>
              <a:gd name="connsiteX229" fmla="*/ 2344510 w 12192614"/>
              <a:gd name="connsiteY229" fmla="*/ 2079104 h 6940094"/>
              <a:gd name="connsiteX230" fmla="*/ 2345440 w 12192614"/>
              <a:gd name="connsiteY230" fmla="*/ 2156308 h 6940094"/>
              <a:gd name="connsiteX231" fmla="*/ 2331487 w 12192614"/>
              <a:gd name="connsiteY231" fmla="*/ 2440942 h 6940094"/>
              <a:gd name="connsiteX232" fmla="*/ 2315209 w 12192614"/>
              <a:gd name="connsiteY232" fmla="*/ 2509775 h 6940094"/>
              <a:gd name="connsiteX233" fmla="*/ 2278468 w 12192614"/>
              <a:gd name="connsiteY233" fmla="*/ 2543262 h 6940094"/>
              <a:gd name="connsiteX234" fmla="*/ 2213355 w 12192614"/>
              <a:gd name="connsiteY234" fmla="*/ 2586050 h 6940094"/>
              <a:gd name="connsiteX235" fmla="*/ 2198473 w 12192614"/>
              <a:gd name="connsiteY235" fmla="*/ 2633489 h 6940094"/>
              <a:gd name="connsiteX236" fmla="*/ 2222192 w 12192614"/>
              <a:gd name="connsiteY236" fmla="*/ 2689764 h 6940094"/>
              <a:gd name="connsiteX237" fmla="*/ 2287769 w 12192614"/>
              <a:gd name="connsiteY237" fmla="*/ 2729297 h 6940094"/>
              <a:gd name="connsiteX238" fmla="*/ 2579362 w 12192614"/>
              <a:gd name="connsiteY238" fmla="*/ 3003490 h 6940094"/>
              <a:gd name="connsiteX239" fmla="*/ 2794715 w 12192614"/>
              <a:gd name="connsiteY239" fmla="*/ 2726506 h 6940094"/>
              <a:gd name="connsiteX240" fmla="*/ 2884942 w 12192614"/>
              <a:gd name="connsiteY240" fmla="*/ 2626977 h 6940094"/>
              <a:gd name="connsiteX241" fmla="*/ 2845875 w 12192614"/>
              <a:gd name="connsiteY241" fmla="*/ 2553494 h 6940094"/>
              <a:gd name="connsiteX242" fmla="*/ 2797506 w 12192614"/>
              <a:gd name="connsiteY242" fmla="*/ 2515356 h 6940094"/>
              <a:gd name="connsiteX243" fmla="*/ 2767740 w 12192614"/>
              <a:gd name="connsiteY243" fmla="*/ 2362807 h 6940094"/>
              <a:gd name="connsiteX244" fmla="*/ 2773321 w 12192614"/>
              <a:gd name="connsiteY244" fmla="*/ 2253047 h 6940094"/>
              <a:gd name="connsiteX245" fmla="*/ 2796576 w 12192614"/>
              <a:gd name="connsiteY245" fmla="*/ 2209328 h 6940094"/>
              <a:gd name="connsiteX246" fmla="*/ 3008656 w 12192614"/>
              <a:gd name="connsiteY246" fmla="*/ 2190725 h 6940094"/>
              <a:gd name="connsiteX247" fmla="*/ 3098418 w 12192614"/>
              <a:gd name="connsiteY247" fmla="*/ 2204678 h 6940094"/>
              <a:gd name="connsiteX248" fmla="*/ 3115626 w 12192614"/>
              <a:gd name="connsiteY248" fmla="*/ 2277231 h 6940094"/>
              <a:gd name="connsiteX249" fmla="*/ 3098883 w 12192614"/>
              <a:gd name="connsiteY249" fmla="*/ 2468848 h 6940094"/>
              <a:gd name="connsiteX250" fmla="*/ 3079814 w 12192614"/>
              <a:gd name="connsiteY250" fmla="*/ 2523728 h 6940094"/>
              <a:gd name="connsiteX251" fmla="*/ 3043072 w 12192614"/>
              <a:gd name="connsiteY251" fmla="*/ 2553494 h 6940094"/>
              <a:gd name="connsiteX252" fmla="*/ 2988192 w 12192614"/>
              <a:gd name="connsiteY252" fmla="*/ 2636279 h 6940094"/>
              <a:gd name="connsiteX253" fmla="*/ 3059815 w 12192614"/>
              <a:gd name="connsiteY253" fmla="*/ 2728367 h 6940094"/>
              <a:gd name="connsiteX254" fmla="*/ 3346757 w 12192614"/>
              <a:gd name="connsiteY254" fmla="*/ 3003490 h 6940094"/>
              <a:gd name="connsiteX255" fmla="*/ 3577458 w 12192614"/>
              <a:gd name="connsiteY255" fmla="*/ 2728832 h 6940094"/>
              <a:gd name="connsiteX256" fmla="*/ 3661639 w 12192614"/>
              <a:gd name="connsiteY256" fmla="*/ 2626047 h 6940094"/>
              <a:gd name="connsiteX257" fmla="*/ 3626292 w 12192614"/>
              <a:gd name="connsiteY257" fmla="*/ 2566516 h 6940094"/>
              <a:gd name="connsiteX258" fmla="*/ 3567691 w 12192614"/>
              <a:gd name="connsiteY258" fmla="*/ 2529309 h 6940094"/>
              <a:gd name="connsiteX259" fmla="*/ 3550948 w 12192614"/>
              <a:gd name="connsiteY259" fmla="*/ 2492102 h 6940094"/>
              <a:gd name="connsiteX260" fmla="*/ 3536995 w 12192614"/>
              <a:gd name="connsiteY260" fmla="*/ 2252117 h 6940094"/>
              <a:gd name="connsiteX261" fmla="*/ 3542576 w 12192614"/>
              <a:gd name="connsiteY261" fmla="*/ 1960972 h 6940094"/>
              <a:gd name="connsiteX262" fmla="*/ 3551878 w 12192614"/>
              <a:gd name="connsiteY262" fmla="*/ 1754473 h 6940094"/>
              <a:gd name="connsiteX263" fmla="*/ 3569552 w 12192614"/>
              <a:gd name="connsiteY263" fmla="*/ 1697267 h 6940094"/>
              <a:gd name="connsiteX264" fmla="*/ 3616990 w 12192614"/>
              <a:gd name="connsiteY264" fmla="*/ 1665176 h 6940094"/>
              <a:gd name="connsiteX265" fmla="*/ 3674661 w 12192614"/>
              <a:gd name="connsiteY265" fmla="*/ 1581460 h 6940094"/>
              <a:gd name="connsiteX266" fmla="*/ 3593271 w 12192614"/>
              <a:gd name="connsiteY266" fmla="*/ 1484256 h 6940094"/>
              <a:gd name="connsiteX267" fmla="*/ 3340728 w 12192614"/>
              <a:gd name="connsiteY267" fmla="*/ 1453096 h 6940094"/>
              <a:gd name="connsiteX268" fmla="*/ 3097953 w 12192614"/>
              <a:gd name="connsiteY268" fmla="*/ 1476350 h 6940094"/>
              <a:gd name="connsiteX269" fmla="*/ 3022608 w 12192614"/>
              <a:gd name="connsiteY269" fmla="*/ 1518673 h 6940094"/>
              <a:gd name="connsiteX270" fmla="*/ 2993773 w 12192614"/>
              <a:gd name="connsiteY270" fmla="*/ 1587971 h 6940094"/>
              <a:gd name="connsiteX271" fmla="*/ 3006795 w 12192614"/>
              <a:gd name="connsiteY271" fmla="*/ 1631224 h 6940094"/>
              <a:gd name="connsiteX272" fmla="*/ 3060745 w 12192614"/>
              <a:gd name="connsiteY272" fmla="*/ 1670757 h 6940094"/>
              <a:gd name="connsiteX273" fmla="*/ 3090363 w 12192614"/>
              <a:gd name="connsiteY273" fmla="*/ 1992841 h 6940094"/>
              <a:gd name="connsiteX274" fmla="*/ 3115626 w 12192614"/>
              <a:gd name="connsiteY274" fmla="*/ 1907952 h 6940094"/>
              <a:gd name="connsiteX275" fmla="*/ 3092372 w 12192614"/>
              <a:gd name="connsiteY275" fmla="*/ 1959111 h 6940094"/>
              <a:gd name="connsiteX276" fmla="*/ 2973309 w 12192614"/>
              <a:gd name="connsiteY276" fmla="*/ 1969343 h 6940094"/>
              <a:gd name="connsiteX277" fmla="*/ 2839829 w 12192614"/>
              <a:gd name="connsiteY277" fmla="*/ 1967483 h 6940094"/>
              <a:gd name="connsiteX278" fmla="*/ 2797506 w 12192614"/>
              <a:gd name="connsiteY278" fmla="*/ 1956321 h 6940094"/>
              <a:gd name="connsiteX279" fmla="*/ 2773321 w 12192614"/>
              <a:gd name="connsiteY279" fmla="*/ 1876326 h 6940094"/>
              <a:gd name="connsiteX280" fmla="*/ 2783088 w 12192614"/>
              <a:gd name="connsiteY280" fmla="*/ 1729358 h 6940094"/>
              <a:gd name="connsiteX281" fmla="*/ 2829132 w 12192614"/>
              <a:gd name="connsiteY281" fmla="*/ 1670757 h 6940094"/>
              <a:gd name="connsiteX282" fmla="*/ 2885873 w 12192614"/>
              <a:gd name="connsiteY282" fmla="*/ 1625178 h 6940094"/>
              <a:gd name="connsiteX283" fmla="*/ 2900755 w 12192614"/>
              <a:gd name="connsiteY283" fmla="*/ 1572158 h 6940094"/>
              <a:gd name="connsiteX284" fmla="*/ 2610540 w 12192614"/>
              <a:gd name="connsiteY284" fmla="*/ 1452165 h 6940094"/>
              <a:gd name="connsiteX285" fmla="*/ 1957929 w 12192614"/>
              <a:gd name="connsiteY285" fmla="*/ 1443794 h 6940094"/>
              <a:gd name="connsiteX286" fmla="*/ 1908630 w 12192614"/>
              <a:gd name="connsiteY286" fmla="*/ 1451235 h 6940094"/>
              <a:gd name="connsiteX287" fmla="*/ 1764452 w 12192614"/>
              <a:gd name="connsiteY287" fmla="*/ 1472629 h 6940094"/>
              <a:gd name="connsiteX288" fmla="*/ 1274249 w 12192614"/>
              <a:gd name="connsiteY288" fmla="*/ 1472629 h 6940094"/>
              <a:gd name="connsiteX289" fmla="*/ 1200301 w 12192614"/>
              <a:gd name="connsiteY289" fmla="*/ 1468909 h 6940094"/>
              <a:gd name="connsiteX290" fmla="*/ 1117980 w 12192614"/>
              <a:gd name="connsiteY290" fmla="*/ 1454956 h 6940094"/>
              <a:gd name="connsiteX291" fmla="*/ 1075192 w 12192614"/>
              <a:gd name="connsiteY291" fmla="*/ 1449375 h 6940094"/>
              <a:gd name="connsiteX292" fmla="*/ 935666 w 12192614"/>
              <a:gd name="connsiteY292" fmla="*/ 1544253 h 6940094"/>
              <a:gd name="connsiteX293" fmla="*/ 865902 w 12192614"/>
              <a:gd name="connsiteY293" fmla="*/ 1672152 h 6940094"/>
              <a:gd name="connsiteX294" fmla="*/ 839857 w 12192614"/>
              <a:gd name="connsiteY294" fmla="*/ 1799121 h 6940094"/>
              <a:gd name="connsiteX295" fmla="*/ 872414 w 12192614"/>
              <a:gd name="connsiteY295" fmla="*/ 1895394 h 6940094"/>
              <a:gd name="connsiteX296" fmla="*/ 884691 w 12192614"/>
              <a:gd name="connsiteY296" fmla="*/ 2000446 h 6940094"/>
              <a:gd name="connsiteX297" fmla="*/ 1047287 w 12192614"/>
              <a:gd name="connsiteY297" fmla="*/ 1896789 h 6940094"/>
              <a:gd name="connsiteX298" fmla="*/ 1149606 w 12192614"/>
              <a:gd name="connsiteY298" fmla="*/ 1771216 h 6940094"/>
              <a:gd name="connsiteX299" fmla="*/ 1220299 w 12192614"/>
              <a:gd name="connsiteY299" fmla="*/ 1719126 h 6940094"/>
              <a:gd name="connsiteX300" fmla="*/ 1263088 w 12192614"/>
              <a:gd name="connsiteY300" fmla="*/ 1754473 h 6940094"/>
              <a:gd name="connsiteX301" fmla="*/ 1276110 w 12192614"/>
              <a:gd name="connsiteY301" fmla="*/ 1873535 h 6940094"/>
              <a:gd name="connsiteX302" fmla="*/ 1269599 w 12192614"/>
              <a:gd name="connsiteY302" fmla="*/ 2154913 h 6940094"/>
              <a:gd name="connsiteX303" fmla="*/ 1255646 w 12192614"/>
              <a:gd name="connsiteY303" fmla="*/ 2389783 h 6940094"/>
              <a:gd name="connsiteX304" fmla="*/ 1233787 w 12192614"/>
              <a:gd name="connsiteY304" fmla="*/ 2500474 h 6940094"/>
              <a:gd name="connsiteX305" fmla="*/ 1184953 w 12192614"/>
              <a:gd name="connsiteY305" fmla="*/ 2539541 h 6940094"/>
              <a:gd name="connsiteX306" fmla="*/ 1118910 w 12192614"/>
              <a:gd name="connsiteY306" fmla="*/ 2561865 h 6940094"/>
              <a:gd name="connsiteX307" fmla="*/ 1085424 w 12192614"/>
              <a:gd name="connsiteY307" fmla="*/ 2621396 h 6940094"/>
              <a:gd name="connsiteX308" fmla="*/ 1179372 w 12192614"/>
              <a:gd name="connsiteY308" fmla="*/ 2723716 h 6940094"/>
              <a:gd name="connsiteX309" fmla="*/ 1535778 w 12192614"/>
              <a:gd name="connsiteY309" fmla="*/ 3017895 h 6940094"/>
              <a:gd name="connsiteX310" fmla="*/ 1800264 w 12192614"/>
              <a:gd name="connsiteY310" fmla="*/ 2729297 h 6940094"/>
              <a:gd name="connsiteX311" fmla="*/ 1890956 w 12192614"/>
              <a:gd name="connsiteY311" fmla="*/ 2629768 h 6940094"/>
              <a:gd name="connsiteX312" fmla="*/ 1872818 w 12192614"/>
              <a:gd name="connsiteY312" fmla="*/ 2577213 h 6940094"/>
              <a:gd name="connsiteX313" fmla="*/ 1804450 w 12192614"/>
              <a:gd name="connsiteY313" fmla="*/ 2536750 h 6940094"/>
              <a:gd name="connsiteX314" fmla="*/ 1741198 w 12192614"/>
              <a:gd name="connsiteY314" fmla="*/ 2480940 h 6940094"/>
              <a:gd name="connsiteX315" fmla="*/ 1724455 w 12192614"/>
              <a:gd name="connsiteY315" fmla="*/ 2364668 h 6940094"/>
              <a:gd name="connsiteX316" fmla="*/ 1724455 w 12192614"/>
              <a:gd name="connsiteY316" fmla="*/ 1843770 h 6940094"/>
              <a:gd name="connsiteX317" fmla="*/ 1739338 w 12192614"/>
              <a:gd name="connsiteY317" fmla="*/ 1748891 h 6940094"/>
              <a:gd name="connsiteX318" fmla="*/ 1788637 w 12192614"/>
              <a:gd name="connsiteY318" fmla="*/ 1720056 h 6940094"/>
              <a:gd name="connsiteX319" fmla="*/ 1831425 w 12192614"/>
              <a:gd name="connsiteY319" fmla="*/ 1737729 h 6940094"/>
              <a:gd name="connsiteX320" fmla="*/ 1879794 w 12192614"/>
              <a:gd name="connsiteY320" fmla="*/ 1813074 h 6940094"/>
              <a:gd name="connsiteX321" fmla="*/ 1951418 w 12192614"/>
              <a:gd name="connsiteY321" fmla="*/ 1903766 h 6940094"/>
              <a:gd name="connsiteX322" fmla="*/ 2036994 w 12192614"/>
              <a:gd name="connsiteY322" fmla="*/ 1931206 h 6940094"/>
              <a:gd name="connsiteX323" fmla="*/ 2140393 w 12192614"/>
              <a:gd name="connsiteY323" fmla="*/ 2024585 h 6940094"/>
              <a:gd name="connsiteX324" fmla="*/ 2175590 w 12192614"/>
              <a:gd name="connsiteY324" fmla="*/ 1785168 h 6940094"/>
              <a:gd name="connsiteX325" fmla="*/ 2104431 w 12192614"/>
              <a:gd name="connsiteY325" fmla="*/ 1555415 h 6940094"/>
              <a:gd name="connsiteX326" fmla="*/ 1957929 w 12192614"/>
              <a:gd name="connsiteY326" fmla="*/ 1443794 h 6940094"/>
              <a:gd name="connsiteX327" fmla="*/ 4410802 w 12192614"/>
              <a:gd name="connsiteY327" fmla="*/ 1441003 h 6940094"/>
              <a:gd name="connsiteX328" fmla="*/ 4247091 w 12192614"/>
              <a:gd name="connsiteY328" fmla="*/ 1506116 h 6940094"/>
              <a:gd name="connsiteX329" fmla="*/ 4207559 w 12192614"/>
              <a:gd name="connsiteY329" fmla="*/ 1567042 h 6940094"/>
              <a:gd name="connsiteX330" fmla="*/ 4197792 w 12192614"/>
              <a:gd name="connsiteY330" fmla="*/ 1678198 h 6940094"/>
              <a:gd name="connsiteX331" fmla="*/ 4172212 w 12192614"/>
              <a:gd name="connsiteY331" fmla="*/ 1832142 h 6940094"/>
              <a:gd name="connsiteX332" fmla="*/ 4075009 w 12192614"/>
              <a:gd name="connsiteY332" fmla="*/ 2068872 h 6940094"/>
              <a:gd name="connsiteX333" fmla="*/ 3943854 w 12192614"/>
              <a:gd name="connsiteY333" fmla="*/ 2356296 h 6940094"/>
              <a:gd name="connsiteX334" fmla="*/ 3855023 w 12192614"/>
              <a:gd name="connsiteY334" fmla="*/ 2521402 h 6940094"/>
              <a:gd name="connsiteX335" fmla="*/ 3763400 w 12192614"/>
              <a:gd name="connsiteY335" fmla="*/ 2581399 h 6940094"/>
              <a:gd name="connsiteX336" fmla="*/ 3711775 w 12192614"/>
              <a:gd name="connsiteY336" fmla="*/ 2610234 h 6940094"/>
              <a:gd name="connsiteX337" fmla="*/ 3697358 w 12192614"/>
              <a:gd name="connsiteY337" fmla="*/ 2654883 h 6940094"/>
              <a:gd name="connsiteX338" fmla="*/ 3762470 w 12192614"/>
              <a:gd name="connsiteY338" fmla="*/ 2740459 h 6940094"/>
              <a:gd name="connsiteX339" fmla="*/ 4026157 w 12192614"/>
              <a:gd name="connsiteY339" fmla="*/ 3003490 h 6940094"/>
              <a:gd name="connsiteX340" fmla="*/ 4248951 w 12192614"/>
              <a:gd name="connsiteY340" fmla="*/ 2650232 h 6940094"/>
              <a:gd name="connsiteX341" fmla="*/ 4192211 w 12192614"/>
              <a:gd name="connsiteY341" fmla="*/ 2583259 h 6940094"/>
              <a:gd name="connsiteX342" fmla="*/ 4140586 w 12192614"/>
              <a:gd name="connsiteY342" fmla="*/ 2563260 h 6940094"/>
              <a:gd name="connsiteX343" fmla="*/ 4132680 w 12192614"/>
              <a:gd name="connsiteY343" fmla="*/ 2536750 h 6940094"/>
              <a:gd name="connsiteX344" fmla="*/ 4143842 w 12192614"/>
              <a:gd name="connsiteY344" fmla="*/ 2490242 h 6940094"/>
              <a:gd name="connsiteX345" fmla="*/ 4169887 w 12192614"/>
              <a:gd name="connsiteY345" fmla="*/ 2456755 h 6940094"/>
              <a:gd name="connsiteX346" fmla="*/ 4317785 w 12192614"/>
              <a:gd name="connsiteY346" fmla="*/ 2441872 h 6940094"/>
              <a:gd name="connsiteX347" fmla="*/ 4545677 w 12192614"/>
              <a:gd name="connsiteY347" fmla="*/ 2453035 h 6940094"/>
              <a:gd name="connsiteX348" fmla="*/ 4621022 w 12192614"/>
              <a:gd name="connsiteY348" fmla="*/ 2526519 h 6940094"/>
              <a:gd name="connsiteX349" fmla="*/ 4577303 w 12192614"/>
              <a:gd name="connsiteY349" fmla="*/ 2576748 h 6940094"/>
              <a:gd name="connsiteX350" fmla="*/ 4523819 w 12192614"/>
              <a:gd name="connsiteY350" fmla="*/ 2605118 h 6940094"/>
              <a:gd name="connsiteX351" fmla="*/ 4509401 w 12192614"/>
              <a:gd name="connsiteY351" fmla="*/ 2648371 h 6940094"/>
              <a:gd name="connsiteX352" fmla="*/ 4536841 w 12192614"/>
              <a:gd name="connsiteY352" fmla="*/ 2710228 h 6940094"/>
              <a:gd name="connsiteX353" fmla="*/ 4610791 w 12192614"/>
              <a:gd name="connsiteY353" fmla="*/ 2744180 h 6940094"/>
              <a:gd name="connsiteX354" fmla="*/ 4964704 w 12192614"/>
              <a:gd name="connsiteY354" fmla="*/ 3004420 h 6940094"/>
              <a:gd name="connsiteX355" fmla="*/ 5190289 w 12192614"/>
              <a:gd name="connsiteY355" fmla="*/ 2732087 h 6940094"/>
              <a:gd name="connsiteX356" fmla="*/ 5272145 w 12192614"/>
              <a:gd name="connsiteY356" fmla="*/ 2634419 h 6940094"/>
              <a:gd name="connsiteX357" fmla="*/ 5205172 w 12192614"/>
              <a:gd name="connsiteY357" fmla="*/ 2566516 h 6940094"/>
              <a:gd name="connsiteX358" fmla="*/ 5154013 w 12192614"/>
              <a:gd name="connsiteY358" fmla="*/ 2544657 h 6940094"/>
              <a:gd name="connsiteX359" fmla="*/ 5112155 w 12192614"/>
              <a:gd name="connsiteY359" fmla="*/ 2476289 h 6940094"/>
              <a:gd name="connsiteX360" fmla="*/ 4936351 w 12192614"/>
              <a:gd name="connsiteY360" fmla="*/ 2099568 h 6940094"/>
              <a:gd name="connsiteX361" fmla="*/ 4590326 w 12192614"/>
              <a:gd name="connsiteY361" fmla="*/ 1514487 h 6940094"/>
              <a:gd name="connsiteX362" fmla="*/ 4410802 w 12192614"/>
              <a:gd name="connsiteY362" fmla="*/ 1441003 h 6940094"/>
              <a:gd name="connsiteX363" fmla="*/ 0 w 12192614"/>
              <a:gd name="connsiteY363" fmla="*/ 0 h 6940094"/>
              <a:gd name="connsiteX364" fmla="*/ 12192614 w 12192614"/>
              <a:gd name="connsiteY364" fmla="*/ 82094 h 6940094"/>
              <a:gd name="connsiteX365" fmla="*/ 12192614 w 12192614"/>
              <a:gd name="connsiteY365" fmla="*/ 6940094 h 6940094"/>
              <a:gd name="connsiteX366" fmla="*/ 614 w 12192614"/>
              <a:gd name="connsiteY366" fmla="*/ 6940094 h 6940094"/>
              <a:gd name="connsiteX367" fmla="*/ 0 w 12192614"/>
              <a:gd name="connsiteY367" fmla="*/ 0 h 6940094"/>
              <a:gd name="connsiteX0" fmla="*/ 9084972 w 12192614"/>
              <a:gd name="connsiteY0" fmla="*/ 3999545 h 6940094"/>
              <a:gd name="connsiteX1" fmla="*/ 846099 w 12192614"/>
              <a:gd name="connsiteY1" fmla="*/ 431229 h 6940094"/>
              <a:gd name="connsiteX2" fmla="*/ 9178920 w 12192614"/>
              <a:gd name="connsiteY2" fmla="*/ 4033961 h 6940094"/>
              <a:gd name="connsiteX3" fmla="*/ 9260775 w 12192614"/>
              <a:gd name="connsiteY3" fmla="*/ 4123258 h 6940094"/>
              <a:gd name="connsiteX4" fmla="*/ 9354723 w 12192614"/>
              <a:gd name="connsiteY4" fmla="*/ 4345570 h 6940094"/>
              <a:gd name="connsiteX5" fmla="*/ 9391000 w 12192614"/>
              <a:gd name="connsiteY5" fmla="*/ 4588346 h 6940094"/>
              <a:gd name="connsiteX6" fmla="*/ 9347747 w 12192614"/>
              <a:gd name="connsiteY6" fmla="*/ 4727872 h 6940094"/>
              <a:gd name="connsiteX7" fmla="*/ 9233801 w 12192614"/>
              <a:gd name="connsiteY7" fmla="*/ 4780892 h 6940094"/>
              <a:gd name="connsiteX8" fmla="*/ 9147760 w 12192614"/>
              <a:gd name="connsiteY8" fmla="*/ 4753917 h 6940094"/>
              <a:gd name="connsiteX9" fmla="*/ 9076600 w 12192614"/>
              <a:gd name="connsiteY9" fmla="*/ 4681363 h 6940094"/>
              <a:gd name="connsiteX10" fmla="*/ 8968700 w 12192614"/>
              <a:gd name="connsiteY10" fmla="*/ 4436262 h 6940094"/>
              <a:gd name="connsiteX11" fmla="*/ 8925912 w 12192614"/>
              <a:gd name="connsiteY11" fmla="*/ 4193021 h 6940094"/>
              <a:gd name="connsiteX12" fmla="*/ 8961260 w 12192614"/>
              <a:gd name="connsiteY12" fmla="*/ 4069308 h 6940094"/>
              <a:gd name="connsiteX13" fmla="*/ 9084972 w 12192614"/>
              <a:gd name="connsiteY13" fmla="*/ 3999545 h 6940094"/>
              <a:gd name="connsiteX14" fmla="*/ 10244863 w 12192614"/>
              <a:gd name="connsiteY14" fmla="*/ 3483984 h 6940094"/>
              <a:gd name="connsiteX15" fmla="*/ 10045323 w 12192614"/>
              <a:gd name="connsiteY15" fmla="*/ 3760489 h 6940094"/>
              <a:gd name="connsiteX16" fmla="*/ 9963002 w 12192614"/>
              <a:gd name="connsiteY16" fmla="*/ 3798627 h 6940094"/>
              <a:gd name="connsiteX17" fmla="*/ 9931841 w 12192614"/>
              <a:gd name="connsiteY17" fmla="*/ 3862809 h 6940094"/>
              <a:gd name="connsiteX18" fmla="*/ 9993233 w 12192614"/>
              <a:gd name="connsiteY18" fmla="*/ 3952106 h 6940094"/>
              <a:gd name="connsiteX19" fmla="*/ 10043928 w 12192614"/>
              <a:gd name="connsiteY19" fmla="*/ 4007916 h 6940094"/>
              <a:gd name="connsiteX20" fmla="*/ 10055555 w 12192614"/>
              <a:gd name="connsiteY20" fmla="*/ 4114886 h 6940094"/>
              <a:gd name="connsiteX21" fmla="*/ 10052764 w 12192614"/>
              <a:gd name="connsiteY21" fmla="*/ 4259994 h 6940094"/>
              <a:gd name="connsiteX22" fmla="*/ 10048113 w 12192614"/>
              <a:gd name="connsiteY22" fmla="*/ 4483236 h 6940094"/>
              <a:gd name="connsiteX23" fmla="*/ 10081600 w 12192614"/>
              <a:gd name="connsiteY23" fmla="*/ 4749266 h 6940094"/>
              <a:gd name="connsiteX24" fmla="*/ 10202522 w 12192614"/>
              <a:gd name="connsiteY24" fmla="*/ 4911117 h 6940094"/>
              <a:gd name="connsiteX25" fmla="*/ 10680633 w 12192614"/>
              <a:gd name="connsiteY25" fmla="*/ 5053434 h 6940094"/>
              <a:gd name="connsiteX26" fmla="*/ 10987591 w 12192614"/>
              <a:gd name="connsiteY26" fmla="*/ 5003204 h 6940094"/>
              <a:gd name="connsiteX27" fmla="*/ 11277806 w 12192614"/>
              <a:gd name="connsiteY27" fmla="*/ 4741825 h 6940094"/>
              <a:gd name="connsiteX28" fmla="*/ 11308501 w 12192614"/>
              <a:gd name="connsiteY28" fmla="*/ 4450680 h 6940094"/>
              <a:gd name="connsiteX29" fmla="*/ 11308501 w 12192614"/>
              <a:gd name="connsiteY29" fmla="*/ 4223717 h 6940094"/>
              <a:gd name="connsiteX30" fmla="*/ 11317338 w 12192614"/>
              <a:gd name="connsiteY30" fmla="*/ 3985127 h 6940094"/>
              <a:gd name="connsiteX31" fmla="*/ 11373614 w 12192614"/>
              <a:gd name="connsiteY31" fmla="*/ 3925131 h 6940094"/>
              <a:gd name="connsiteX32" fmla="*/ 11432215 w 12192614"/>
              <a:gd name="connsiteY32" fmla="*/ 3885133 h 6940094"/>
              <a:gd name="connsiteX33" fmla="*/ 11443377 w 12192614"/>
              <a:gd name="connsiteY33" fmla="*/ 3845135 h 6940094"/>
              <a:gd name="connsiteX34" fmla="*/ 11378730 w 12192614"/>
              <a:gd name="connsiteY34" fmla="*/ 3765140 h 6940094"/>
              <a:gd name="connsiteX35" fmla="*/ 11226311 w 12192614"/>
              <a:gd name="connsiteY35" fmla="*/ 3483984 h 6940094"/>
              <a:gd name="connsiteX36" fmla="*/ 10956430 w 12192614"/>
              <a:gd name="connsiteY36" fmla="*/ 3765605 h 6940094"/>
              <a:gd name="connsiteX37" fmla="*/ 10889922 w 12192614"/>
              <a:gd name="connsiteY37" fmla="*/ 3846996 h 6940094"/>
              <a:gd name="connsiteX38" fmla="*/ 10907596 w 12192614"/>
              <a:gd name="connsiteY38" fmla="*/ 3890714 h 6940094"/>
              <a:gd name="connsiteX39" fmla="*/ 10973638 w 12192614"/>
              <a:gd name="connsiteY39" fmla="*/ 3929781 h 6940094"/>
              <a:gd name="connsiteX40" fmla="*/ 11033635 w 12192614"/>
              <a:gd name="connsiteY40" fmla="*/ 3993498 h 6940094"/>
              <a:gd name="connsiteX41" fmla="*/ 11047122 w 12192614"/>
              <a:gd name="connsiteY41" fmla="*/ 4269296 h 6940094"/>
              <a:gd name="connsiteX42" fmla="*/ 11047122 w 12192614"/>
              <a:gd name="connsiteY42" fmla="*/ 4473934 h 6940094"/>
              <a:gd name="connsiteX43" fmla="*/ 11037820 w 12192614"/>
              <a:gd name="connsiteY43" fmla="*/ 4595787 h 6940094"/>
              <a:gd name="connsiteX44" fmla="*/ 11003404 w 12192614"/>
              <a:gd name="connsiteY44" fmla="*/ 4676713 h 6940094"/>
              <a:gd name="connsiteX45" fmla="*/ 10911316 w 12192614"/>
              <a:gd name="connsiteY45" fmla="*/ 4751592 h 6940094"/>
              <a:gd name="connsiteX46" fmla="*/ 10776441 w 12192614"/>
              <a:gd name="connsiteY46" fmla="*/ 4779032 h 6940094"/>
              <a:gd name="connsiteX47" fmla="*/ 10584825 w 12192614"/>
              <a:gd name="connsiteY47" fmla="*/ 4710199 h 6940094"/>
              <a:gd name="connsiteX48" fmla="*/ 10498318 w 12192614"/>
              <a:gd name="connsiteY48" fmla="*/ 4466493 h 6940094"/>
              <a:gd name="connsiteX49" fmla="*/ 10505760 w 12192614"/>
              <a:gd name="connsiteY49" fmla="*/ 4116747 h 6940094"/>
              <a:gd name="connsiteX50" fmla="*/ 10516457 w 12192614"/>
              <a:gd name="connsiteY50" fmla="*/ 4003265 h 6940094"/>
              <a:gd name="connsiteX51" fmla="*/ 10556919 w 12192614"/>
              <a:gd name="connsiteY51" fmla="*/ 3955826 h 6940094"/>
              <a:gd name="connsiteX52" fmla="*/ 10612730 w 12192614"/>
              <a:gd name="connsiteY52" fmla="*/ 3926991 h 6940094"/>
              <a:gd name="connsiteX53" fmla="*/ 10641565 w 12192614"/>
              <a:gd name="connsiteY53" fmla="*/ 3864669 h 6940094"/>
              <a:gd name="connsiteX54" fmla="*/ 10542037 w 12192614"/>
              <a:gd name="connsiteY54" fmla="*/ 3763280 h 6940094"/>
              <a:gd name="connsiteX55" fmla="*/ 10244863 w 12192614"/>
              <a:gd name="connsiteY55" fmla="*/ 3483984 h 6940094"/>
              <a:gd name="connsiteX56" fmla="*/ 7411252 w 12192614"/>
              <a:gd name="connsiteY56" fmla="*/ 3523481 h 6940094"/>
              <a:gd name="connsiteX57" fmla="*/ 7125055 w 12192614"/>
              <a:gd name="connsiteY57" fmla="*/ 3766536 h 6940094"/>
              <a:gd name="connsiteX58" fmla="*/ 7031108 w 12192614"/>
              <a:gd name="connsiteY58" fmla="*/ 3856298 h 6940094"/>
              <a:gd name="connsiteX59" fmla="*/ 7057153 w 12192614"/>
              <a:gd name="connsiteY59" fmla="*/ 3915829 h 6940094"/>
              <a:gd name="connsiteX60" fmla="*/ 7133426 w 12192614"/>
              <a:gd name="connsiteY60" fmla="*/ 3950245 h 6940094"/>
              <a:gd name="connsiteX61" fmla="*/ 7226444 w 12192614"/>
              <a:gd name="connsiteY61" fmla="*/ 4014427 h 6940094"/>
              <a:gd name="connsiteX62" fmla="*/ 7443175 w 12192614"/>
              <a:gd name="connsiteY62" fmla="*/ 4260924 h 6940094"/>
              <a:gd name="connsiteX63" fmla="*/ 7508287 w 12192614"/>
              <a:gd name="connsiteY63" fmla="*/ 4368359 h 6940094"/>
              <a:gd name="connsiteX64" fmla="*/ 7523171 w 12192614"/>
              <a:gd name="connsiteY64" fmla="*/ 4484166 h 6940094"/>
              <a:gd name="connsiteX65" fmla="*/ 7493405 w 12192614"/>
              <a:gd name="connsiteY65" fmla="*/ 4787403 h 6940094"/>
              <a:gd name="connsiteX66" fmla="*/ 7427362 w 12192614"/>
              <a:gd name="connsiteY66" fmla="*/ 4834842 h 6940094"/>
              <a:gd name="connsiteX67" fmla="*/ 7356669 w 12192614"/>
              <a:gd name="connsiteY67" fmla="*/ 4917628 h 6940094"/>
              <a:gd name="connsiteX68" fmla="*/ 7472011 w 12192614"/>
              <a:gd name="connsiteY68" fmla="*/ 5017157 h 6940094"/>
              <a:gd name="connsiteX69" fmla="*/ 7762226 w 12192614"/>
              <a:gd name="connsiteY69" fmla="*/ 5235586 h 6940094"/>
              <a:gd name="connsiteX70" fmla="*/ 8136156 w 12192614"/>
              <a:gd name="connsiteY70" fmla="*/ 4920419 h 6940094"/>
              <a:gd name="connsiteX71" fmla="*/ 8068253 w 12192614"/>
              <a:gd name="connsiteY71" fmla="*/ 4832052 h 6940094"/>
              <a:gd name="connsiteX72" fmla="*/ 8014303 w 12192614"/>
              <a:gd name="connsiteY72" fmla="*/ 4788799 h 6940094"/>
              <a:gd name="connsiteX73" fmla="*/ 7996630 w 12192614"/>
              <a:gd name="connsiteY73" fmla="*/ 4710199 h 6940094"/>
              <a:gd name="connsiteX74" fmla="*/ 7988258 w 12192614"/>
              <a:gd name="connsiteY74" fmla="*/ 4510211 h 6940094"/>
              <a:gd name="connsiteX75" fmla="*/ 8019419 w 12192614"/>
              <a:gd name="connsiteY75" fmla="*/ 4317200 h 6940094"/>
              <a:gd name="connsiteX76" fmla="*/ 8177084 w 12192614"/>
              <a:gd name="connsiteY76" fmla="*/ 4115817 h 6940094"/>
              <a:gd name="connsiteX77" fmla="*/ 8320331 w 12192614"/>
              <a:gd name="connsiteY77" fmla="*/ 3973965 h 6940094"/>
              <a:gd name="connsiteX78" fmla="*/ 8412418 w 12192614"/>
              <a:gd name="connsiteY78" fmla="*/ 3933502 h 6940094"/>
              <a:gd name="connsiteX79" fmla="*/ 8493343 w 12192614"/>
              <a:gd name="connsiteY79" fmla="*/ 3903736 h 6940094"/>
              <a:gd name="connsiteX80" fmla="*/ 8516598 w 12192614"/>
              <a:gd name="connsiteY80" fmla="*/ 3846066 h 6940094"/>
              <a:gd name="connsiteX81" fmla="*/ 8496598 w 12192614"/>
              <a:gd name="connsiteY81" fmla="*/ 3790255 h 6940094"/>
              <a:gd name="connsiteX82" fmla="*/ 8445904 w 12192614"/>
              <a:gd name="connsiteY82" fmla="*/ 3754908 h 6940094"/>
              <a:gd name="connsiteX83" fmla="*/ 8264819 w 12192614"/>
              <a:gd name="connsiteY83" fmla="*/ 3510936 h 6940094"/>
              <a:gd name="connsiteX84" fmla="*/ 7951982 w 12192614"/>
              <a:gd name="connsiteY84" fmla="*/ 3845135 h 6940094"/>
              <a:gd name="connsiteX85" fmla="*/ 7970585 w 12192614"/>
              <a:gd name="connsiteY85" fmla="*/ 3902806 h 6940094"/>
              <a:gd name="connsiteX86" fmla="*/ 8000816 w 12192614"/>
              <a:gd name="connsiteY86" fmla="*/ 3942804 h 6940094"/>
              <a:gd name="connsiteX87" fmla="*/ 8005002 w 12192614"/>
              <a:gd name="connsiteY87" fmla="*/ 3967919 h 6940094"/>
              <a:gd name="connsiteX88" fmla="*/ 7968725 w 12192614"/>
              <a:gd name="connsiteY88" fmla="*/ 4040472 h 6940094"/>
              <a:gd name="connsiteX89" fmla="*/ 7920356 w 12192614"/>
              <a:gd name="connsiteY89" fmla="*/ 4092097 h 6940094"/>
              <a:gd name="connsiteX90" fmla="*/ 7882218 w 12192614"/>
              <a:gd name="connsiteY90" fmla="*/ 4106515 h 6940094"/>
              <a:gd name="connsiteX91" fmla="*/ 7817106 w 12192614"/>
              <a:gd name="connsiteY91" fmla="*/ 4059076 h 6940094"/>
              <a:gd name="connsiteX92" fmla="*/ 7764086 w 12192614"/>
              <a:gd name="connsiteY92" fmla="*/ 3952106 h 6940094"/>
              <a:gd name="connsiteX93" fmla="*/ 7793852 w 12192614"/>
              <a:gd name="connsiteY93" fmla="*/ 3897225 h 6940094"/>
              <a:gd name="connsiteX94" fmla="*/ 7814316 w 12192614"/>
              <a:gd name="connsiteY94" fmla="*/ 3847926 h 6940094"/>
              <a:gd name="connsiteX95" fmla="*/ 7787806 w 12192614"/>
              <a:gd name="connsiteY95" fmla="*/ 3791650 h 6940094"/>
              <a:gd name="connsiteX96" fmla="*/ 7717577 w 12192614"/>
              <a:gd name="connsiteY96" fmla="*/ 3758629 h 6940094"/>
              <a:gd name="connsiteX97" fmla="*/ 7411252 w 12192614"/>
              <a:gd name="connsiteY97" fmla="*/ 3523481 h 6940094"/>
              <a:gd name="connsiteX98" fmla="*/ 9173339 w 12192614"/>
              <a:gd name="connsiteY98" fmla="*/ 3732584 h 6940094"/>
              <a:gd name="connsiteX99" fmla="*/ 8892426 w 12192614"/>
              <a:gd name="connsiteY99" fmla="*/ 3780953 h 6940094"/>
              <a:gd name="connsiteX100" fmla="*/ 8591979 w 12192614"/>
              <a:gd name="connsiteY100" fmla="*/ 4002335 h 6940094"/>
              <a:gd name="connsiteX101" fmla="*/ 8466406 w 12192614"/>
              <a:gd name="connsiteY101" fmla="*/ 4393009 h 6940094"/>
              <a:gd name="connsiteX102" fmla="*/ 8564074 w 12192614"/>
              <a:gd name="connsiteY102" fmla="*/ 4741825 h 6940094"/>
              <a:gd name="connsiteX103" fmla="*/ 8842197 w 12192614"/>
              <a:gd name="connsiteY103" fmla="*/ 4986461 h 6940094"/>
              <a:gd name="connsiteX104" fmla="*/ 9150085 w 12192614"/>
              <a:gd name="connsiteY104" fmla="*/ 5053434 h 6940094"/>
              <a:gd name="connsiteX105" fmla="*/ 9394721 w 12192614"/>
              <a:gd name="connsiteY105" fmla="*/ 5014366 h 6940094"/>
              <a:gd name="connsiteX106" fmla="*/ 9715631 w 12192614"/>
              <a:gd name="connsiteY106" fmla="*/ 4803216 h 6940094"/>
              <a:gd name="connsiteX107" fmla="*/ 9860739 w 12192614"/>
              <a:gd name="connsiteY107" fmla="*/ 4410682 h 6940094"/>
              <a:gd name="connsiteX108" fmla="*/ 9787255 w 12192614"/>
              <a:gd name="connsiteY108" fmla="*/ 4113026 h 6940094"/>
              <a:gd name="connsiteX109" fmla="*/ 9590988 w 12192614"/>
              <a:gd name="connsiteY109" fmla="*/ 3869320 h 6940094"/>
              <a:gd name="connsiteX110" fmla="*/ 9173339 w 12192614"/>
              <a:gd name="connsiteY110" fmla="*/ 3732584 h 6940094"/>
              <a:gd name="connsiteX111" fmla="*/ 4368014 w 12192614"/>
              <a:gd name="connsiteY111" fmla="*/ 1951670 h 6940094"/>
              <a:gd name="connsiteX112" fmla="*/ 4403361 w 12192614"/>
              <a:gd name="connsiteY112" fmla="*/ 1970273 h 6940094"/>
              <a:gd name="connsiteX113" fmla="*/ 4451730 w 12192614"/>
              <a:gd name="connsiteY113" fmla="*/ 2043757 h 6940094"/>
              <a:gd name="connsiteX114" fmla="*/ 4521493 w 12192614"/>
              <a:gd name="connsiteY114" fmla="*/ 2194446 h 6940094"/>
              <a:gd name="connsiteX115" fmla="*/ 4471264 w 12192614"/>
              <a:gd name="connsiteY115" fmla="*/ 2216770 h 6940094"/>
              <a:gd name="connsiteX116" fmla="*/ 4288950 w 12192614"/>
              <a:gd name="connsiteY116" fmla="*/ 2216770 h 6940094"/>
              <a:gd name="connsiteX117" fmla="*/ 4246161 w 12192614"/>
              <a:gd name="connsiteY117" fmla="*/ 2193516 h 6940094"/>
              <a:gd name="connsiteX118" fmla="*/ 4285228 w 12192614"/>
              <a:gd name="connsiteY118" fmla="*/ 2080034 h 6940094"/>
              <a:gd name="connsiteX119" fmla="*/ 4312203 w 12192614"/>
              <a:gd name="connsiteY119" fmla="*/ 2013992 h 6940094"/>
              <a:gd name="connsiteX120" fmla="*/ 4368014 w 12192614"/>
              <a:gd name="connsiteY120" fmla="*/ 1951670 h 6940094"/>
              <a:gd name="connsiteX121" fmla="*/ 7250108 w 12192614"/>
              <a:gd name="connsiteY121" fmla="*/ 1453096 h 6940094"/>
              <a:gd name="connsiteX122" fmla="*/ 7011983 w 12192614"/>
              <a:gd name="connsiteY122" fmla="*/ 1471699 h 6940094"/>
              <a:gd name="connsiteX123" fmla="*/ 6907803 w 12192614"/>
              <a:gd name="connsiteY123" fmla="*/ 1512627 h 6940094"/>
              <a:gd name="connsiteX124" fmla="*/ 6875247 w 12192614"/>
              <a:gd name="connsiteY124" fmla="*/ 1584250 h 6940094"/>
              <a:gd name="connsiteX125" fmla="*/ 6927337 w 12192614"/>
              <a:gd name="connsiteY125" fmla="*/ 1667036 h 6940094"/>
              <a:gd name="connsiteX126" fmla="*/ 6972915 w 12192614"/>
              <a:gd name="connsiteY126" fmla="*/ 1705173 h 6940094"/>
              <a:gd name="connsiteX127" fmla="*/ 6993379 w 12192614"/>
              <a:gd name="connsiteY127" fmla="*/ 1769356 h 6940094"/>
              <a:gd name="connsiteX128" fmla="*/ 7012913 w 12192614"/>
              <a:gd name="connsiteY128" fmla="*/ 2138635 h 6940094"/>
              <a:gd name="connsiteX129" fmla="*/ 6994309 w 12192614"/>
              <a:gd name="connsiteY129" fmla="*/ 2462336 h 6940094"/>
              <a:gd name="connsiteX130" fmla="*/ 6974310 w 12192614"/>
              <a:gd name="connsiteY130" fmla="*/ 2529774 h 6940094"/>
              <a:gd name="connsiteX131" fmla="*/ 6938499 w 12192614"/>
              <a:gd name="connsiteY131" fmla="*/ 2566516 h 6940094"/>
              <a:gd name="connsiteX132" fmla="*/ 6882688 w 12192614"/>
              <a:gd name="connsiteY132" fmla="*/ 2651162 h 6940094"/>
              <a:gd name="connsiteX133" fmla="*/ 6903617 w 12192614"/>
              <a:gd name="connsiteY133" fmla="*/ 2706508 h 6940094"/>
              <a:gd name="connsiteX134" fmla="*/ 6958032 w 12192614"/>
              <a:gd name="connsiteY134" fmla="*/ 2740459 h 6940094"/>
              <a:gd name="connsiteX135" fmla="*/ 7209180 w 12192614"/>
              <a:gd name="connsiteY135" fmla="*/ 2909158 h 6940094"/>
              <a:gd name="connsiteX136" fmla="*/ 7484512 w 12192614"/>
              <a:gd name="connsiteY136" fmla="*/ 2734413 h 6940094"/>
              <a:gd name="connsiteX137" fmla="*/ 7566367 w 12192614"/>
              <a:gd name="connsiteY137" fmla="*/ 2646511 h 6940094"/>
              <a:gd name="connsiteX138" fmla="*/ 7516138 w 12192614"/>
              <a:gd name="connsiteY138" fmla="*/ 2565586 h 6940094"/>
              <a:gd name="connsiteX139" fmla="*/ 7486372 w 12192614"/>
              <a:gd name="connsiteY139" fmla="*/ 2545122 h 6940094"/>
              <a:gd name="connsiteX140" fmla="*/ 7451026 w 12192614"/>
              <a:gd name="connsiteY140" fmla="*/ 2430710 h 6940094"/>
              <a:gd name="connsiteX141" fmla="*/ 7504976 w 12192614"/>
              <a:gd name="connsiteY141" fmla="*/ 2329321 h 6940094"/>
              <a:gd name="connsiteX142" fmla="*/ 7543578 w 12192614"/>
              <a:gd name="connsiteY142" fmla="*/ 2346530 h 6940094"/>
              <a:gd name="connsiteX143" fmla="*/ 7616597 w 12192614"/>
              <a:gd name="connsiteY143" fmla="*/ 2419548 h 6940094"/>
              <a:gd name="connsiteX144" fmla="*/ 7808213 w 12192614"/>
              <a:gd name="connsiteY144" fmla="*/ 2648371 h 6940094"/>
              <a:gd name="connsiteX145" fmla="*/ 7874721 w 12192614"/>
              <a:gd name="connsiteY145" fmla="*/ 2726506 h 6940094"/>
              <a:gd name="connsiteX146" fmla="*/ 7931926 w 12192614"/>
              <a:gd name="connsiteY146" fmla="*/ 2742319 h 6940094"/>
              <a:gd name="connsiteX147" fmla="*/ 8284463 w 12192614"/>
              <a:gd name="connsiteY147" fmla="*/ 2742319 h 6940094"/>
              <a:gd name="connsiteX148" fmla="*/ 8424920 w 12192614"/>
              <a:gd name="connsiteY148" fmla="*/ 2643721 h 6940094"/>
              <a:gd name="connsiteX149" fmla="*/ 8403990 w 12192614"/>
              <a:gd name="connsiteY149" fmla="*/ 2575818 h 6940094"/>
              <a:gd name="connsiteX150" fmla="*/ 8332832 w 12192614"/>
              <a:gd name="connsiteY150" fmla="*/ 2528379 h 6940094"/>
              <a:gd name="connsiteX151" fmla="*/ 8279812 w 12192614"/>
              <a:gd name="connsiteY151" fmla="*/ 2498148 h 6940094"/>
              <a:gd name="connsiteX152" fmla="*/ 8215630 w 12192614"/>
              <a:gd name="connsiteY152" fmla="*/ 2429780 h 6940094"/>
              <a:gd name="connsiteX153" fmla="*/ 7867744 w 12192614"/>
              <a:gd name="connsiteY153" fmla="*/ 2027014 h 6940094"/>
              <a:gd name="connsiteX154" fmla="*/ 7820770 w 12192614"/>
              <a:gd name="connsiteY154" fmla="*/ 1963762 h 6940094"/>
              <a:gd name="connsiteX155" fmla="*/ 7808213 w 12192614"/>
              <a:gd name="connsiteY155" fmla="*/ 1917253 h 6940094"/>
              <a:gd name="connsiteX156" fmla="*/ 7863093 w 12192614"/>
              <a:gd name="connsiteY156" fmla="*/ 1822375 h 6940094"/>
              <a:gd name="connsiteX157" fmla="*/ 7962622 w 12192614"/>
              <a:gd name="connsiteY157" fmla="*/ 1726567 h 6940094"/>
              <a:gd name="connsiteX158" fmla="*/ 8026339 w 12192614"/>
              <a:gd name="connsiteY158" fmla="*/ 1678663 h 6940094"/>
              <a:gd name="connsiteX159" fmla="*/ 8100288 w 12192614"/>
              <a:gd name="connsiteY159" fmla="*/ 1667036 h 6940094"/>
              <a:gd name="connsiteX160" fmla="*/ 8190515 w 12192614"/>
              <a:gd name="connsiteY160" fmla="*/ 1659595 h 6940094"/>
              <a:gd name="connsiteX161" fmla="*/ 8234234 w 12192614"/>
              <a:gd name="connsiteY161" fmla="*/ 1626574 h 6940094"/>
              <a:gd name="connsiteX162" fmla="*/ 8251907 w 12192614"/>
              <a:gd name="connsiteY162" fmla="*/ 1571228 h 6940094"/>
              <a:gd name="connsiteX163" fmla="*/ 8167261 w 12192614"/>
              <a:gd name="connsiteY163" fmla="*/ 1472629 h 6940094"/>
              <a:gd name="connsiteX164" fmla="*/ 7955181 w 12192614"/>
              <a:gd name="connsiteY164" fmla="*/ 1454026 h 6940094"/>
              <a:gd name="connsiteX165" fmla="*/ 7701243 w 12192614"/>
              <a:gd name="connsiteY165" fmla="*/ 1482396 h 6940094"/>
              <a:gd name="connsiteX166" fmla="*/ 7626829 w 12192614"/>
              <a:gd name="connsiteY166" fmla="*/ 1579599 h 6940094"/>
              <a:gd name="connsiteX167" fmla="*/ 7638921 w 12192614"/>
              <a:gd name="connsiteY167" fmla="*/ 1622388 h 6940094"/>
              <a:gd name="connsiteX168" fmla="*/ 7656594 w 12192614"/>
              <a:gd name="connsiteY168" fmla="*/ 1672617 h 6940094"/>
              <a:gd name="connsiteX169" fmla="*/ 7586831 w 12192614"/>
              <a:gd name="connsiteY169" fmla="*/ 1790749 h 6940094"/>
              <a:gd name="connsiteX170" fmla="*/ 7506371 w 12192614"/>
              <a:gd name="connsiteY170" fmla="*/ 1883767 h 6940094"/>
              <a:gd name="connsiteX171" fmla="*/ 7464978 w 12192614"/>
              <a:gd name="connsiteY171" fmla="*/ 1902370 h 6940094"/>
              <a:gd name="connsiteX172" fmla="*/ 7429632 w 12192614"/>
              <a:gd name="connsiteY172" fmla="*/ 1824236 h 6940094"/>
              <a:gd name="connsiteX173" fmla="*/ 7442189 w 12192614"/>
              <a:gd name="connsiteY173" fmla="*/ 1727497 h 6940094"/>
              <a:gd name="connsiteX174" fmla="*/ 7469629 w 12192614"/>
              <a:gd name="connsiteY174" fmla="*/ 1665176 h 6940094"/>
              <a:gd name="connsiteX175" fmla="*/ 7520324 w 12192614"/>
              <a:gd name="connsiteY175" fmla="*/ 1617272 h 6940094"/>
              <a:gd name="connsiteX176" fmla="*/ 7530091 w 12192614"/>
              <a:gd name="connsiteY176" fmla="*/ 1574019 h 6940094"/>
              <a:gd name="connsiteX177" fmla="*/ 7466839 w 12192614"/>
              <a:gd name="connsiteY177" fmla="*/ 1481001 h 6940094"/>
              <a:gd name="connsiteX178" fmla="*/ 7250108 w 12192614"/>
              <a:gd name="connsiteY178" fmla="*/ 1453096 h 6940094"/>
              <a:gd name="connsiteX179" fmla="*/ 5628960 w 12192614"/>
              <a:gd name="connsiteY179" fmla="*/ 1453096 h 6940094"/>
              <a:gd name="connsiteX180" fmla="*/ 5446646 w 12192614"/>
              <a:gd name="connsiteY180" fmla="*/ 1460537 h 6940094"/>
              <a:gd name="connsiteX181" fmla="*/ 5293167 w 12192614"/>
              <a:gd name="connsiteY181" fmla="*/ 1573088 h 6940094"/>
              <a:gd name="connsiteX182" fmla="*/ 5309445 w 12192614"/>
              <a:gd name="connsiteY182" fmla="*/ 1620527 h 6940094"/>
              <a:gd name="connsiteX183" fmla="*/ 5367581 w 12192614"/>
              <a:gd name="connsiteY183" fmla="*/ 1660525 h 6940094"/>
              <a:gd name="connsiteX184" fmla="*/ 5419671 w 12192614"/>
              <a:gd name="connsiteY184" fmla="*/ 1697732 h 6940094"/>
              <a:gd name="connsiteX185" fmla="*/ 5445716 w 12192614"/>
              <a:gd name="connsiteY185" fmla="*/ 1757263 h 6940094"/>
              <a:gd name="connsiteX186" fmla="*/ 5473621 w 12192614"/>
              <a:gd name="connsiteY186" fmla="*/ 2107009 h 6940094"/>
              <a:gd name="connsiteX187" fmla="*/ 5457808 w 12192614"/>
              <a:gd name="connsiteY187" fmla="*/ 2452104 h 6940094"/>
              <a:gd name="connsiteX188" fmla="*/ 5404788 w 12192614"/>
              <a:gd name="connsiteY188" fmla="*/ 2544192 h 6940094"/>
              <a:gd name="connsiteX189" fmla="*/ 5346187 w 12192614"/>
              <a:gd name="connsiteY189" fmla="*/ 2586980 h 6940094"/>
              <a:gd name="connsiteX190" fmla="*/ 5333164 w 12192614"/>
              <a:gd name="connsiteY190" fmla="*/ 2634419 h 6940094"/>
              <a:gd name="connsiteX191" fmla="*/ 5402463 w 12192614"/>
              <a:gd name="connsiteY191" fmla="*/ 2727901 h 6940094"/>
              <a:gd name="connsiteX192" fmla="*/ 5667842 w 12192614"/>
              <a:gd name="connsiteY192" fmla="*/ 2963062 h 6940094"/>
              <a:gd name="connsiteX193" fmla="*/ 5875457 w 12192614"/>
              <a:gd name="connsiteY193" fmla="*/ 2631628 h 6940094"/>
              <a:gd name="connsiteX194" fmla="*/ 5813135 w 12192614"/>
              <a:gd name="connsiteY194" fmla="*/ 2551633 h 6940094"/>
              <a:gd name="connsiteX195" fmla="*/ 5754069 w 12192614"/>
              <a:gd name="connsiteY195" fmla="*/ 2481870 h 6940094"/>
              <a:gd name="connsiteX196" fmla="*/ 5739651 w 12192614"/>
              <a:gd name="connsiteY196" fmla="*/ 2305137 h 6940094"/>
              <a:gd name="connsiteX197" fmla="*/ 5796392 w 12192614"/>
              <a:gd name="connsiteY197" fmla="*/ 2147937 h 6940094"/>
              <a:gd name="connsiteX198" fmla="*/ 5892200 w 12192614"/>
              <a:gd name="connsiteY198" fmla="*/ 2200027 h 6940094"/>
              <a:gd name="connsiteX199" fmla="*/ 6443794 w 12192614"/>
              <a:gd name="connsiteY199" fmla="*/ 2693950 h 6940094"/>
              <a:gd name="connsiteX200" fmla="*/ 6513092 w 12192614"/>
              <a:gd name="connsiteY200" fmla="*/ 2749761 h 6940094"/>
              <a:gd name="connsiteX201" fmla="*/ 6562857 w 12192614"/>
              <a:gd name="connsiteY201" fmla="*/ 2761853 h 6940094"/>
              <a:gd name="connsiteX202" fmla="*/ 6654014 w 12192614"/>
              <a:gd name="connsiteY202" fmla="*/ 2671626 h 6940094"/>
              <a:gd name="connsiteX203" fmla="*/ 6673547 w 12192614"/>
              <a:gd name="connsiteY203" fmla="*/ 2435361 h 6940094"/>
              <a:gd name="connsiteX204" fmla="*/ 6672617 w 12192614"/>
              <a:gd name="connsiteY204" fmla="*/ 2244675 h 6940094"/>
              <a:gd name="connsiteX205" fmla="*/ 6672617 w 12192614"/>
              <a:gd name="connsiteY205" fmla="*/ 1941438 h 6940094"/>
              <a:gd name="connsiteX206" fmla="*/ 6698662 w 12192614"/>
              <a:gd name="connsiteY206" fmla="*/ 1708894 h 6940094"/>
              <a:gd name="connsiteX207" fmla="*/ 6716336 w 12192614"/>
              <a:gd name="connsiteY207" fmla="*/ 1680989 h 6940094"/>
              <a:gd name="connsiteX208" fmla="*/ 6754473 w 12192614"/>
              <a:gd name="connsiteY208" fmla="*/ 1659595 h 6940094"/>
              <a:gd name="connsiteX209" fmla="*/ 6824236 w 12192614"/>
              <a:gd name="connsiteY209" fmla="*/ 1568437 h 6940094"/>
              <a:gd name="connsiteX210" fmla="*/ 6738660 w 12192614"/>
              <a:gd name="connsiteY210" fmla="*/ 1469839 h 6940094"/>
              <a:gd name="connsiteX211" fmla="*/ 6544253 w 12192614"/>
              <a:gd name="connsiteY211" fmla="*/ 1331813 h 6940094"/>
              <a:gd name="connsiteX212" fmla="*/ 6391704 w 12192614"/>
              <a:gd name="connsiteY212" fmla="*/ 1462397 h 6940094"/>
              <a:gd name="connsiteX213" fmla="*/ 6284734 w 12192614"/>
              <a:gd name="connsiteY213" fmla="*/ 1562856 h 6940094"/>
              <a:gd name="connsiteX214" fmla="*/ 6299617 w 12192614"/>
              <a:gd name="connsiteY214" fmla="*/ 1614481 h 6940094"/>
              <a:gd name="connsiteX215" fmla="*/ 6350776 w 12192614"/>
              <a:gd name="connsiteY215" fmla="*/ 1652153 h 6940094"/>
              <a:gd name="connsiteX216" fmla="*/ 6409378 w 12192614"/>
              <a:gd name="connsiteY216" fmla="*/ 1716335 h 6940094"/>
              <a:gd name="connsiteX217" fmla="*/ 6423330 w 12192614"/>
              <a:gd name="connsiteY217" fmla="*/ 1876326 h 6940094"/>
              <a:gd name="connsiteX218" fmla="*/ 6374961 w 12192614"/>
              <a:gd name="connsiteY218" fmla="*/ 1979575 h 6940094"/>
              <a:gd name="connsiteX219" fmla="*/ 6281013 w 12192614"/>
              <a:gd name="connsiteY219" fmla="*/ 1922834 h 6940094"/>
              <a:gd name="connsiteX220" fmla="*/ 5817786 w 12192614"/>
              <a:gd name="connsiteY220" fmla="*/ 1517278 h 6940094"/>
              <a:gd name="connsiteX221" fmla="*/ 5737326 w 12192614"/>
              <a:gd name="connsiteY221" fmla="*/ 1464723 h 6940094"/>
              <a:gd name="connsiteX222" fmla="*/ 5628960 w 12192614"/>
              <a:gd name="connsiteY222" fmla="*/ 1453096 h 6940094"/>
              <a:gd name="connsiteX223" fmla="*/ 2610540 w 12192614"/>
              <a:gd name="connsiteY223" fmla="*/ 1452165 h 6940094"/>
              <a:gd name="connsiteX224" fmla="*/ 2392879 w 12192614"/>
              <a:gd name="connsiteY224" fmla="*/ 1473559 h 6940094"/>
              <a:gd name="connsiteX225" fmla="*/ 2210565 w 12192614"/>
              <a:gd name="connsiteY225" fmla="*/ 1603784 h 6940094"/>
              <a:gd name="connsiteX226" fmla="*/ 2251492 w 12192614"/>
              <a:gd name="connsiteY226" fmla="*/ 1662385 h 6940094"/>
              <a:gd name="connsiteX227" fmla="*/ 2327302 w 12192614"/>
              <a:gd name="connsiteY227" fmla="*/ 1718661 h 6940094"/>
              <a:gd name="connsiteX228" fmla="*/ 2340790 w 12192614"/>
              <a:gd name="connsiteY228" fmla="*/ 1824236 h 6940094"/>
              <a:gd name="connsiteX229" fmla="*/ 2344510 w 12192614"/>
              <a:gd name="connsiteY229" fmla="*/ 2079104 h 6940094"/>
              <a:gd name="connsiteX230" fmla="*/ 2345440 w 12192614"/>
              <a:gd name="connsiteY230" fmla="*/ 2156308 h 6940094"/>
              <a:gd name="connsiteX231" fmla="*/ 2331487 w 12192614"/>
              <a:gd name="connsiteY231" fmla="*/ 2440942 h 6940094"/>
              <a:gd name="connsiteX232" fmla="*/ 2315209 w 12192614"/>
              <a:gd name="connsiteY232" fmla="*/ 2509775 h 6940094"/>
              <a:gd name="connsiteX233" fmla="*/ 2278468 w 12192614"/>
              <a:gd name="connsiteY233" fmla="*/ 2543262 h 6940094"/>
              <a:gd name="connsiteX234" fmla="*/ 2213355 w 12192614"/>
              <a:gd name="connsiteY234" fmla="*/ 2586050 h 6940094"/>
              <a:gd name="connsiteX235" fmla="*/ 2198473 w 12192614"/>
              <a:gd name="connsiteY235" fmla="*/ 2633489 h 6940094"/>
              <a:gd name="connsiteX236" fmla="*/ 2222192 w 12192614"/>
              <a:gd name="connsiteY236" fmla="*/ 2689764 h 6940094"/>
              <a:gd name="connsiteX237" fmla="*/ 2287769 w 12192614"/>
              <a:gd name="connsiteY237" fmla="*/ 2729297 h 6940094"/>
              <a:gd name="connsiteX238" fmla="*/ 2579362 w 12192614"/>
              <a:gd name="connsiteY238" fmla="*/ 3003490 h 6940094"/>
              <a:gd name="connsiteX239" fmla="*/ 2794715 w 12192614"/>
              <a:gd name="connsiteY239" fmla="*/ 2726506 h 6940094"/>
              <a:gd name="connsiteX240" fmla="*/ 2884942 w 12192614"/>
              <a:gd name="connsiteY240" fmla="*/ 2626977 h 6940094"/>
              <a:gd name="connsiteX241" fmla="*/ 2845875 w 12192614"/>
              <a:gd name="connsiteY241" fmla="*/ 2553494 h 6940094"/>
              <a:gd name="connsiteX242" fmla="*/ 2797506 w 12192614"/>
              <a:gd name="connsiteY242" fmla="*/ 2515356 h 6940094"/>
              <a:gd name="connsiteX243" fmla="*/ 2767740 w 12192614"/>
              <a:gd name="connsiteY243" fmla="*/ 2362807 h 6940094"/>
              <a:gd name="connsiteX244" fmla="*/ 2773321 w 12192614"/>
              <a:gd name="connsiteY244" fmla="*/ 2253047 h 6940094"/>
              <a:gd name="connsiteX245" fmla="*/ 2796576 w 12192614"/>
              <a:gd name="connsiteY245" fmla="*/ 2209328 h 6940094"/>
              <a:gd name="connsiteX246" fmla="*/ 3008656 w 12192614"/>
              <a:gd name="connsiteY246" fmla="*/ 2190725 h 6940094"/>
              <a:gd name="connsiteX247" fmla="*/ 3098418 w 12192614"/>
              <a:gd name="connsiteY247" fmla="*/ 2204678 h 6940094"/>
              <a:gd name="connsiteX248" fmla="*/ 3115626 w 12192614"/>
              <a:gd name="connsiteY248" fmla="*/ 2277231 h 6940094"/>
              <a:gd name="connsiteX249" fmla="*/ 3098883 w 12192614"/>
              <a:gd name="connsiteY249" fmla="*/ 2468848 h 6940094"/>
              <a:gd name="connsiteX250" fmla="*/ 3079814 w 12192614"/>
              <a:gd name="connsiteY250" fmla="*/ 2523728 h 6940094"/>
              <a:gd name="connsiteX251" fmla="*/ 3043072 w 12192614"/>
              <a:gd name="connsiteY251" fmla="*/ 2553494 h 6940094"/>
              <a:gd name="connsiteX252" fmla="*/ 2988192 w 12192614"/>
              <a:gd name="connsiteY252" fmla="*/ 2636279 h 6940094"/>
              <a:gd name="connsiteX253" fmla="*/ 3059815 w 12192614"/>
              <a:gd name="connsiteY253" fmla="*/ 2728367 h 6940094"/>
              <a:gd name="connsiteX254" fmla="*/ 3346757 w 12192614"/>
              <a:gd name="connsiteY254" fmla="*/ 3003490 h 6940094"/>
              <a:gd name="connsiteX255" fmla="*/ 3577458 w 12192614"/>
              <a:gd name="connsiteY255" fmla="*/ 2728832 h 6940094"/>
              <a:gd name="connsiteX256" fmla="*/ 3661639 w 12192614"/>
              <a:gd name="connsiteY256" fmla="*/ 2626047 h 6940094"/>
              <a:gd name="connsiteX257" fmla="*/ 3626292 w 12192614"/>
              <a:gd name="connsiteY257" fmla="*/ 2566516 h 6940094"/>
              <a:gd name="connsiteX258" fmla="*/ 3567691 w 12192614"/>
              <a:gd name="connsiteY258" fmla="*/ 2529309 h 6940094"/>
              <a:gd name="connsiteX259" fmla="*/ 3550948 w 12192614"/>
              <a:gd name="connsiteY259" fmla="*/ 2492102 h 6940094"/>
              <a:gd name="connsiteX260" fmla="*/ 3536995 w 12192614"/>
              <a:gd name="connsiteY260" fmla="*/ 2252117 h 6940094"/>
              <a:gd name="connsiteX261" fmla="*/ 3542576 w 12192614"/>
              <a:gd name="connsiteY261" fmla="*/ 1960972 h 6940094"/>
              <a:gd name="connsiteX262" fmla="*/ 3551878 w 12192614"/>
              <a:gd name="connsiteY262" fmla="*/ 1754473 h 6940094"/>
              <a:gd name="connsiteX263" fmla="*/ 3569552 w 12192614"/>
              <a:gd name="connsiteY263" fmla="*/ 1697267 h 6940094"/>
              <a:gd name="connsiteX264" fmla="*/ 3616990 w 12192614"/>
              <a:gd name="connsiteY264" fmla="*/ 1665176 h 6940094"/>
              <a:gd name="connsiteX265" fmla="*/ 3674661 w 12192614"/>
              <a:gd name="connsiteY265" fmla="*/ 1581460 h 6940094"/>
              <a:gd name="connsiteX266" fmla="*/ 3593271 w 12192614"/>
              <a:gd name="connsiteY266" fmla="*/ 1484256 h 6940094"/>
              <a:gd name="connsiteX267" fmla="*/ 3340728 w 12192614"/>
              <a:gd name="connsiteY267" fmla="*/ 1453096 h 6940094"/>
              <a:gd name="connsiteX268" fmla="*/ 3097953 w 12192614"/>
              <a:gd name="connsiteY268" fmla="*/ 1476350 h 6940094"/>
              <a:gd name="connsiteX269" fmla="*/ 3022608 w 12192614"/>
              <a:gd name="connsiteY269" fmla="*/ 1518673 h 6940094"/>
              <a:gd name="connsiteX270" fmla="*/ 2993773 w 12192614"/>
              <a:gd name="connsiteY270" fmla="*/ 1587971 h 6940094"/>
              <a:gd name="connsiteX271" fmla="*/ 3006795 w 12192614"/>
              <a:gd name="connsiteY271" fmla="*/ 1631224 h 6940094"/>
              <a:gd name="connsiteX272" fmla="*/ 3060745 w 12192614"/>
              <a:gd name="connsiteY272" fmla="*/ 1670757 h 6940094"/>
              <a:gd name="connsiteX273" fmla="*/ 3090363 w 12192614"/>
              <a:gd name="connsiteY273" fmla="*/ 1992841 h 6940094"/>
              <a:gd name="connsiteX274" fmla="*/ 3115626 w 12192614"/>
              <a:gd name="connsiteY274" fmla="*/ 1907952 h 6940094"/>
              <a:gd name="connsiteX275" fmla="*/ 3092372 w 12192614"/>
              <a:gd name="connsiteY275" fmla="*/ 1959111 h 6940094"/>
              <a:gd name="connsiteX276" fmla="*/ 2973309 w 12192614"/>
              <a:gd name="connsiteY276" fmla="*/ 1969343 h 6940094"/>
              <a:gd name="connsiteX277" fmla="*/ 2839829 w 12192614"/>
              <a:gd name="connsiteY277" fmla="*/ 1967483 h 6940094"/>
              <a:gd name="connsiteX278" fmla="*/ 2797506 w 12192614"/>
              <a:gd name="connsiteY278" fmla="*/ 1956321 h 6940094"/>
              <a:gd name="connsiteX279" fmla="*/ 2773321 w 12192614"/>
              <a:gd name="connsiteY279" fmla="*/ 1876326 h 6940094"/>
              <a:gd name="connsiteX280" fmla="*/ 2783088 w 12192614"/>
              <a:gd name="connsiteY280" fmla="*/ 1729358 h 6940094"/>
              <a:gd name="connsiteX281" fmla="*/ 2829132 w 12192614"/>
              <a:gd name="connsiteY281" fmla="*/ 1670757 h 6940094"/>
              <a:gd name="connsiteX282" fmla="*/ 2885873 w 12192614"/>
              <a:gd name="connsiteY282" fmla="*/ 1625178 h 6940094"/>
              <a:gd name="connsiteX283" fmla="*/ 2900755 w 12192614"/>
              <a:gd name="connsiteY283" fmla="*/ 1572158 h 6940094"/>
              <a:gd name="connsiteX284" fmla="*/ 2610540 w 12192614"/>
              <a:gd name="connsiteY284" fmla="*/ 1452165 h 6940094"/>
              <a:gd name="connsiteX285" fmla="*/ 1957929 w 12192614"/>
              <a:gd name="connsiteY285" fmla="*/ 1443794 h 6940094"/>
              <a:gd name="connsiteX286" fmla="*/ 1908630 w 12192614"/>
              <a:gd name="connsiteY286" fmla="*/ 1451235 h 6940094"/>
              <a:gd name="connsiteX287" fmla="*/ 1764452 w 12192614"/>
              <a:gd name="connsiteY287" fmla="*/ 1472629 h 6940094"/>
              <a:gd name="connsiteX288" fmla="*/ 1274249 w 12192614"/>
              <a:gd name="connsiteY288" fmla="*/ 1472629 h 6940094"/>
              <a:gd name="connsiteX289" fmla="*/ 1200301 w 12192614"/>
              <a:gd name="connsiteY289" fmla="*/ 1468909 h 6940094"/>
              <a:gd name="connsiteX290" fmla="*/ 1117980 w 12192614"/>
              <a:gd name="connsiteY290" fmla="*/ 1454956 h 6940094"/>
              <a:gd name="connsiteX291" fmla="*/ 1075192 w 12192614"/>
              <a:gd name="connsiteY291" fmla="*/ 1449375 h 6940094"/>
              <a:gd name="connsiteX292" fmla="*/ 935666 w 12192614"/>
              <a:gd name="connsiteY292" fmla="*/ 1544253 h 6940094"/>
              <a:gd name="connsiteX293" fmla="*/ 865902 w 12192614"/>
              <a:gd name="connsiteY293" fmla="*/ 1672152 h 6940094"/>
              <a:gd name="connsiteX294" fmla="*/ 839857 w 12192614"/>
              <a:gd name="connsiteY294" fmla="*/ 1799121 h 6940094"/>
              <a:gd name="connsiteX295" fmla="*/ 872414 w 12192614"/>
              <a:gd name="connsiteY295" fmla="*/ 1895394 h 6940094"/>
              <a:gd name="connsiteX296" fmla="*/ 884691 w 12192614"/>
              <a:gd name="connsiteY296" fmla="*/ 2000446 h 6940094"/>
              <a:gd name="connsiteX297" fmla="*/ 1047287 w 12192614"/>
              <a:gd name="connsiteY297" fmla="*/ 1896789 h 6940094"/>
              <a:gd name="connsiteX298" fmla="*/ 1149606 w 12192614"/>
              <a:gd name="connsiteY298" fmla="*/ 1771216 h 6940094"/>
              <a:gd name="connsiteX299" fmla="*/ 1220299 w 12192614"/>
              <a:gd name="connsiteY299" fmla="*/ 1719126 h 6940094"/>
              <a:gd name="connsiteX300" fmla="*/ 1263088 w 12192614"/>
              <a:gd name="connsiteY300" fmla="*/ 1754473 h 6940094"/>
              <a:gd name="connsiteX301" fmla="*/ 1276110 w 12192614"/>
              <a:gd name="connsiteY301" fmla="*/ 1873535 h 6940094"/>
              <a:gd name="connsiteX302" fmla="*/ 1269599 w 12192614"/>
              <a:gd name="connsiteY302" fmla="*/ 2154913 h 6940094"/>
              <a:gd name="connsiteX303" fmla="*/ 1255646 w 12192614"/>
              <a:gd name="connsiteY303" fmla="*/ 2389783 h 6940094"/>
              <a:gd name="connsiteX304" fmla="*/ 1233787 w 12192614"/>
              <a:gd name="connsiteY304" fmla="*/ 2500474 h 6940094"/>
              <a:gd name="connsiteX305" fmla="*/ 1184953 w 12192614"/>
              <a:gd name="connsiteY305" fmla="*/ 2539541 h 6940094"/>
              <a:gd name="connsiteX306" fmla="*/ 1118910 w 12192614"/>
              <a:gd name="connsiteY306" fmla="*/ 2561865 h 6940094"/>
              <a:gd name="connsiteX307" fmla="*/ 1085424 w 12192614"/>
              <a:gd name="connsiteY307" fmla="*/ 2621396 h 6940094"/>
              <a:gd name="connsiteX308" fmla="*/ 1179372 w 12192614"/>
              <a:gd name="connsiteY308" fmla="*/ 2723716 h 6940094"/>
              <a:gd name="connsiteX309" fmla="*/ 1535778 w 12192614"/>
              <a:gd name="connsiteY309" fmla="*/ 3017895 h 6940094"/>
              <a:gd name="connsiteX310" fmla="*/ 1800264 w 12192614"/>
              <a:gd name="connsiteY310" fmla="*/ 2729297 h 6940094"/>
              <a:gd name="connsiteX311" fmla="*/ 1890956 w 12192614"/>
              <a:gd name="connsiteY311" fmla="*/ 2629768 h 6940094"/>
              <a:gd name="connsiteX312" fmla="*/ 1872818 w 12192614"/>
              <a:gd name="connsiteY312" fmla="*/ 2577213 h 6940094"/>
              <a:gd name="connsiteX313" fmla="*/ 1804450 w 12192614"/>
              <a:gd name="connsiteY313" fmla="*/ 2536750 h 6940094"/>
              <a:gd name="connsiteX314" fmla="*/ 1741198 w 12192614"/>
              <a:gd name="connsiteY314" fmla="*/ 2480940 h 6940094"/>
              <a:gd name="connsiteX315" fmla="*/ 1724455 w 12192614"/>
              <a:gd name="connsiteY315" fmla="*/ 2364668 h 6940094"/>
              <a:gd name="connsiteX316" fmla="*/ 1724455 w 12192614"/>
              <a:gd name="connsiteY316" fmla="*/ 1843770 h 6940094"/>
              <a:gd name="connsiteX317" fmla="*/ 1739338 w 12192614"/>
              <a:gd name="connsiteY317" fmla="*/ 1748891 h 6940094"/>
              <a:gd name="connsiteX318" fmla="*/ 1788637 w 12192614"/>
              <a:gd name="connsiteY318" fmla="*/ 1720056 h 6940094"/>
              <a:gd name="connsiteX319" fmla="*/ 1831425 w 12192614"/>
              <a:gd name="connsiteY319" fmla="*/ 1737729 h 6940094"/>
              <a:gd name="connsiteX320" fmla="*/ 1879794 w 12192614"/>
              <a:gd name="connsiteY320" fmla="*/ 1813074 h 6940094"/>
              <a:gd name="connsiteX321" fmla="*/ 1951418 w 12192614"/>
              <a:gd name="connsiteY321" fmla="*/ 1903766 h 6940094"/>
              <a:gd name="connsiteX322" fmla="*/ 2036994 w 12192614"/>
              <a:gd name="connsiteY322" fmla="*/ 1931206 h 6940094"/>
              <a:gd name="connsiteX323" fmla="*/ 2140393 w 12192614"/>
              <a:gd name="connsiteY323" fmla="*/ 2024585 h 6940094"/>
              <a:gd name="connsiteX324" fmla="*/ 2175590 w 12192614"/>
              <a:gd name="connsiteY324" fmla="*/ 1785168 h 6940094"/>
              <a:gd name="connsiteX325" fmla="*/ 2104431 w 12192614"/>
              <a:gd name="connsiteY325" fmla="*/ 1555415 h 6940094"/>
              <a:gd name="connsiteX326" fmla="*/ 1957929 w 12192614"/>
              <a:gd name="connsiteY326" fmla="*/ 1443794 h 6940094"/>
              <a:gd name="connsiteX327" fmla="*/ 4410802 w 12192614"/>
              <a:gd name="connsiteY327" fmla="*/ 1441003 h 6940094"/>
              <a:gd name="connsiteX328" fmla="*/ 4247091 w 12192614"/>
              <a:gd name="connsiteY328" fmla="*/ 1506116 h 6940094"/>
              <a:gd name="connsiteX329" fmla="*/ 4207559 w 12192614"/>
              <a:gd name="connsiteY329" fmla="*/ 1567042 h 6940094"/>
              <a:gd name="connsiteX330" fmla="*/ 4197792 w 12192614"/>
              <a:gd name="connsiteY330" fmla="*/ 1678198 h 6940094"/>
              <a:gd name="connsiteX331" fmla="*/ 4172212 w 12192614"/>
              <a:gd name="connsiteY331" fmla="*/ 1832142 h 6940094"/>
              <a:gd name="connsiteX332" fmla="*/ 4075009 w 12192614"/>
              <a:gd name="connsiteY332" fmla="*/ 2068872 h 6940094"/>
              <a:gd name="connsiteX333" fmla="*/ 3943854 w 12192614"/>
              <a:gd name="connsiteY333" fmla="*/ 2356296 h 6940094"/>
              <a:gd name="connsiteX334" fmla="*/ 3855023 w 12192614"/>
              <a:gd name="connsiteY334" fmla="*/ 2521402 h 6940094"/>
              <a:gd name="connsiteX335" fmla="*/ 3763400 w 12192614"/>
              <a:gd name="connsiteY335" fmla="*/ 2581399 h 6940094"/>
              <a:gd name="connsiteX336" fmla="*/ 3711775 w 12192614"/>
              <a:gd name="connsiteY336" fmla="*/ 2610234 h 6940094"/>
              <a:gd name="connsiteX337" fmla="*/ 3697358 w 12192614"/>
              <a:gd name="connsiteY337" fmla="*/ 2654883 h 6940094"/>
              <a:gd name="connsiteX338" fmla="*/ 3762470 w 12192614"/>
              <a:gd name="connsiteY338" fmla="*/ 2740459 h 6940094"/>
              <a:gd name="connsiteX339" fmla="*/ 4026157 w 12192614"/>
              <a:gd name="connsiteY339" fmla="*/ 3003490 h 6940094"/>
              <a:gd name="connsiteX340" fmla="*/ 4248951 w 12192614"/>
              <a:gd name="connsiteY340" fmla="*/ 2650232 h 6940094"/>
              <a:gd name="connsiteX341" fmla="*/ 4192211 w 12192614"/>
              <a:gd name="connsiteY341" fmla="*/ 2583259 h 6940094"/>
              <a:gd name="connsiteX342" fmla="*/ 4140586 w 12192614"/>
              <a:gd name="connsiteY342" fmla="*/ 2563260 h 6940094"/>
              <a:gd name="connsiteX343" fmla="*/ 4132680 w 12192614"/>
              <a:gd name="connsiteY343" fmla="*/ 2536750 h 6940094"/>
              <a:gd name="connsiteX344" fmla="*/ 4143842 w 12192614"/>
              <a:gd name="connsiteY344" fmla="*/ 2490242 h 6940094"/>
              <a:gd name="connsiteX345" fmla="*/ 4169887 w 12192614"/>
              <a:gd name="connsiteY345" fmla="*/ 2456755 h 6940094"/>
              <a:gd name="connsiteX346" fmla="*/ 4317785 w 12192614"/>
              <a:gd name="connsiteY346" fmla="*/ 2441872 h 6940094"/>
              <a:gd name="connsiteX347" fmla="*/ 4545677 w 12192614"/>
              <a:gd name="connsiteY347" fmla="*/ 2453035 h 6940094"/>
              <a:gd name="connsiteX348" fmla="*/ 4621022 w 12192614"/>
              <a:gd name="connsiteY348" fmla="*/ 2526519 h 6940094"/>
              <a:gd name="connsiteX349" fmla="*/ 4577303 w 12192614"/>
              <a:gd name="connsiteY349" fmla="*/ 2576748 h 6940094"/>
              <a:gd name="connsiteX350" fmla="*/ 4523819 w 12192614"/>
              <a:gd name="connsiteY350" fmla="*/ 2605118 h 6940094"/>
              <a:gd name="connsiteX351" fmla="*/ 4509401 w 12192614"/>
              <a:gd name="connsiteY351" fmla="*/ 2648371 h 6940094"/>
              <a:gd name="connsiteX352" fmla="*/ 4536841 w 12192614"/>
              <a:gd name="connsiteY352" fmla="*/ 2710228 h 6940094"/>
              <a:gd name="connsiteX353" fmla="*/ 4610791 w 12192614"/>
              <a:gd name="connsiteY353" fmla="*/ 2744180 h 6940094"/>
              <a:gd name="connsiteX354" fmla="*/ 4964704 w 12192614"/>
              <a:gd name="connsiteY354" fmla="*/ 3004420 h 6940094"/>
              <a:gd name="connsiteX355" fmla="*/ 5190289 w 12192614"/>
              <a:gd name="connsiteY355" fmla="*/ 2732087 h 6940094"/>
              <a:gd name="connsiteX356" fmla="*/ 5272145 w 12192614"/>
              <a:gd name="connsiteY356" fmla="*/ 2634419 h 6940094"/>
              <a:gd name="connsiteX357" fmla="*/ 5205172 w 12192614"/>
              <a:gd name="connsiteY357" fmla="*/ 2566516 h 6940094"/>
              <a:gd name="connsiteX358" fmla="*/ 5154013 w 12192614"/>
              <a:gd name="connsiteY358" fmla="*/ 2544657 h 6940094"/>
              <a:gd name="connsiteX359" fmla="*/ 5112155 w 12192614"/>
              <a:gd name="connsiteY359" fmla="*/ 2476289 h 6940094"/>
              <a:gd name="connsiteX360" fmla="*/ 4936351 w 12192614"/>
              <a:gd name="connsiteY360" fmla="*/ 2099568 h 6940094"/>
              <a:gd name="connsiteX361" fmla="*/ 4590326 w 12192614"/>
              <a:gd name="connsiteY361" fmla="*/ 1514487 h 6940094"/>
              <a:gd name="connsiteX362" fmla="*/ 4410802 w 12192614"/>
              <a:gd name="connsiteY362" fmla="*/ 1441003 h 6940094"/>
              <a:gd name="connsiteX363" fmla="*/ 0 w 12192614"/>
              <a:gd name="connsiteY363" fmla="*/ 0 h 6940094"/>
              <a:gd name="connsiteX364" fmla="*/ 12192614 w 12192614"/>
              <a:gd name="connsiteY364" fmla="*/ 82094 h 6940094"/>
              <a:gd name="connsiteX365" fmla="*/ 12192614 w 12192614"/>
              <a:gd name="connsiteY365" fmla="*/ 6940094 h 6940094"/>
              <a:gd name="connsiteX366" fmla="*/ 614 w 12192614"/>
              <a:gd name="connsiteY366" fmla="*/ 6940094 h 6940094"/>
              <a:gd name="connsiteX367" fmla="*/ 0 w 12192614"/>
              <a:gd name="connsiteY367" fmla="*/ 0 h 6940094"/>
              <a:gd name="connsiteX0" fmla="*/ 9084972 w 12192614"/>
              <a:gd name="connsiteY0" fmla="*/ 3999545 h 6940094"/>
              <a:gd name="connsiteX1" fmla="*/ 846099 w 12192614"/>
              <a:gd name="connsiteY1" fmla="*/ 431229 h 6940094"/>
              <a:gd name="connsiteX2" fmla="*/ 9178920 w 12192614"/>
              <a:gd name="connsiteY2" fmla="*/ 4033961 h 6940094"/>
              <a:gd name="connsiteX3" fmla="*/ 9260775 w 12192614"/>
              <a:gd name="connsiteY3" fmla="*/ 4123258 h 6940094"/>
              <a:gd name="connsiteX4" fmla="*/ 9354723 w 12192614"/>
              <a:gd name="connsiteY4" fmla="*/ 4345570 h 6940094"/>
              <a:gd name="connsiteX5" fmla="*/ 9391000 w 12192614"/>
              <a:gd name="connsiteY5" fmla="*/ 4588346 h 6940094"/>
              <a:gd name="connsiteX6" fmla="*/ 9347747 w 12192614"/>
              <a:gd name="connsiteY6" fmla="*/ 4727872 h 6940094"/>
              <a:gd name="connsiteX7" fmla="*/ 9233801 w 12192614"/>
              <a:gd name="connsiteY7" fmla="*/ 4780892 h 6940094"/>
              <a:gd name="connsiteX8" fmla="*/ 9147760 w 12192614"/>
              <a:gd name="connsiteY8" fmla="*/ 4753917 h 6940094"/>
              <a:gd name="connsiteX9" fmla="*/ 9076600 w 12192614"/>
              <a:gd name="connsiteY9" fmla="*/ 4681363 h 6940094"/>
              <a:gd name="connsiteX10" fmla="*/ 8968700 w 12192614"/>
              <a:gd name="connsiteY10" fmla="*/ 4436262 h 6940094"/>
              <a:gd name="connsiteX11" fmla="*/ 8925912 w 12192614"/>
              <a:gd name="connsiteY11" fmla="*/ 4193021 h 6940094"/>
              <a:gd name="connsiteX12" fmla="*/ 8961260 w 12192614"/>
              <a:gd name="connsiteY12" fmla="*/ 4069308 h 6940094"/>
              <a:gd name="connsiteX13" fmla="*/ 9084972 w 12192614"/>
              <a:gd name="connsiteY13" fmla="*/ 3999545 h 6940094"/>
              <a:gd name="connsiteX14" fmla="*/ 10244863 w 12192614"/>
              <a:gd name="connsiteY14" fmla="*/ 3483984 h 6940094"/>
              <a:gd name="connsiteX15" fmla="*/ 10045323 w 12192614"/>
              <a:gd name="connsiteY15" fmla="*/ 3760489 h 6940094"/>
              <a:gd name="connsiteX16" fmla="*/ 9963002 w 12192614"/>
              <a:gd name="connsiteY16" fmla="*/ 3798627 h 6940094"/>
              <a:gd name="connsiteX17" fmla="*/ 9931841 w 12192614"/>
              <a:gd name="connsiteY17" fmla="*/ 3862809 h 6940094"/>
              <a:gd name="connsiteX18" fmla="*/ 9993233 w 12192614"/>
              <a:gd name="connsiteY18" fmla="*/ 3952106 h 6940094"/>
              <a:gd name="connsiteX19" fmla="*/ 10043928 w 12192614"/>
              <a:gd name="connsiteY19" fmla="*/ 4007916 h 6940094"/>
              <a:gd name="connsiteX20" fmla="*/ 10055555 w 12192614"/>
              <a:gd name="connsiteY20" fmla="*/ 4114886 h 6940094"/>
              <a:gd name="connsiteX21" fmla="*/ 10052764 w 12192614"/>
              <a:gd name="connsiteY21" fmla="*/ 4259994 h 6940094"/>
              <a:gd name="connsiteX22" fmla="*/ 10048113 w 12192614"/>
              <a:gd name="connsiteY22" fmla="*/ 4483236 h 6940094"/>
              <a:gd name="connsiteX23" fmla="*/ 10081600 w 12192614"/>
              <a:gd name="connsiteY23" fmla="*/ 4749266 h 6940094"/>
              <a:gd name="connsiteX24" fmla="*/ 10202522 w 12192614"/>
              <a:gd name="connsiteY24" fmla="*/ 4911117 h 6940094"/>
              <a:gd name="connsiteX25" fmla="*/ 10680633 w 12192614"/>
              <a:gd name="connsiteY25" fmla="*/ 5053434 h 6940094"/>
              <a:gd name="connsiteX26" fmla="*/ 10987591 w 12192614"/>
              <a:gd name="connsiteY26" fmla="*/ 5003204 h 6940094"/>
              <a:gd name="connsiteX27" fmla="*/ 11277806 w 12192614"/>
              <a:gd name="connsiteY27" fmla="*/ 4741825 h 6940094"/>
              <a:gd name="connsiteX28" fmla="*/ 11308501 w 12192614"/>
              <a:gd name="connsiteY28" fmla="*/ 4450680 h 6940094"/>
              <a:gd name="connsiteX29" fmla="*/ 11308501 w 12192614"/>
              <a:gd name="connsiteY29" fmla="*/ 4223717 h 6940094"/>
              <a:gd name="connsiteX30" fmla="*/ 11317338 w 12192614"/>
              <a:gd name="connsiteY30" fmla="*/ 3985127 h 6940094"/>
              <a:gd name="connsiteX31" fmla="*/ 11373614 w 12192614"/>
              <a:gd name="connsiteY31" fmla="*/ 3925131 h 6940094"/>
              <a:gd name="connsiteX32" fmla="*/ 11432215 w 12192614"/>
              <a:gd name="connsiteY32" fmla="*/ 3885133 h 6940094"/>
              <a:gd name="connsiteX33" fmla="*/ 11443377 w 12192614"/>
              <a:gd name="connsiteY33" fmla="*/ 3845135 h 6940094"/>
              <a:gd name="connsiteX34" fmla="*/ 11378730 w 12192614"/>
              <a:gd name="connsiteY34" fmla="*/ 3765140 h 6940094"/>
              <a:gd name="connsiteX35" fmla="*/ 11226311 w 12192614"/>
              <a:gd name="connsiteY35" fmla="*/ 3483984 h 6940094"/>
              <a:gd name="connsiteX36" fmla="*/ 10956430 w 12192614"/>
              <a:gd name="connsiteY36" fmla="*/ 3765605 h 6940094"/>
              <a:gd name="connsiteX37" fmla="*/ 10889922 w 12192614"/>
              <a:gd name="connsiteY37" fmla="*/ 3846996 h 6940094"/>
              <a:gd name="connsiteX38" fmla="*/ 10907596 w 12192614"/>
              <a:gd name="connsiteY38" fmla="*/ 3890714 h 6940094"/>
              <a:gd name="connsiteX39" fmla="*/ 10973638 w 12192614"/>
              <a:gd name="connsiteY39" fmla="*/ 3929781 h 6940094"/>
              <a:gd name="connsiteX40" fmla="*/ 11033635 w 12192614"/>
              <a:gd name="connsiteY40" fmla="*/ 3993498 h 6940094"/>
              <a:gd name="connsiteX41" fmla="*/ 11047122 w 12192614"/>
              <a:gd name="connsiteY41" fmla="*/ 4269296 h 6940094"/>
              <a:gd name="connsiteX42" fmla="*/ 11047122 w 12192614"/>
              <a:gd name="connsiteY42" fmla="*/ 4473934 h 6940094"/>
              <a:gd name="connsiteX43" fmla="*/ 11037820 w 12192614"/>
              <a:gd name="connsiteY43" fmla="*/ 4595787 h 6940094"/>
              <a:gd name="connsiteX44" fmla="*/ 11003404 w 12192614"/>
              <a:gd name="connsiteY44" fmla="*/ 4676713 h 6940094"/>
              <a:gd name="connsiteX45" fmla="*/ 10911316 w 12192614"/>
              <a:gd name="connsiteY45" fmla="*/ 4751592 h 6940094"/>
              <a:gd name="connsiteX46" fmla="*/ 10776441 w 12192614"/>
              <a:gd name="connsiteY46" fmla="*/ 4779032 h 6940094"/>
              <a:gd name="connsiteX47" fmla="*/ 10584825 w 12192614"/>
              <a:gd name="connsiteY47" fmla="*/ 4710199 h 6940094"/>
              <a:gd name="connsiteX48" fmla="*/ 10498318 w 12192614"/>
              <a:gd name="connsiteY48" fmla="*/ 4466493 h 6940094"/>
              <a:gd name="connsiteX49" fmla="*/ 10505760 w 12192614"/>
              <a:gd name="connsiteY49" fmla="*/ 4116747 h 6940094"/>
              <a:gd name="connsiteX50" fmla="*/ 10516457 w 12192614"/>
              <a:gd name="connsiteY50" fmla="*/ 4003265 h 6940094"/>
              <a:gd name="connsiteX51" fmla="*/ 10556919 w 12192614"/>
              <a:gd name="connsiteY51" fmla="*/ 3955826 h 6940094"/>
              <a:gd name="connsiteX52" fmla="*/ 10612730 w 12192614"/>
              <a:gd name="connsiteY52" fmla="*/ 3926991 h 6940094"/>
              <a:gd name="connsiteX53" fmla="*/ 10641565 w 12192614"/>
              <a:gd name="connsiteY53" fmla="*/ 3864669 h 6940094"/>
              <a:gd name="connsiteX54" fmla="*/ 10542037 w 12192614"/>
              <a:gd name="connsiteY54" fmla="*/ 3763280 h 6940094"/>
              <a:gd name="connsiteX55" fmla="*/ 10244863 w 12192614"/>
              <a:gd name="connsiteY55" fmla="*/ 3483984 h 6940094"/>
              <a:gd name="connsiteX56" fmla="*/ 7411252 w 12192614"/>
              <a:gd name="connsiteY56" fmla="*/ 3523481 h 6940094"/>
              <a:gd name="connsiteX57" fmla="*/ 7125055 w 12192614"/>
              <a:gd name="connsiteY57" fmla="*/ 3766536 h 6940094"/>
              <a:gd name="connsiteX58" fmla="*/ 7031108 w 12192614"/>
              <a:gd name="connsiteY58" fmla="*/ 3856298 h 6940094"/>
              <a:gd name="connsiteX59" fmla="*/ 7057153 w 12192614"/>
              <a:gd name="connsiteY59" fmla="*/ 3915829 h 6940094"/>
              <a:gd name="connsiteX60" fmla="*/ 7133426 w 12192614"/>
              <a:gd name="connsiteY60" fmla="*/ 3950245 h 6940094"/>
              <a:gd name="connsiteX61" fmla="*/ 7226444 w 12192614"/>
              <a:gd name="connsiteY61" fmla="*/ 4014427 h 6940094"/>
              <a:gd name="connsiteX62" fmla="*/ 7443175 w 12192614"/>
              <a:gd name="connsiteY62" fmla="*/ 4260924 h 6940094"/>
              <a:gd name="connsiteX63" fmla="*/ 7508287 w 12192614"/>
              <a:gd name="connsiteY63" fmla="*/ 4368359 h 6940094"/>
              <a:gd name="connsiteX64" fmla="*/ 7523171 w 12192614"/>
              <a:gd name="connsiteY64" fmla="*/ 4484166 h 6940094"/>
              <a:gd name="connsiteX65" fmla="*/ 7493405 w 12192614"/>
              <a:gd name="connsiteY65" fmla="*/ 4787403 h 6940094"/>
              <a:gd name="connsiteX66" fmla="*/ 7427362 w 12192614"/>
              <a:gd name="connsiteY66" fmla="*/ 4834842 h 6940094"/>
              <a:gd name="connsiteX67" fmla="*/ 7356669 w 12192614"/>
              <a:gd name="connsiteY67" fmla="*/ 4917628 h 6940094"/>
              <a:gd name="connsiteX68" fmla="*/ 7472011 w 12192614"/>
              <a:gd name="connsiteY68" fmla="*/ 5017157 h 6940094"/>
              <a:gd name="connsiteX69" fmla="*/ 7762226 w 12192614"/>
              <a:gd name="connsiteY69" fmla="*/ 5235586 h 6940094"/>
              <a:gd name="connsiteX70" fmla="*/ 8136156 w 12192614"/>
              <a:gd name="connsiteY70" fmla="*/ 4920419 h 6940094"/>
              <a:gd name="connsiteX71" fmla="*/ 8068253 w 12192614"/>
              <a:gd name="connsiteY71" fmla="*/ 4832052 h 6940094"/>
              <a:gd name="connsiteX72" fmla="*/ 8014303 w 12192614"/>
              <a:gd name="connsiteY72" fmla="*/ 4788799 h 6940094"/>
              <a:gd name="connsiteX73" fmla="*/ 7996630 w 12192614"/>
              <a:gd name="connsiteY73" fmla="*/ 4710199 h 6940094"/>
              <a:gd name="connsiteX74" fmla="*/ 7988258 w 12192614"/>
              <a:gd name="connsiteY74" fmla="*/ 4510211 h 6940094"/>
              <a:gd name="connsiteX75" fmla="*/ 8019419 w 12192614"/>
              <a:gd name="connsiteY75" fmla="*/ 4317200 h 6940094"/>
              <a:gd name="connsiteX76" fmla="*/ 8177084 w 12192614"/>
              <a:gd name="connsiteY76" fmla="*/ 4115817 h 6940094"/>
              <a:gd name="connsiteX77" fmla="*/ 8320331 w 12192614"/>
              <a:gd name="connsiteY77" fmla="*/ 3973965 h 6940094"/>
              <a:gd name="connsiteX78" fmla="*/ 8412418 w 12192614"/>
              <a:gd name="connsiteY78" fmla="*/ 3933502 h 6940094"/>
              <a:gd name="connsiteX79" fmla="*/ 8493343 w 12192614"/>
              <a:gd name="connsiteY79" fmla="*/ 3903736 h 6940094"/>
              <a:gd name="connsiteX80" fmla="*/ 8516598 w 12192614"/>
              <a:gd name="connsiteY80" fmla="*/ 3846066 h 6940094"/>
              <a:gd name="connsiteX81" fmla="*/ 8496598 w 12192614"/>
              <a:gd name="connsiteY81" fmla="*/ 3790255 h 6940094"/>
              <a:gd name="connsiteX82" fmla="*/ 8445904 w 12192614"/>
              <a:gd name="connsiteY82" fmla="*/ 3754908 h 6940094"/>
              <a:gd name="connsiteX83" fmla="*/ 8264819 w 12192614"/>
              <a:gd name="connsiteY83" fmla="*/ 3510936 h 6940094"/>
              <a:gd name="connsiteX84" fmla="*/ 7951982 w 12192614"/>
              <a:gd name="connsiteY84" fmla="*/ 3845135 h 6940094"/>
              <a:gd name="connsiteX85" fmla="*/ 7970585 w 12192614"/>
              <a:gd name="connsiteY85" fmla="*/ 3902806 h 6940094"/>
              <a:gd name="connsiteX86" fmla="*/ 8000816 w 12192614"/>
              <a:gd name="connsiteY86" fmla="*/ 3942804 h 6940094"/>
              <a:gd name="connsiteX87" fmla="*/ 8005002 w 12192614"/>
              <a:gd name="connsiteY87" fmla="*/ 3967919 h 6940094"/>
              <a:gd name="connsiteX88" fmla="*/ 7968725 w 12192614"/>
              <a:gd name="connsiteY88" fmla="*/ 4040472 h 6940094"/>
              <a:gd name="connsiteX89" fmla="*/ 7920356 w 12192614"/>
              <a:gd name="connsiteY89" fmla="*/ 4092097 h 6940094"/>
              <a:gd name="connsiteX90" fmla="*/ 7882218 w 12192614"/>
              <a:gd name="connsiteY90" fmla="*/ 4106515 h 6940094"/>
              <a:gd name="connsiteX91" fmla="*/ 7817106 w 12192614"/>
              <a:gd name="connsiteY91" fmla="*/ 4059076 h 6940094"/>
              <a:gd name="connsiteX92" fmla="*/ 7764086 w 12192614"/>
              <a:gd name="connsiteY92" fmla="*/ 3952106 h 6940094"/>
              <a:gd name="connsiteX93" fmla="*/ 7793852 w 12192614"/>
              <a:gd name="connsiteY93" fmla="*/ 3897225 h 6940094"/>
              <a:gd name="connsiteX94" fmla="*/ 7814316 w 12192614"/>
              <a:gd name="connsiteY94" fmla="*/ 3847926 h 6940094"/>
              <a:gd name="connsiteX95" fmla="*/ 7787806 w 12192614"/>
              <a:gd name="connsiteY95" fmla="*/ 3791650 h 6940094"/>
              <a:gd name="connsiteX96" fmla="*/ 7717577 w 12192614"/>
              <a:gd name="connsiteY96" fmla="*/ 3758629 h 6940094"/>
              <a:gd name="connsiteX97" fmla="*/ 7411252 w 12192614"/>
              <a:gd name="connsiteY97" fmla="*/ 3523481 h 6940094"/>
              <a:gd name="connsiteX98" fmla="*/ 9173339 w 12192614"/>
              <a:gd name="connsiteY98" fmla="*/ 3732584 h 6940094"/>
              <a:gd name="connsiteX99" fmla="*/ 8892426 w 12192614"/>
              <a:gd name="connsiteY99" fmla="*/ 3780953 h 6940094"/>
              <a:gd name="connsiteX100" fmla="*/ 8591979 w 12192614"/>
              <a:gd name="connsiteY100" fmla="*/ 4002335 h 6940094"/>
              <a:gd name="connsiteX101" fmla="*/ 8466406 w 12192614"/>
              <a:gd name="connsiteY101" fmla="*/ 4393009 h 6940094"/>
              <a:gd name="connsiteX102" fmla="*/ 8564074 w 12192614"/>
              <a:gd name="connsiteY102" fmla="*/ 4741825 h 6940094"/>
              <a:gd name="connsiteX103" fmla="*/ 8842197 w 12192614"/>
              <a:gd name="connsiteY103" fmla="*/ 4986461 h 6940094"/>
              <a:gd name="connsiteX104" fmla="*/ 9150085 w 12192614"/>
              <a:gd name="connsiteY104" fmla="*/ 5053434 h 6940094"/>
              <a:gd name="connsiteX105" fmla="*/ 9394721 w 12192614"/>
              <a:gd name="connsiteY105" fmla="*/ 5014366 h 6940094"/>
              <a:gd name="connsiteX106" fmla="*/ 9715631 w 12192614"/>
              <a:gd name="connsiteY106" fmla="*/ 4803216 h 6940094"/>
              <a:gd name="connsiteX107" fmla="*/ 9860739 w 12192614"/>
              <a:gd name="connsiteY107" fmla="*/ 4410682 h 6940094"/>
              <a:gd name="connsiteX108" fmla="*/ 9787255 w 12192614"/>
              <a:gd name="connsiteY108" fmla="*/ 4113026 h 6940094"/>
              <a:gd name="connsiteX109" fmla="*/ 9590988 w 12192614"/>
              <a:gd name="connsiteY109" fmla="*/ 3869320 h 6940094"/>
              <a:gd name="connsiteX110" fmla="*/ 9173339 w 12192614"/>
              <a:gd name="connsiteY110" fmla="*/ 3732584 h 6940094"/>
              <a:gd name="connsiteX111" fmla="*/ 4368014 w 12192614"/>
              <a:gd name="connsiteY111" fmla="*/ 1951670 h 6940094"/>
              <a:gd name="connsiteX112" fmla="*/ 4403361 w 12192614"/>
              <a:gd name="connsiteY112" fmla="*/ 1970273 h 6940094"/>
              <a:gd name="connsiteX113" fmla="*/ 4451730 w 12192614"/>
              <a:gd name="connsiteY113" fmla="*/ 2043757 h 6940094"/>
              <a:gd name="connsiteX114" fmla="*/ 4521493 w 12192614"/>
              <a:gd name="connsiteY114" fmla="*/ 2194446 h 6940094"/>
              <a:gd name="connsiteX115" fmla="*/ 4471264 w 12192614"/>
              <a:gd name="connsiteY115" fmla="*/ 2216770 h 6940094"/>
              <a:gd name="connsiteX116" fmla="*/ 4288950 w 12192614"/>
              <a:gd name="connsiteY116" fmla="*/ 2216770 h 6940094"/>
              <a:gd name="connsiteX117" fmla="*/ 4246161 w 12192614"/>
              <a:gd name="connsiteY117" fmla="*/ 2193516 h 6940094"/>
              <a:gd name="connsiteX118" fmla="*/ 4285228 w 12192614"/>
              <a:gd name="connsiteY118" fmla="*/ 2080034 h 6940094"/>
              <a:gd name="connsiteX119" fmla="*/ 4312203 w 12192614"/>
              <a:gd name="connsiteY119" fmla="*/ 2013992 h 6940094"/>
              <a:gd name="connsiteX120" fmla="*/ 4368014 w 12192614"/>
              <a:gd name="connsiteY120" fmla="*/ 1951670 h 6940094"/>
              <a:gd name="connsiteX121" fmla="*/ 7250108 w 12192614"/>
              <a:gd name="connsiteY121" fmla="*/ 1453096 h 6940094"/>
              <a:gd name="connsiteX122" fmla="*/ 7011983 w 12192614"/>
              <a:gd name="connsiteY122" fmla="*/ 1471699 h 6940094"/>
              <a:gd name="connsiteX123" fmla="*/ 6907803 w 12192614"/>
              <a:gd name="connsiteY123" fmla="*/ 1512627 h 6940094"/>
              <a:gd name="connsiteX124" fmla="*/ 6875247 w 12192614"/>
              <a:gd name="connsiteY124" fmla="*/ 1584250 h 6940094"/>
              <a:gd name="connsiteX125" fmla="*/ 6927337 w 12192614"/>
              <a:gd name="connsiteY125" fmla="*/ 1667036 h 6940094"/>
              <a:gd name="connsiteX126" fmla="*/ 6972915 w 12192614"/>
              <a:gd name="connsiteY126" fmla="*/ 1705173 h 6940094"/>
              <a:gd name="connsiteX127" fmla="*/ 6993379 w 12192614"/>
              <a:gd name="connsiteY127" fmla="*/ 1769356 h 6940094"/>
              <a:gd name="connsiteX128" fmla="*/ 7012913 w 12192614"/>
              <a:gd name="connsiteY128" fmla="*/ 2138635 h 6940094"/>
              <a:gd name="connsiteX129" fmla="*/ 6994309 w 12192614"/>
              <a:gd name="connsiteY129" fmla="*/ 2462336 h 6940094"/>
              <a:gd name="connsiteX130" fmla="*/ 6974310 w 12192614"/>
              <a:gd name="connsiteY130" fmla="*/ 2529774 h 6940094"/>
              <a:gd name="connsiteX131" fmla="*/ 6938499 w 12192614"/>
              <a:gd name="connsiteY131" fmla="*/ 2566516 h 6940094"/>
              <a:gd name="connsiteX132" fmla="*/ 6882688 w 12192614"/>
              <a:gd name="connsiteY132" fmla="*/ 2651162 h 6940094"/>
              <a:gd name="connsiteX133" fmla="*/ 6903617 w 12192614"/>
              <a:gd name="connsiteY133" fmla="*/ 2706508 h 6940094"/>
              <a:gd name="connsiteX134" fmla="*/ 6958032 w 12192614"/>
              <a:gd name="connsiteY134" fmla="*/ 2740459 h 6940094"/>
              <a:gd name="connsiteX135" fmla="*/ 7209180 w 12192614"/>
              <a:gd name="connsiteY135" fmla="*/ 2909158 h 6940094"/>
              <a:gd name="connsiteX136" fmla="*/ 7484512 w 12192614"/>
              <a:gd name="connsiteY136" fmla="*/ 2734413 h 6940094"/>
              <a:gd name="connsiteX137" fmla="*/ 7566367 w 12192614"/>
              <a:gd name="connsiteY137" fmla="*/ 2646511 h 6940094"/>
              <a:gd name="connsiteX138" fmla="*/ 7516138 w 12192614"/>
              <a:gd name="connsiteY138" fmla="*/ 2565586 h 6940094"/>
              <a:gd name="connsiteX139" fmla="*/ 7486372 w 12192614"/>
              <a:gd name="connsiteY139" fmla="*/ 2545122 h 6940094"/>
              <a:gd name="connsiteX140" fmla="*/ 7451026 w 12192614"/>
              <a:gd name="connsiteY140" fmla="*/ 2430710 h 6940094"/>
              <a:gd name="connsiteX141" fmla="*/ 7504976 w 12192614"/>
              <a:gd name="connsiteY141" fmla="*/ 2329321 h 6940094"/>
              <a:gd name="connsiteX142" fmla="*/ 7543578 w 12192614"/>
              <a:gd name="connsiteY142" fmla="*/ 2346530 h 6940094"/>
              <a:gd name="connsiteX143" fmla="*/ 7616597 w 12192614"/>
              <a:gd name="connsiteY143" fmla="*/ 2419548 h 6940094"/>
              <a:gd name="connsiteX144" fmla="*/ 7808213 w 12192614"/>
              <a:gd name="connsiteY144" fmla="*/ 2648371 h 6940094"/>
              <a:gd name="connsiteX145" fmla="*/ 7874721 w 12192614"/>
              <a:gd name="connsiteY145" fmla="*/ 2726506 h 6940094"/>
              <a:gd name="connsiteX146" fmla="*/ 7931926 w 12192614"/>
              <a:gd name="connsiteY146" fmla="*/ 2742319 h 6940094"/>
              <a:gd name="connsiteX147" fmla="*/ 8312667 w 12192614"/>
              <a:gd name="connsiteY147" fmla="*/ 2877078 h 6940094"/>
              <a:gd name="connsiteX148" fmla="*/ 8424920 w 12192614"/>
              <a:gd name="connsiteY148" fmla="*/ 2643721 h 6940094"/>
              <a:gd name="connsiteX149" fmla="*/ 8403990 w 12192614"/>
              <a:gd name="connsiteY149" fmla="*/ 2575818 h 6940094"/>
              <a:gd name="connsiteX150" fmla="*/ 8332832 w 12192614"/>
              <a:gd name="connsiteY150" fmla="*/ 2528379 h 6940094"/>
              <a:gd name="connsiteX151" fmla="*/ 8279812 w 12192614"/>
              <a:gd name="connsiteY151" fmla="*/ 2498148 h 6940094"/>
              <a:gd name="connsiteX152" fmla="*/ 8215630 w 12192614"/>
              <a:gd name="connsiteY152" fmla="*/ 2429780 h 6940094"/>
              <a:gd name="connsiteX153" fmla="*/ 7867744 w 12192614"/>
              <a:gd name="connsiteY153" fmla="*/ 2027014 h 6940094"/>
              <a:gd name="connsiteX154" fmla="*/ 7820770 w 12192614"/>
              <a:gd name="connsiteY154" fmla="*/ 1963762 h 6940094"/>
              <a:gd name="connsiteX155" fmla="*/ 7808213 w 12192614"/>
              <a:gd name="connsiteY155" fmla="*/ 1917253 h 6940094"/>
              <a:gd name="connsiteX156" fmla="*/ 7863093 w 12192614"/>
              <a:gd name="connsiteY156" fmla="*/ 1822375 h 6940094"/>
              <a:gd name="connsiteX157" fmla="*/ 7962622 w 12192614"/>
              <a:gd name="connsiteY157" fmla="*/ 1726567 h 6940094"/>
              <a:gd name="connsiteX158" fmla="*/ 8026339 w 12192614"/>
              <a:gd name="connsiteY158" fmla="*/ 1678663 h 6940094"/>
              <a:gd name="connsiteX159" fmla="*/ 8100288 w 12192614"/>
              <a:gd name="connsiteY159" fmla="*/ 1667036 h 6940094"/>
              <a:gd name="connsiteX160" fmla="*/ 8190515 w 12192614"/>
              <a:gd name="connsiteY160" fmla="*/ 1659595 h 6940094"/>
              <a:gd name="connsiteX161" fmla="*/ 8234234 w 12192614"/>
              <a:gd name="connsiteY161" fmla="*/ 1626574 h 6940094"/>
              <a:gd name="connsiteX162" fmla="*/ 8251907 w 12192614"/>
              <a:gd name="connsiteY162" fmla="*/ 1571228 h 6940094"/>
              <a:gd name="connsiteX163" fmla="*/ 8167261 w 12192614"/>
              <a:gd name="connsiteY163" fmla="*/ 1472629 h 6940094"/>
              <a:gd name="connsiteX164" fmla="*/ 7955181 w 12192614"/>
              <a:gd name="connsiteY164" fmla="*/ 1454026 h 6940094"/>
              <a:gd name="connsiteX165" fmla="*/ 7701243 w 12192614"/>
              <a:gd name="connsiteY165" fmla="*/ 1482396 h 6940094"/>
              <a:gd name="connsiteX166" fmla="*/ 7626829 w 12192614"/>
              <a:gd name="connsiteY166" fmla="*/ 1579599 h 6940094"/>
              <a:gd name="connsiteX167" fmla="*/ 7638921 w 12192614"/>
              <a:gd name="connsiteY167" fmla="*/ 1622388 h 6940094"/>
              <a:gd name="connsiteX168" fmla="*/ 7656594 w 12192614"/>
              <a:gd name="connsiteY168" fmla="*/ 1672617 h 6940094"/>
              <a:gd name="connsiteX169" fmla="*/ 7586831 w 12192614"/>
              <a:gd name="connsiteY169" fmla="*/ 1790749 h 6940094"/>
              <a:gd name="connsiteX170" fmla="*/ 7506371 w 12192614"/>
              <a:gd name="connsiteY170" fmla="*/ 1883767 h 6940094"/>
              <a:gd name="connsiteX171" fmla="*/ 7464978 w 12192614"/>
              <a:gd name="connsiteY171" fmla="*/ 1902370 h 6940094"/>
              <a:gd name="connsiteX172" fmla="*/ 7429632 w 12192614"/>
              <a:gd name="connsiteY172" fmla="*/ 1824236 h 6940094"/>
              <a:gd name="connsiteX173" fmla="*/ 7442189 w 12192614"/>
              <a:gd name="connsiteY173" fmla="*/ 1727497 h 6940094"/>
              <a:gd name="connsiteX174" fmla="*/ 7469629 w 12192614"/>
              <a:gd name="connsiteY174" fmla="*/ 1665176 h 6940094"/>
              <a:gd name="connsiteX175" fmla="*/ 7520324 w 12192614"/>
              <a:gd name="connsiteY175" fmla="*/ 1617272 h 6940094"/>
              <a:gd name="connsiteX176" fmla="*/ 7530091 w 12192614"/>
              <a:gd name="connsiteY176" fmla="*/ 1574019 h 6940094"/>
              <a:gd name="connsiteX177" fmla="*/ 7466839 w 12192614"/>
              <a:gd name="connsiteY177" fmla="*/ 1481001 h 6940094"/>
              <a:gd name="connsiteX178" fmla="*/ 7250108 w 12192614"/>
              <a:gd name="connsiteY178" fmla="*/ 1453096 h 6940094"/>
              <a:gd name="connsiteX179" fmla="*/ 5628960 w 12192614"/>
              <a:gd name="connsiteY179" fmla="*/ 1453096 h 6940094"/>
              <a:gd name="connsiteX180" fmla="*/ 5446646 w 12192614"/>
              <a:gd name="connsiteY180" fmla="*/ 1460537 h 6940094"/>
              <a:gd name="connsiteX181" fmla="*/ 5293167 w 12192614"/>
              <a:gd name="connsiteY181" fmla="*/ 1573088 h 6940094"/>
              <a:gd name="connsiteX182" fmla="*/ 5309445 w 12192614"/>
              <a:gd name="connsiteY182" fmla="*/ 1620527 h 6940094"/>
              <a:gd name="connsiteX183" fmla="*/ 5367581 w 12192614"/>
              <a:gd name="connsiteY183" fmla="*/ 1660525 h 6940094"/>
              <a:gd name="connsiteX184" fmla="*/ 5419671 w 12192614"/>
              <a:gd name="connsiteY184" fmla="*/ 1697732 h 6940094"/>
              <a:gd name="connsiteX185" fmla="*/ 5445716 w 12192614"/>
              <a:gd name="connsiteY185" fmla="*/ 1757263 h 6940094"/>
              <a:gd name="connsiteX186" fmla="*/ 5473621 w 12192614"/>
              <a:gd name="connsiteY186" fmla="*/ 2107009 h 6940094"/>
              <a:gd name="connsiteX187" fmla="*/ 5457808 w 12192614"/>
              <a:gd name="connsiteY187" fmla="*/ 2452104 h 6940094"/>
              <a:gd name="connsiteX188" fmla="*/ 5404788 w 12192614"/>
              <a:gd name="connsiteY188" fmla="*/ 2544192 h 6940094"/>
              <a:gd name="connsiteX189" fmla="*/ 5346187 w 12192614"/>
              <a:gd name="connsiteY189" fmla="*/ 2586980 h 6940094"/>
              <a:gd name="connsiteX190" fmla="*/ 5333164 w 12192614"/>
              <a:gd name="connsiteY190" fmla="*/ 2634419 h 6940094"/>
              <a:gd name="connsiteX191" fmla="*/ 5402463 w 12192614"/>
              <a:gd name="connsiteY191" fmla="*/ 2727901 h 6940094"/>
              <a:gd name="connsiteX192" fmla="*/ 5667842 w 12192614"/>
              <a:gd name="connsiteY192" fmla="*/ 2963062 h 6940094"/>
              <a:gd name="connsiteX193" fmla="*/ 5875457 w 12192614"/>
              <a:gd name="connsiteY193" fmla="*/ 2631628 h 6940094"/>
              <a:gd name="connsiteX194" fmla="*/ 5813135 w 12192614"/>
              <a:gd name="connsiteY194" fmla="*/ 2551633 h 6940094"/>
              <a:gd name="connsiteX195" fmla="*/ 5754069 w 12192614"/>
              <a:gd name="connsiteY195" fmla="*/ 2481870 h 6940094"/>
              <a:gd name="connsiteX196" fmla="*/ 5739651 w 12192614"/>
              <a:gd name="connsiteY196" fmla="*/ 2305137 h 6940094"/>
              <a:gd name="connsiteX197" fmla="*/ 5796392 w 12192614"/>
              <a:gd name="connsiteY197" fmla="*/ 2147937 h 6940094"/>
              <a:gd name="connsiteX198" fmla="*/ 5892200 w 12192614"/>
              <a:gd name="connsiteY198" fmla="*/ 2200027 h 6940094"/>
              <a:gd name="connsiteX199" fmla="*/ 6443794 w 12192614"/>
              <a:gd name="connsiteY199" fmla="*/ 2693950 h 6940094"/>
              <a:gd name="connsiteX200" fmla="*/ 6513092 w 12192614"/>
              <a:gd name="connsiteY200" fmla="*/ 2749761 h 6940094"/>
              <a:gd name="connsiteX201" fmla="*/ 6562857 w 12192614"/>
              <a:gd name="connsiteY201" fmla="*/ 2761853 h 6940094"/>
              <a:gd name="connsiteX202" fmla="*/ 6654014 w 12192614"/>
              <a:gd name="connsiteY202" fmla="*/ 2671626 h 6940094"/>
              <a:gd name="connsiteX203" fmla="*/ 6673547 w 12192614"/>
              <a:gd name="connsiteY203" fmla="*/ 2435361 h 6940094"/>
              <a:gd name="connsiteX204" fmla="*/ 6672617 w 12192614"/>
              <a:gd name="connsiteY204" fmla="*/ 2244675 h 6940094"/>
              <a:gd name="connsiteX205" fmla="*/ 6672617 w 12192614"/>
              <a:gd name="connsiteY205" fmla="*/ 1941438 h 6940094"/>
              <a:gd name="connsiteX206" fmla="*/ 6698662 w 12192614"/>
              <a:gd name="connsiteY206" fmla="*/ 1708894 h 6940094"/>
              <a:gd name="connsiteX207" fmla="*/ 6716336 w 12192614"/>
              <a:gd name="connsiteY207" fmla="*/ 1680989 h 6940094"/>
              <a:gd name="connsiteX208" fmla="*/ 6754473 w 12192614"/>
              <a:gd name="connsiteY208" fmla="*/ 1659595 h 6940094"/>
              <a:gd name="connsiteX209" fmla="*/ 6824236 w 12192614"/>
              <a:gd name="connsiteY209" fmla="*/ 1568437 h 6940094"/>
              <a:gd name="connsiteX210" fmla="*/ 6738660 w 12192614"/>
              <a:gd name="connsiteY210" fmla="*/ 1469839 h 6940094"/>
              <a:gd name="connsiteX211" fmla="*/ 6544253 w 12192614"/>
              <a:gd name="connsiteY211" fmla="*/ 1331813 h 6940094"/>
              <a:gd name="connsiteX212" fmla="*/ 6391704 w 12192614"/>
              <a:gd name="connsiteY212" fmla="*/ 1462397 h 6940094"/>
              <a:gd name="connsiteX213" fmla="*/ 6284734 w 12192614"/>
              <a:gd name="connsiteY213" fmla="*/ 1562856 h 6940094"/>
              <a:gd name="connsiteX214" fmla="*/ 6299617 w 12192614"/>
              <a:gd name="connsiteY214" fmla="*/ 1614481 h 6940094"/>
              <a:gd name="connsiteX215" fmla="*/ 6350776 w 12192614"/>
              <a:gd name="connsiteY215" fmla="*/ 1652153 h 6940094"/>
              <a:gd name="connsiteX216" fmla="*/ 6409378 w 12192614"/>
              <a:gd name="connsiteY216" fmla="*/ 1716335 h 6940094"/>
              <a:gd name="connsiteX217" fmla="*/ 6423330 w 12192614"/>
              <a:gd name="connsiteY217" fmla="*/ 1876326 h 6940094"/>
              <a:gd name="connsiteX218" fmla="*/ 6374961 w 12192614"/>
              <a:gd name="connsiteY218" fmla="*/ 1979575 h 6940094"/>
              <a:gd name="connsiteX219" fmla="*/ 6281013 w 12192614"/>
              <a:gd name="connsiteY219" fmla="*/ 1922834 h 6940094"/>
              <a:gd name="connsiteX220" fmla="*/ 5817786 w 12192614"/>
              <a:gd name="connsiteY220" fmla="*/ 1517278 h 6940094"/>
              <a:gd name="connsiteX221" fmla="*/ 5737326 w 12192614"/>
              <a:gd name="connsiteY221" fmla="*/ 1464723 h 6940094"/>
              <a:gd name="connsiteX222" fmla="*/ 5628960 w 12192614"/>
              <a:gd name="connsiteY222" fmla="*/ 1453096 h 6940094"/>
              <a:gd name="connsiteX223" fmla="*/ 2610540 w 12192614"/>
              <a:gd name="connsiteY223" fmla="*/ 1452165 h 6940094"/>
              <a:gd name="connsiteX224" fmla="*/ 2392879 w 12192614"/>
              <a:gd name="connsiteY224" fmla="*/ 1473559 h 6940094"/>
              <a:gd name="connsiteX225" fmla="*/ 2210565 w 12192614"/>
              <a:gd name="connsiteY225" fmla="*/ 1603784 h 6940094"/>
              <a:gd name="connsiteX226" fmla="*/ 2251492 w 12192614"/>
              <a:gd name="connsiteY226" fmla="*/ 1662385 h 6940094"/>
              <a:gd name="connsiteX227" fmla="*/ 2327302 w 12192614"/>
              <a:gd name="connsiteY227" fmla="*/ 1718661 h 6940094"/>
              <a:gd name="connsiteX228" fmla="*/ 2340790 w 12192614"/>
              <a:gd name="connsiteY228" fmla="*/ 1824236 h 6940094"/>
              <a:gd name="connsiteX229" fmla="*/ 2344510 w 12192614"/>
              <a:gd name="connsiteY229" fmla="*/ 2079104 h 6940094"/>
              <a:gd name="connsiteX230" fmla="*/ 2345440 w 12192614"/>
              <a:gd name="connsiteY230" fmla="*/ 2156308 h 6940094"/>
              <a:gd name="connsiteX231" fmla="*/ 2331487 w 12192614"/>
              <a:gd name="connsiteY231" fmla="*/ 2440942 h 6940094"/>
              <a:gd name="connsiteX232" fmla="*/ 2315209 w 12192614"/>
              <a:gd name="connsiteY232" fmla="*/ 2509775 h 6940094"/>
              <a:gd name="connsiteX233" fmla="*/ 2278468 w 12192614"/>
              <a:gd name="connsiteY233" fmla="*/ 2543262 h 6940094"/>
              <a:gd name="connsiteX234" fmla="*/ 2213355 w 12192614"/>
              <a:gd name="connsiteY234" fmla="*/ 2586050 h 6940094"/>
              <a:gd name="connsiteX235" fmla="*/ 2198473 w 12192614"/>
              <a:gd name="connsiteY235" fmla="*/ 2633489 h 6940094"/>
              <a:gd name="connsiteX236" fmla="*/ 2222192 w 12192614"/>
              <a:gd name="connsiteY236" fmla="*/ 2689764 h 6940094"/>
              <a:gd name="connsiteX237" fmla="*/ 2287769 w 12192614"/>
              <a:gd name="connsiteY237" fmla="*/ 2729297 h 6940094"/>
              <a:gd name="connsiteX238" fmla="*/ 2579362 w 12192614"/>
              <a:gd name="connsiteY238" fmla="*/ 3003490 h 6940094"/>
              <a:gd name="connsiteX239" fmla="*/ 2794715 w 12192614"/>
              <a:gd name="connsiteY239" fmla="*/ 2726506 h 6940094"/>
              <a:gd name="connsiteX240" fmla="*/ 2884942 w 12192614"/>
              <a:gd name="connsiteY240" fmla="*/ 2626977 h 6940094"/>
              <a:gd name="connsiteX241" fmla="*/ 2845875 w 12192614"/>
              <a:gd name="connsiteY241" fmla="*/ 2553494 h 6940094"/>
              <a:gd name="connsiteX242" fmla="*/ 2797506 w 12192614"/>
              <a:gd name="connsiteY242" fmla="*/ 2515356 h 6940094"/>
              <a:gd name="connsiteX243" fmla="*/ 2767740 w 12192614"/>
              <a:gd name="connsiteY243" fmla="*/ 2362807 h 6940094"/>
              <a:gd name="connsiteX244" fmla="*/ 2773321 w 12192614"/>
              <a:gd name="connsiteY244" fmla="*/ 2253047 h 6940094"/>
              <a:gd name="connsiteX245" fmla="*/ 2796576 w 12192614"/>
              <a:gd name="connsiteY245" fmla="*/ 2209328 h 6940094"/>
              <a:gd name="connsiteX246" fmla="*/ 3008656 w 12192614"/>
              <a:gd name="connsiteY246" fmla="*/ 2190725 h 6940094"/>
              <a:gd name="connsiteX247" fmla="*/ 3098418 w 12192614"/>
              <a:gd name="connsiteY247" fmla="*/ 2204678 h 6940094"/>
              <a:gd name="connsiteX248" fmla="*/ 3115626 w 12192614"/>
              <a:gd name="connsiteY248" fmla="*/ 2277231 h 6940094"/>
              <a:gd name="connsiteX249" fmla="*/ 3098883 w 12192614"/>
              <a:gd name="connsiteY249" fmla="*/ 2468848 h 6940094"/>
              <a:gd name="connsiteX250" fmla="*/ 3079814 w 12192614"/>
              <a:gd name="connsiteY250" fmla="*/ 2523728 h 6940094"/>
              <a:gd name="connsiteX251" fmla="*/ 3043072 w 12192614"/>
              <a:gd name="connsiteY251" fmla="*/ 2553494 h 6940094"/>
              <a:gd name="connsiteX252" fmla="*/ 2988192 w 12192614"/>
              <a:gd name="connsiteY252" fmla="*/ 2636279 h 6940094"/>
              <a:gd name="connsiteX253" fmla="*/ 3059815 w 12192614"/>
              <a:gd name="connsiteY253" fmla="*/ 2728367 h 6940094"/>
              <a:gd name="connsiteX254" fmla="*/ 3346757 w 12192614"/>
              <a:gd name="connsiteY254" fmla="*/ 3003490 h 6940094"/>
              <a:gd name="connsiteX255" fmla="*/ 3577458 w 12192614"/>
              <a:gd name="connsiteY255" fmla="*/ 2728832 h 6940094"/>
              <a:gd name="connsiteX256" fmla="*/ 3661639 w 12192614"/>
              <a:gd name="connsiteY256" fmla="*/ 2626047 h 6940094"/>
              <a:gd name="connsiteX257" fmla="*/ 3626292 w 12192614"/>
              <a:gd name="connsiteY257" fmla="*/ 2566516 h 6940094"/>
              <a:gd name="connsiteX258" fmla="*/ 3567691 w 12192614"/>
              <a:gd name="connsiteY258" fmla="*/ 2529309 h 6940094"/>
              <a:gd name="connsiteX259" fmla="*/ 3550948 w 12192614"/>
              <a:gd name="connsiteY259" fmla="*/ 2492102 h 6940094"/>
              <a:gd name="connsiteX260" fmla="*/ 3536995 w 12192614"/>
              <a:gd name="connsiteY260" fmla="*/ 2252117 h 6940094"/>
              <a:gd name="connsiteX261" fmla="*/ 3542576 w 12192614"/>
              <a:gd name="connsiteY261" fmla="*/ 1960972 h 6940094"/>
              <a:gd name="connsiteX262" fmla="*/ 3551878 w 12192614"/>
              <a:gd name="connsiteY262" fmla="*/ 1754473 h 6940094"/>
              <a:gd name="connsiteX263" fmla="*/ 3569552 w 12192614"/>
              <a:gd name="connsiteY263" fmla="*/ 1697267 h 6940094"/>
              <a:gd name="connsiteX264" fmla="*/ 3616990 w 12192614"/>
              <a:gd name="connsiteY264" fmla="*/ 1665176 h 6940094"/>
              <a:gd name="connsiteX265" fmla="*/ 3674661 w 12192614"/>
              <a:gd name="connsiteY265" fmla="*/ 1581460 h 6940094"/>
              <a:gd name="connsiteX266" fmla="*/ 3593271 w 12192614"/>
              <a:gd name="connsiteY266" fmla="*/ 1484256 h 6940094"/>
              <a:gd name="connsiteX267" fmla="*/ 3340728 w 12192614"/>
              <a:gd name="connsiteY267" fmla="*/ 1453096 h 6940094"/>
              <a:gd name="connsiteX268" fmla="*/ 3097953 w 12192614"/>
              <a:gd name="connsiteY268" fmla="*/ 1476350 h 6940094"/>
              <a:gd name="connsiteX269" fmla="*/ 3022608 w 12192614"/>
              <a:gd name="connsiteY269" fmla="*/ 1518673 h 6940094"/>
              <a:gd name="connsiteX270" fmla="*/ 2993773 w 12192614"/>
              <a:gd name="connsiteY270" fmla="*/ 1587971 h 6940094"/>
              <a:gd name="connsiteX271" fmla="*/ 3006795 w 12192614"/>
              <a:gd name="connsiteY271" fmla="*/ 1631224 h 6940094"/>
              <a:gd name="connsiteX272" fmla="*/ 3060745 w 12192614"/>
              <a:gd name="connsiteY272" fmla="*/ 1670757 h 6940094"/>
              <a:gd name="connsiteX273" fmla="*/ 3090363 w 12192614"/>
              <a:gd name="connsiteY273" fmla="*/ 1992841 h 6940094"/>
              <a:gd name="connsiteX274" fmla="*/ 3115626 w 12192614"/>
              <a:gd name="connsiteY274" fmla="*/ 1907952 h 6940094"/>
              <a:gd name="connsiteX275" fmla="*/ 3092372 w 12192614"/>
              <a:gd name="connsiteY275" fmla="*/ 1959111 h 6940094"/>
              <a:gd name="connsiteX276" fmla="*/ 2973309 w 12192614"/>
              <a:gd name="connsiteY276" fmla="*/ 1969343 h 6940094"/>
              <a:gd name="connsiteX277" fmla="*/ 2839829 w 12192614"/>
              <a:gd name="connsiteY277" fmla="*/ 1967483 h 6940094"/>
              <a:gd name="connsiteX278" fmla="*/ 2797506 w 12192614"/>
              <a:gd name="connsiteY278" fmla="*/ 1956321 h 6940094"/>
              <a:gd name="connsiteX279" fmla="*/ 2773321 w 12192614"/>
              <a:gd name="connsiteY279" fmla="*/ 1876326 h 6940094"/>
              <a:gd name="connsiteX280" fmla="*/ 2783088 w 12192614"/>
              <a:gd name="connsiteY280" fmla="*/ 1729358 h 6940094"/>
              <a:gd name="connsiteX281" fmla="*/ 2829132 w 12192614"/>
              <a:gd name="connsiteY281" fmla="*/ 1670757 h 6940094"/>
              <a:gd name="connsiteX282" fmla="*/ 2885873 w 12192614"/>
              <a:gd name="connsiteY282" fmla="*/ 1625178 h 6940094"/>
              <a:gd name="connsiteX283" fmla="*/ 2900755 w 12192614"/>
              <a:gd name="connsiteY283" fmla="*/ 1572158 h 6940094"/>
              <a:gd name="connsiteX284" fmla="*/ 2610540 w 12192614"/>
              <a:gd name="connsiteY284" fmla="*/ 1452165 h 6940094"/>
              <a:gd name="connsiteX285" fmla="*/ 1957929 w 12192614"/>
              <a:gd name="connsiteY285" fmla="*/ 1443794 h 6940094"/>
              <a:gd name="connsiteX286" fmla="*/ 1908630 w 12192614"/>
              <a:gd name="connsiteY286" fmla="*/ 1451235 h 6940094"/>
              <a:gd name="connsiteX287" fmla="*/ 1764452 w 12192614"/>
              <a:gd name="connsiteY287" fmla="*/ 1472629 h 6940094"/>
              <a:gd name="connsiteX288" fmla="*/ 1274249 w 12192614"/>
              <a:gd name="connsiteY288" fmla="*/ 1472629 h 6940094"/>
              <a:gd name="connsiteX289" fmla="*/ 1200301 w 12192614"/>
              <a:gd name="connsiteY289" fmla="*/ 1468909 h 6940094"/>
              <a:gd name="connsiteX290" fmla="*/ 1117980 w 12192614"/>
              <a:gd name="connsiteY290" fmla="*/ 1454956 h 6940094"/>
              <a:gd name="connsiteX291" fmla="*/ 1075192 w 12192614"/>
              <a:gd name="connsiteY291" fmla="*/ 1449375 h 6940094"/>
              <a:gd name="connsiteX292" fmla="*/ 935666 w 12192614"/>
              <a:gd name="connsiteY292" fmla="*/ 1544253 h 6940094"/>
              <a:gd name="connsiteX293" fmla="*/ 865902 w 12192614"/>
              <a:gd name="connsiteY293" fmla="*/ 1672152 h 6940094"/>
              <a:gd name="connsiteX294" fmla="*/ 839857 w 12192614"/>
              <a:gd name="connsiteY294" fmla="*/ 1799121 h 6940094"/>
              <a:gd name="connsiteX295" fmla="*/ 872414 w 12192614"/>
              <a:gd name="connsiteY295" fmla="*/ 1895394 h 6940094"/>
              <a:gd name="connsiteX296" fmla="*/ 884691 w 12192614"/>
              <a:gd name="connsiteY296" fmla="*/ 2000446 h 6940094"/>
              <a:gd name="connsiteX297" fmla="*/ 1047287 w 12192614"/>
              <a:gd name="connsiteY297" fmla="*/ 1896789 h 6940094"/>
              <a:gd name="connsiteX298" fmla="*/ 1149606 w 12192614"/>
              <a:gd name="connsiteY298" fmla="*/ 1771216 h 6940094"/>
              <a:gd name="connsiteX299" fmla="*/ 1220299 w 12192614"/>
              <a:gd name="connsiteY299" fmla="*/ 1719126 h 6940094"/>
              <a:gd name="connsiteX300" fmla="*/ 1263088 w 12192614"/>
              <a:gd name="connsiteY300" fmla="*/ 1754473 h 6940094"/>
              <a:gd name="connsiteX301" fmla="*/ 1276110 w 12192614"/>
              <a:gd name="connsiteY301" fmla="*/ 1873535 h 6940094"/>
              <a:gd name="connsiteX302" fmla="*/ 1269599 w 12192614"/>
              <a:gd name="connsiteY302" fmla="*/ 2154913 h 6940094"/>
              <a:gd name="connsiteX303" fmla="*/ 1255646 w 12192614"/>
              <a:gd name="connsiteY303" fmla="*/ 2389783 h 6940094"/>
              <a:gd name="connsiteX304" fmla="*/ 1233787 w 12192614"/>
              <a:gd name="connsiteY304" fmla="*/ 2500474 h 6940094"/>
              <a:gd name="connsiteX305" fmla="*/ 1184953 w 12192614"/>
              <a:gd name="connsiteY305" fmla="*/ 2539541 h 6940094"/>
              <a:gd name="connsiteX306" fmla="*/ 1118910 w 12192614"/>
              <a:gd name="connsiteY306" fmla="*/ 2561865 h 6940094"/>
              <a:gd name="connsiteX307" fmla="*/ 1085424 w 12192614"/>
              <a:gd name="connsiteY307" fmla="*/ 2621396 h 6940094"/>
              <a:gd name="connsiteX308" fmla="*/ 1179372 w 12192614"/>
              <a:gd name="connsiteY308" fmla="*/ 2723716 h 6940094"/>
              <a:gd name="connsiteX309" fmla="*/ 1535778 w 12192614"/>
              <a:gd name="connsiteY309" fmla="*/ 3017895 h 6940094"/>
              <a:gd name="connsiteX310" fmla="*/ 1800264 w 12192614"/>
              <a:gd name="connsiteY310" fmla="*/ 2729297 h 6940094"/>
              <a:gd name="connsiteX311" fmla="*/ 1890956 w 12192614"/>
              <a:gd name="connsiteY311" fmla="*/ 2629768 h 6940094"/>
              <a:gd name="connsiteX312" fmla="*/ 1872818 w 12192614"/>
              <a:gd name="connsiteY312" fmla="*/ 2577213 h 6940094"/>
              <a:gd name="connsiteX313" fmla="*/ 1804450 w 12192614"/>
              <a:gd name="connsiteY313" fmla="*/ 2536750 h 6940094"/>
              <a:gd name="connsiteX314" fmla="*/ 1741198 w 12192614"/>
              <a:gd name="connsiteY314" fmla="*/ 2480940 h 6940094"/>
              <a:gd name="connsiteX315" fmla="*/ 1724455 w 12192614"/>
              <a:gd name="connsiteY315" fmla="*/ 2364668 h 6940094"/>
              <a:gd name="connsiteX316" fmla="*/ 1724455 w 12192614"/>
              <a:gd name="connsiteY316" fmla="*/ 1843770 h 6940094"/>
              <a:gd name="connsiteX317" fmla="*/ 1739338 w 12192614"/>
              <a:gd name="connsiteY317" fmla="*/ 1748891 h 6940094"/>
              <a:gd name="connsiteX318" fmla="*/ 1788637 w 12192614"/>
              <a:gd name="connsiteY318" fmla="*/ 1720056 h 6940094"/>
              <a:gd name="connsiteX319" fmla="*/ 1831425 w 12192614"/>
              <a:gd name="connsiteY319" fmla="*/ 1737729 h 6940094"/>
              <a:gd name="connsiteX320" fmla="*/ 1879794 w 12192614"/>
              <a:gd name="connsiteY320" fmla="*/ 1813074 h 6940094"/>
              <a:gd name="connsiteX321" fmla="*/ 1951418 w 12192614"/>
              <a:gd name="connsiteY321" fmla="*/ 1903766 h 6940094"/>
              <a:gd name="connsiteX322" fmla="*/ 2036994 w 12192614"/>
              <a:gd name="connsiteY322" fmla="*/ 1931206 h 6940094"/>
              <a:gd name="connsiteX323" fmla="*/ 2140393 w 12192614"/>
              <a:gd name="connsiteY323" fmla="*/ 2024585 h 6940094"/>
              <a:gd name="connsiteX324" fmla="*/ 2175590 w 12192614"/>
              <a:gd name="connsiteY324" fmla="*/ 1785168 h 6940094"/>
              <a:gd name="connsiteX325" fmla="*/ 2104431 w 12192614"/>
              <a:gd name="connsiteY325" fmla="*/ 1555415 h 6940094"/>
              <a:gd name="connsiteX326" fmla="*/ 1957929 w 12192614"/>
              <a:gd name="connsiteY326" fmla="*/ 1443794 h 6940094"/>
              <a:gd name="connsiteX327" fmla="*/ 4410802 w 12192614"/>
              <a:gd name="connsiteY327" fmla="*/ 1441003 h 6940094"/>
              <a:gd name="connsiteX328" fmla="*/ 4247091 w 12192614"/>
              <a:gd name="connsiteY328" fmla="*/ 1506116 h 6940094"/>
              <a:gd name="connsiteX329" fmla="*/ 4207559 w 12192614"/>
              <a:gd name="connsiteY329" fmla="*/ 1567042 h 6940094"/>
              <a:gd name="connsiteX330" fmla="*/ 4197792 w 12192614"/>
              <a:gd name="connsiteY330" fmla="*/ 1678198 h 6940094"/>
              <a:gd name="connsiteX331" fmla="*/ 4172212 w 12192614"/>
              <a:gd name="connsiteY331" fmla="*/ 1832142 h 6940094"/>
              <a:gd name="connsiteX332" fmla="*/ 4075009 w 12192614"/>
              <a:gd name="connsiteY332" fmla="*/ 2068872 h 6940094"/>
              <a:gd name="connsiteX333" fmla="*/ 3943854 w 12192614"/>
              <a:gd name="connsiteY333" fmla="*/ 2356296 h 6940094"/>
              <a:gd name="connsiteX334" fmla="*/ 3855023 w 12192614"/>
              <a:gd name="connsiteY334" fmla="*/ 2521402 h 6940094"/>
              <a:gd name="connsiteX335" fmla="*/ 3763400 w 12192614"/>
              <a:gd name="connsiteY335" fmla="*/ 2581399 h 6940094"/>
              <a:gd name="connsiteX336" fmla="*/ 3711775 w 12192614"/>
              <a:gd name="connsiteY336" fmla="*/ 2610234 h 6940094"/>
              <a:gd name="connsiteX337" fmla="*/ 3697358 w 12192614"/>
              <a:gd name="connsiteY337" fmla="*/ 2654883 h 6940094"/>
              <a:gd name="connsiteX338" fmla="*/ 3762470 w 12192614"/>
              <a:gd name="connsiteY338" fmla="*/ 2740459 h 6940094"/>
              <a:gd name="connsiteX339" fmla="*/ 4026157 w 12192614"/>
              <a:gd name="connsiteY339" fmla="*/ 3003490 h 6940094"/>
              <a:gd name="connsiteX340" fmla="*/ 4248951 w 12192614"/>
              <a:gd name="connsiteY340" fmla="*/ 2650232 h 6940094"/>
              <a:gd name="connsiteX341" fmla="*/ 4192211 w 12192614"/>
              <a:gd name="connsiteY341" fmla="*/ 2583259 h 6940094"/>
              <a:gd name="connsiteX342" fmla="*/ 4140586 w 12192614"/>
              <a:gd name="connsiteY342" fmla="*/ 2563260 h 6940094"/>
              <a:gd name="connsiteX343" fmla="*/ 4132680 w 12192614"/>
              <a:gd name="connsiteY343" fmla="*/ 2536750 h 6940094"/>
              <a:gd name="connsiteX344" fmla="*/ 4143842 w 12192614"/>
              <a:gd name="connsiteY344" fmla="*/ 2490242 h 6940094"/>
              <a:gd name="connsiteX345" fmla="*/ 4169887 w 12192614"/>
              <a:gd name="connsiteY345" fmla="*/ 2456755 h 6940094"/>
              <a:gd name="connsiteX346" fmla="*/ 4317785 w 12192614"/>
              <a:gd name="connsiteY346" fmla="*/ 2441872 h 6940094"/>
              <a:gd name="connsiteX347" fmla="*/ 4545677 w 12192614"/>
              <a:gd name="connsiteY347" fmla="*/ 2453035 h 6940094"/>
              <a:gd name="connsiteX348" fmla="*/ 4621022 w 12192614"/>
              <a:gd name="connsiteY348" fmla="*/ 2526519 h 6940094"/>
              <a:gd name="connsiteX349" fmla="*/ 4577303 w 12192614"/>
              <a:gd name="connsiteY349" fmla="*/ 2576748 h 6940094"/>
              <a:gd name="connsiteX350" fmla="*/ 4523819 w 12192614"/>
              <a:gd name="connsiteY350" fmla="*/ 2605118 h 6940094"/>
              <a:gd name="connsiteX351" fmla="*/ 4509401 w 12192614"/>
              <a:gd name="connsiteY351" fmla="*/ 2648371 h 6940094"/>
              <a:gd name="connsiteX352" fmla="*/ 4536841 w 12192614"/>
              <a:gd name="connsiteY352" fmla="*/ 2710228 h 6940094"/>
              <a:gd name="connsiteX353" fmla="*/ 4610791 w 12192614"/>
              <a:gd name="connsiteY353" fmla="*/ 2744180 h 6940094"/>
              <a:gd name="connsiteX354" fmla="*/ 4964704 w 12192614"/>
              <a:gd name="connsiteY354" fmla="*/ 3004420 h 6940094"/>
              <a:gd name="connsiteX355" fmla="*/ 5190289 w 12192614"/>
              <a:gd name="connsiteY355" fmla="*/ 2732087 h 6940094"/>
              <a:gd name="connsiteX356" fmla="*/ 5272145 w 12192614"/>
              <a:gd name="connsiteY356" fmla="*/ 2634419 h 6940094"/>
              <a:gd name="connsiteX357" fmla="*/ 5205172 w 12192614"/>
              <a:gd name="connsiteY357" fmla="*/ 2566516 h 6940094"/>
              <a:gd name="connsiteX358" fmla="*/ 5154013 w 12192614"/>
              <a:gd name="connsiteY358" fmla="*/ 2544657 h 6940094"/>
              <a:gd name="connsiteX359" fmla="*/ 5112155 w 12192614"/>
              <a:gd name="connsiteY359" fmla="*/ 2476289 h 6940094"/>
              <a:gd name="connsiteX360" fmla="*/ 4936351 w 12192614"/>
              <a:gd name="connsiteY360" fmla="*/ 2099568 h 6940094"/>
              <a:gd name="connsiteX361" fmla="*/ 4590326 w 12192614"/>
              <a:gd name="connsiteY361" fmla="*/ 1514487 h 6940094"/>
              <a:gd name="connsiteX362" fmla="*/ 4410802 w 12192614"/>
              <a:gd name="connsiteY362" fmla="*/ 1441003 h 6940094"/>
              <a:gd name="connsiteX363" fmla="*/ 0 w 12192614"/>
              <a:gd name="connsiteY363" fmla="*/ 0 h 6940094"/>
              <a:gd name="connsiteX364" fmla="*/ 12192614 w 12192614"/>
              <a:gd name="connsiteY364" fmla="*/ 82094 h 6940094"/>
              <a:gd name="connsiteX365" fmla="*/ 12192614 w 12192614"/>
              <a:gd name="connsiteY365" fmla="*/ 6940094 h 6940094"/>
              <a:gd name="connsiteX366" fmla="*/ 614 w 12192614"/>
              <a:gd name="connsiteY366" fmla="*/ 6940094 h 6940094"/>
              <a:gd name="connsiteX367" fmla="*/ 0 w 12192614"/>
              <a:gd name="connsiteY367" fmla="*/ 0 h 6940094"/>
              <a:gd name="connsiteX0" fmla="*/ 9084972 w 12192614"/>
              <a:gd name="connsiteY0" fmla="*/ 3999545 h 6940094"/>
              <a:gd name="connsiteX1" fmla="*/ 846099 w 12192614"/>
              <a:gd name="connsiteY1" fmla="*/ 431229 h 6940094"/>
              <a:gd name="connsiteX2" fmla="*/ 9178920 w 12192614"/>
              <a:gd name="connsiteY2" fmla="*/ 4033961 h 6940094"/>
              <a:gd name="connsiteX3" fmla="*/ 9260775 w 12192614"/>
              <a:gd name="connsiteY3" fmla="*/ 4123258 h 6940094"/>
              <a:gd name="connsiteX4" fmla="*/ 9354723 w 12192614"/>
              <a:gd name="connsiteY4" fmla="*/ 4345570 h 6940094"/>
              <a:gd name="connsiteX5" fmla="*/ 9391000 w 12192614"/>
              <a:gd name="connsiteY5" fmla="*/ 4588346 h 6940094"/>
              <a:gd name="connsiteX6" fmla="*/ 9347747 w 12192614"/>
              <a:gd name="connsiteY6" fmla="*/ 4727872 h 6940094"/>
              <a:gd name="connsiteX7" fmla="*/ 9233801 w 12192614"/>
              <a:gd name="connsiteY7" fmla="*/ 4780892 h 6940094"/>
              <a:gd name="connsiteX8" fmla="*/ 9147760 w 12192614"/>
              <a:gd name="connsiteY8" fmla="*/ 4753917 h 6940094"/>
              <a:gd name="connsiteX9" fmla="*/ 9076600 w 12192614"/>
              <a:gd name="connsiteY9" fmla="*/ 4681363 h 6940094"/>
              <a:gd name="connsiteX10" fmla="*/ 8968700 w 12192614"/>
              <a:gd name="connsiteY10" fmla="*/ 4436262 h 6940094"/>
              <a:gd name="connsiteX11" fmla="*/ 8925912 w 12192614"/>
              <a:gd name="connsiteY11" fmla="*/ 4193021 h 6940094"/>
              <a:gd name="connsiteX12" fmla="*/ 8961260 w 12192614"/>
              <a:gd name="connsiteY12" fmla="*/ 4069308 h 6940094"/>
              <a:gd name="connsiteX13" fmla="*/ 9084972 w 12192614"/>
              <a:gd name="connsiteY13" fmla="*/ 3999545 h 6940094"/>
              <a:gd name="connsiteX14" fmla="*/ 10244863 w 12192614"/>
              <a:gd name="connsiteY14" fmla="*/ 3483984 h 6940094"/>
              <a:gd name="connsiteX15" fmla="*/ 10045323 w 12192614"/>
              <a:gd name="connsiteY15" fmla="*/ 3760489 h 6940094"/>
              <a:gd name="connsiteX16" fmla="*/ 9963002 w 12192614"/>
              <a:gd name="connsiteY16" fmla="*/ 3798627 h 6940094"/>
              <a:gd name="connsiteX17" fmla="*/ 9931841 w 12192614"/>
              <a:gd name="connsiteY17" fmla="*/ 3862809 h 6940094"/>
              <a:gd name="connsiteX18" fmla="*/ 9993233 w 12192614"/>
              <a:gd name="connsiteY18" fmla="*/ 3952106 h 6940094"/>
              <a:gd name="connsiteX19" fmla="*/ 10043928 w 12192614"/>
              <a:gd name="connsiteY19" fmla="*/ 4007916 h 6940094"/>
              <a:gd name="connsiteX20" fmla="*/ 10055555 w 12192614"/>
              <a:gd name="connsiteY20" fmla="*/ 4114886 h 6940094"/>
              <a:gd name="connsiteX21" fmla="*/ 10052764 w 12192614"/>
              <a:gd name="connsiteY21" fmla="*/ 4259994 h 6940094"/>
              <a:gd name="connsiteX22" fmla="*/ 10048113 w 12192614"/>
              <a:gd name="connsiteY22" fmla="*/ 4483236 h 6940094"/>
              <a:gd name="connsiteX23" fmla="*/ 10081600 w 12192614"/>
              <a:gd name="connsiteY23" fmla="*/ 4749266 h 6940094"/>
              <a:gd name="connsiteX24" fmla="*/ 10202522 w 12192614"/>
              <a:gd name="connsiteY24" fmla="*/ 4911117 h 6940094"/>
              <a:gd name="connsiteX25" fmla="*/ 10680633 w 12192614"/>
              <a:gd name="connsiteY25" fmla="*/ 5053434 h 6940094"/>
              <a:gd name="connsiteX26" fmla="*/ 10987591 w 12192614"/>
              <a:gd name="connsiteY26" fmla="*/ 5003204 h 6940094"/>
              <a:gd name="connsiteX27" fmla="*/ 11277806 w 12192614"/>
              <a:gd name="connsiteY27" fmla="*/ 4741825 h 6940094"/>
              <a:gd name="connsiteX28" fmla="*/ 11308501 w 12192614"/>
              <a:gd name="connsiteY28" fmla="*/ 4450680 h 6940094"/>
              <a:gd name="connsiteX29" fmla="*/ 11308501 w 12192614"/>
              <a:gd name="connsiteY29" fmla="*/ 4223717 h 6940094"/>
              <a:gd name="connsiteX30" fmla="*/ 11317338 w 12192614"/>
              <a:gd name="connsiteY30" fmla="*/ 3985127 h 6940094"/>
              <a:gd name="connsiteX31" fmla="*/ 11373614 w 12192614"/>
              <a:gd name="connsiteY31" fmla="*/ 3925131 h 6940094"/>
              <a:gd name="connsiteX32" fmla="*/ 11432215 w 12192614"/>
              <a:gd name="connsiteY32" fmla="*/ 3885133 h 6940094"/>
              <a:gd name="connsiteX33" fmla="*/ 11443377 w 12192614"/>
              <a:gd name="connsiteY33" fmla="*/ 3845135 h 6940094"/>
              <a:gd name="connsiteX34" fmla="*/ 11378730 w 12192614"/>
              <a:gd name="connsiteY34" fmla="*/ 3765140 h 6940094"/>
              <a:gd name="connsiteX35" fmla="*/ 11226311 w 12192614"/>
              <a:gd name="connsiteY35" fmla="*/ 3483984 h 6940094"/>
              <a:gd name="connsiteX36" fmla="*/ 10956430 w 12192614"/>
              <a:gd name="connsiteY36" fmla="*/ 3765605 h 6940094"/>
              <a:gd name="connsiteX37" fmla="*/ 10889922 w 12192614"/>
              <a:gd name="connsiteY37" fmla="*/ 3846996 h 6940094"/>
              <a:gd name="connsiteX38" fmla="*/ 10907596 w 12192614"/>
              <a:gd name="connsiteY38" fmla="*/ 3890714 h 6940094"/>
              <a:gd name="connsiteX39" fmla="*/ 10973638 w 12192614"/>
              <a:gd name="connsiteY39" fmla="*/ 3929781 h 6940094"/>
              <a:gd name="connsiteX40" fmla="*/ 11033635 w 12192614"/>
              <a:gd name="connsiteY40" fmla="*/ 3993498 h 6940094"/>
              <a:gd name="connsiteX41" fmla="*/ 11047122 w 12192614"/>
              <a:gd name="connsiteY41" fmla="*/ 4269296 h 6940094"/>
              <a:gd name="connsiteX42" fmla="*/ 11047122 w 12192614"/>
              <a:gd name="connsiteY42" fmla="*/ 4473934 h 6940094"/>
              <a:gd name="connsiteX43" fmla="*/ 11037820 w 12192614"/>
              <a:gd name="connsiteY43" fmla="*/ 4595787 h 6940094"/>
              <a:gd name="connsiteX44" fmla="*/ 11003404 w 12192614"/>
              <a:gd name="connsiteY44" fmla="*/ 4676713 h 6940094"/>
              <a:gd name="connsiteX45" fmla="*/ 10911316 w 12192614"/>
              <a:gd name="connsiteY45" fmla="*/ 4751592 h 6940094"/>
              <a:gd name="connsiteX46" fmla="*/ 10776441 w 12192614"/>
              <a:gd name="connsiteY46" fmla="*/ 4779032 h 6940094"/>
              <a:gd name="connsiteX47" fmla="*/ 10584825 w 12192614"/>
              <a:gd name="connsiteY47" fmla="*/ 4710199 h 6940094"/>
              <a:gd name="connsiteX48" fmla="*/ 10498318 w 12192614"/>
              <a:gd name="connsiteY48" fmla="*/ 4466493 h 6940094"/>
              <a:gd name="connsiteX49" fmla="*/ 10505760 w 12192614"/>
              <a:gd name="connsiteY49" fmla="*/ 4116747 h 6940094"/>
              <a:gd name="connsiteX50" fmla="*/ 10516457 w 12192614"/>
              <a:gd name="connsiteY50" fmla="*/ 4003265 h 6940094"/>
              <a:gd name="connsiteX51" fmla="*/ 10556919 w 12192614"/>
              <a:gd name="connsiteY51" fmla="*/ 3955826 h 6940094"/>
              <a:gd name="connsiteX52" fmla="*/ 10612730 w 12192614"/>
              <a:gd name="connsiteY52" fmla="*/ 3926991 h 6940094"/>
              <a:gd name="connsiteX53" fmla="*/ 10641565 w 12192614"/>
              <a:gd name="connsiteY53" fmla="*/ 3864669 h 6940094"/>
              <a:gd name="connsiteX54" fmla="*/ 10542037 w 12192614"/>
              <a:gd name="connsiteY54" fmla="*/ 3763280 h 6940094"/>
              <a:gd name="connsiteX55" fmla="*/ 10244863 w 12192614"/>
              <a:gd name="connsiteY55" fmla="*/ 3483984 h 6940094"/>
              <a:gd name="connsiteX56" fmla="*/ 7411252 w 12192614"/>
              <a:gd name="connsiteY56" fmla="*/ 3523481 h 6940094"/>
              <a:gd name="connsiteX57" fmla="*/ 7125055 w 12192614"/>
              <a:gd name="connsiteY57" fmla="*/ 3766536 h 6940094"/>
              <a:gd name="connsiteX58" fmla="*/ 7031108 w 12192614"/>
              <a:gd name="connsiteY58" fmla="*/ 3856298 h 6940094"/>
              <a:gd name="connsiteX59" fmla="*/ 7057153 w 12192614"/>
              <a:gd name="connsiteY59" fmla="*/ 3915829 h 6940094"/>
              <a:gd name="connsiteX60" fmla="*/ 7133426 w 12192614"/>
              <a:gd name="connsiteY60" fmla="*/ 3950245 h 6940094"/>
              <a:gd name="connsiteX61" fmla="*/ 7226444 w 12192614"/>
              <a:gd name="connsiteY61" fmla="*/ 4014427 h 6940094"/>
              <a:gd name="connsiteX62" fmla="*/ 7443175 w 12192614"/>
              <a:gd name="connsiteY62" fmla="*/ 4260924 h 6940094"/>
              <a:gd name="connsiteX63" fmla="*/ 7508287 w 12192614"/>
              <a:gd name="connsiteY63" fmla="*/ 4368359 h 6940094"/>
              <a:gd name="connsiteX64" fmla="*/ 7523171 w 12192614"/>
              <a:gd name="connsiteY64" fmla="*/ 4484166 h 6940094"/>
              <a:gd name="connsiteX65" fmla="*/ 7493405 w 12192614"/>
              <a:gd name="connsiteY65" fmla="*/ 4787403 h 6940094"/>
              <a:gd name="connsiteX66" fmla="*/ 7427362 w 12192614"/>
              <a:gd name="connsiteY66" fmla="*/ 4834842 h 6940094"/>
              <a:gd name="connsiteX67" fmla="*/ 7356669 w 12192614"/>
              <a:gd name="connsiteY67" fmla="*/ 4917628 h 6940094"/>
              <a:gd name="connsiteX68" fmla="*/ 7472011 w 12192614"/>
              <a:gd name="connsiteY68" fmla="*/ 5017157 h 6940094"/>
              <a:gd name="connsiteX69" fmla="*/ 7762226 w 12192614"/>
              <a:gd name="connsiteY69" fmla="*/ 5235586 h 6940094"/>
              <a:gd name="connsiteX70" fmla="*/ 8136156 w 12192614"/>
              <a:gd name="connsiteY70" fmla="*/ 4920419 h 6940094"/>
              <a:gd name="connsiteX71" fmla="*/ 8068253 w 12192614"/>
              <a:gd name="connsiteY71" fmla="*/ 4832052 h 6940094"/>
              <a:gd name="connsiteX72" fmla="*/ 8014303 w 12192614"/>
              <a:gd name="connsiteY72" fmla="*/ 4788799 h 6940094"/>
              <a:gd name="connsiteX73" fmla="*/ 7996630 w 12192614"/>
              <a:gd name="connsiteY73" fmla="*/ 4710199 h 6940094"/>
              <a:gd name="connsiteX74" fmla="*/ 7988258 w 12192614"/>
              <a:gd name="connsiteY74" fmla="*/ 4510211 h 6940094"/>
              <a:gd name="connsiteX75" fmla="*/ 8019419 w 12192614"/>
              <a:gd name="connsiteY75" fmla="*/ 4317200 h 6940094"/>
              <a:gd name="connsiteX76" fmla="*/ 8177084 w 12192614"/>
              <a:gd name="connsiteY76" fmla="*/ 4115817 h 6940094"/>
              <a:gd name="connsiteX77" fmla="*/ 8320331 w 12192614"/>
              <a:gd name="connsiteY77" fmla="*/ 3973965 h 6940094"/>
              <a:gd name="connsiteX78" fmla="*/ 8412418 w 12192614"/>
              <a:gd name="connsiteY78" fmla="*/ 3933502 h 6940094"/>
              <a:gd name="connsiteX79" fmla="*/ 8493343 w 12192614"/>
              <a:gd name="connsiteY79" fmla="*/ 3903736 h 6940094"/>
              <a:gd name="connsiteX80" fmla="*/ 8516598 w 12192614"/>
              <a:gd name="connsiteY80" fmla="*/ 3846066 h 6940094"/>
              <a:gd name="connsiteX81" fmla="*/ 8496598 w 12192614"/>
              <a:gd name="connsiteY81" fmla="*/ 3790255 h 6940094"/>
              <a:gd name="connsiteX82" fmla="*/ 8445904 w 12192614"/>
              <a:gd name="connsiteY82" fmla="*/ 3754908 h 6940094"/>
              <a:gd name="connsiteX83" fmla="*/ 8264819 w 12192614"/>
              <a:gd name="connsiteY83" fmla="*/ 3510936 h 6940094"/>
              <a:gd name="connsiteX84" fmla="*/ 7951982 w 12192614"/>
              <a:gd name="connsiteY84" fmla="*/ 3845135 h 6940094"/>
              <a:gd name="connsiteX85" fmla="*/ 7970585 w 12192614"/>
              <a:gd name="connsiteY85" fmla="*/ 3902806 h 6940094"/>
              <a:gd name="connsiteX86" fmla="*/ 8000816 w 12192614"/>
              <a:gd name="connsiteY86" fmla="*/ 3942804 h 6940094"/>
              <a:gd name="connsiteX87" fmla="*/ 8005002 w 12192614"/>
              <a:gd name="connsiteY87" fmla="*/ 3967919 h 6940094"/>
              <a:gd name="connsiteX88" fmla="*/ 7968725 w 12192614"/>
              <a:gd name="connsiteY88" fmla="*/ 4040472 h 6940094"/>
              <a:gd name="connsiteX89" fmla="*/ 7920356 w 12192614"/>
              <a:gd name="connsiteY89" fmla="*/ 4092097 h 6940094"/>
              <a:gd name="connsiteX90" fmla="*/ 7882218 w 12192614"/>
              <a:gd name="connsiteY90" fmla="*/ 4106515 h 6940094"/>
              <a:gd name="connsiteX91" fmla="*/ 7817106 w 12192614"/>
              <a:gd name="connsiteY91" fmla="*/ 4059076 h 6940094"/>
              <a:gd name="connsiteX92" fmla="*/ 7764086 w 12192614"/>
              <a:gd name="connsiteY92" fmla="*/ 3952106 h 6940094"/>
              <a:gd name="connsiteX93" fmla="*/ 7793852 w 12192614"/>
              <a:gd name="connsiteY93" fmla="*/ 3897225 h 6940094"/>
              <a:gd name="connsiteX94" fmla="*/ 7814316 w 12192614"/>
              <a:gd name="connsiteY94" fmla="*/ 3847926 h 6940094"/>
              <a:gd name="connsiteX95" fmla="*/ 7787806 w 12192614"/>
              <a:gd name="connsiteY95" fmla="*/ 3791650 h 6940094"/>
              <a:gd name="connsiteX96" fmla="*/ 7717577 w 12192614"/>
              <a:gd name="connsiteY96" fmla="*/ 3758629 h 6940094"/>
              <a:gd name="connsiteX97" fmla="*/ 7411252 w 12192614"/>
              <a:gd name="connsiteY97" fmla="*/ 3523481 h 6940094"/>
              <a:gd name="connsiteX98" fmla="*/ 9173339 w 12192614"/>
              <a:gd name="connsiteY98" fmla="*/ 3732584 h 6940094"/>
              <a:gd name="connsiteX99" fmla="*/ 8892426 w 12192614"/>
              <a:gd name="connsiteY99" fmla="*/ 3780953 h 6940094"/>
              <a:gd name="connsiteX100" fmla="*/ 8591979 w 12192614"/>
              <a:gd name="connsiteY100" fmla="*/ 4002335 h 6940094"/>
              <a:gd name="connsiteX101" fmla="*/ 8466406 w 12192614"/>
              <a:gd name="connsiteY101" fmla="*/ 4393009 h 6940094"/>
              <a:gd name="connsiteX102" fmla="*/ 8564074 w 12192614"/>
              <a:gd name="connsiteY102" fmla="*/ 4741825 h 6940094"/>
              <a:gd name="connsiteX103" fmla="*/ 8842197 w 12192614"/>
              <a:gd name="connsiteY103" fmla="*/ 4986461 h 6940094"/>
              <a:gd name="connsiteX104" fmla="*/ 9150085 w 12192614"/>
              <a:gd name="connsiteY104" fmla="*/ 5053434 h 6940094"/>
              <a:gd name="connsiteX105" fmla="*/ 9394721 w 12192614"/>
              <a:gd name="connsiteY105" fmla="*/ 5014366 h 6940094"/>
              <a:gd name="connsiteX106" fmla="*/ 9715631 w 12192614"/>
              <a:gd name="connsiteY106" fmla="*/ 4803216 h 6940094"/>
              <a:gd name="connsiteX107" fmla="*/ 9860739 w 12192614"/>
              <a:gd name="connsiteY107" fmla="*/ 4410682 h 6940094"/>
              <a:gd name="connsiteX108" fmla="*/ 9787255 w 12192614"/>
              <a:gd name="connsiteY108" fmla="*/ 4113026 h 6940094"/>
              <a:gd name="connsiteX109" fmla="*/ 9590988 w 12192614"/>
              <a:gd name="connsiteY109" fmla="*/ 3869320 h 6940094"/>
              <a:gd name="connsiteX110" fmla="*/ 9173339 w 12192614"/>
              <a:gd name="connsiteY110" fmla="*/ 3732584 h 6940094"/>
              <a:gd name="connsiteX111" fmla="*/ 4368014 w 12192614"/>
              <a:gd name="connsiteY111" fmla="*/ 1951670 h 6940094"/>
              <a:gd name="connsiteX112" fmla="*/ 4403361 w 12192614"/>
              <a:gd name="connsiteY112" fmla="*/ 1970273 h 6940094"/>
              <a:gd name="connsiteX113" fmla="*/ 4451730 w 12192614"/>
              <a:gd name="connsiteY113" fmla="*/ 2043757 h 6940094"/>
              <a:gd name="connsiteX114" fmla="*/ 4521493 w 12192614"/>
              <a:gd name="connsiteY114" fmla="*/ 2194446 h 6940094"/>
              <a:gd name="connsiteX115" fmla="*/ 4471264 w 12192614"/>
              <a:gd name="connsiteY115" fmla="*/ 2216770 h 6940094"/>
              <a:gd name="connsiteX116" fmla="*/ 4288950 w 12192614"/>
              <a:gd name="connsiteY116" fmla="*/ 2216770 h 6940094"/>
              <a:gd name="connsiteX117" fmla="*/ 4246161 w 12192614"/>
              <a:gd name="connsiteY117" fmla="*/ 2193516 h 6940094"/>
              <a:gd name="connsiteX118" fmla="*/ 4285228 w 12192614"/>
              <a:gd name="connsiteY118" fmla="*/ 2080034 h 6940094"/>
              <a:gd name="connsiteX119" fmla="*/ 4312203 w 12192614"/>
              <a:gd name="connsiteY119" fmla="*/ 2013992 h 6940094"/>
              <a:gd name="connsiteX120" fmla="*/ 4368014 w 12192614"/>
              <a:gd name="connsiteY120" fmla="*/ 1951670 h 6940094"/>
              <a:gd name="connsiteX121" fmla="*/ 7250108 w 12192614"/>
              <a:gd name="connsiteY121" fmla="*/ 1453096 h 6940094"/>
              <a:gd name="connsiteX122" fmla="*/ 7011983 w 12192614"/>
              <a:gd name="connsiteY122" fmla="*/ 1471699 h 6940094"/>
              <a:gd name="connsiteX123" fmla="*/ 6907803 w 12192614"/>
              <a:gd name="connsiteY123" fmla="*/ 1512627 h 6940094"/>
              <a:gd name="connsiteX124" fmla="*/ 6875247 w 12192614"/>
              <a:gd name="connsiteY124" fmla="*/ 1584250 h 6940094"/>
              <a:gd name="connsiteX125" fmla="*/ 6927337 w 12192614"/>
              <a:gd name="connsiteY125" fmla="*/ 1667036 h 6940094"/>
              <a:gd name="connsiteX126" fmla="*/ 6972915 w 12192614"/>
              <a:gd name="connsiteY126" fmla="*/ 1705173 h 6940094"/>
              <a:gd name="connsiteX127" fmla="*/ 6993379 w 12192614"/>
              <a:gd name="connsiteY127" fmla="*/ 1769356 h 6940094"/>
              <a:gd name="connsiteX128" fmla="*/ 7012913 w 12192614"/>
              <a:gd name="connsiteY128" fmla="*/ 2138635 h 6940094"/>
              <a:gd name="connsiteX129" fmla="*/ 6994309 w 12192614"/>
              <a:gd name="connsiteY129" fmla="*/ 2462336 h 6940094"/>
              <a:gd name="connsiteX130" fmla="*/ 6974310 w 12192614"/>
              <a:gd name="connsiteY130" fmla="*/ 2529774 h 6940094"/>
              <a:gd name="connsiteX131" fmla="*/ 6938499 w 12192614"/>
              <a:gd name="connsiteY131" fmla="*/ 2566516 h 6940094"/>
              <a:gd name="connsiteX132" fmla="*/ 6882688 w 12192614"/>
              <a:gd name="connsiteY132" fmla="*/ 2651162 h 6940094"/>
              <a:gd name="connsiteX133" fmla="*/ 6903617 w 12192614"/>
              <a:gd name="connsiteY133" fmla="*/ 2706508 h 6940094"/>
              <a:gd name="connsiteX134" fmla="*/ 6958032 w 12192614"/>
              <a:gd name="connsiteY134" fmla="*/ 2740459 h 6940094"/>
              <a:gd name="connsiteX135" fmla="*/ 7209180 w 12192614"/>
              <a:gd name="connsiteY135" fmla="*/ 2909158 h 6940094"/>
              <a:gd name="connsiteX136" fmla="*/ 7484512 w 12192614"/>
              <a:gd name="connsiteY136" fmla="*/ 2734413 h 6940094"/>
              <a:gd name="connsiteX137" fmla="*/ 7566367 w 12192614"/>
              <a:gd name="connsiteY137" fmla="*/ 2646511 h 6940094"/>
              <a:gd name="connsiteX138" fmla="*/ 7516138 w 12192614"/>
              <a:gd name="connsiteY138" fmla="*/ 2565586 h 6940094"/>
              <a:gd name="connsiteX139" fmla="*/ 7486372 w 12192614"/>
              <a:gd name="connsiteY139" fmla="*/ 2545122 h 6940094"/>
              <a:gd name="connsiteX140" fmla="*/ 7451026 w 12192614"/>
              <a:gd name="connsiteY140" fmla="*/ 2430710 h 6940094"/>
              <a:gd name="connsiteX141" fmla="*/ 7504976 w 12192614"/>
              <a:gd name="connsiteY141" fmla="*/ 2329321 h 6940094"/>
              <a:gd name="connsiteX142" fmla="*/ 7543578 w 12192614"/>
              <a:gd name="connsiteY142" fmla="*/ 2346530 h 6940094"/>
              <a:gd name="connsiteX143" fmla="*/ 7616597 w 12192614"/>
              <a:gd name="connsiteY143" fmla="*/ 2419548 h 6940094"/>
              <a:gd name="connsiteX144" fmla="*/ 7808213 w 12192614"/>
              <a:gd name="connsiteY144" fmla="*/ 2648371 h 6940094"/>
              <a:gd name="connsiteX145" fmla="*/ 7874721 w 12192614"/>
              <a:gd name="connsiteY145" fmla="*/ 2726506 h 6940094"/>
              <a:gd name="connsiteX146" fmla="*/ 8016537 w 12192614"/>
              <a:gd name="connsiteY146" fmla="*/ 2877078 h 6940094"/>
              <a:gd name="connsiteX147" fmla="*/ 8312667 w 12192614"/>
              <a:gd name="connsiteY147" fmla="*/ 2877078 h 6940094"/>
              <a:gd name="connsiteX148" fmla="*/ 8424920 w 12192614"/>
              <a:gd name="connsiteY148" fmla="*/ 2643721 h 6940094"/>
              <a:gd name="connsiteX149" fmla="*/ 8403990 w 12192614"/>
              <a:gd name="connsiteY149" fmla="*/ 2575818 h 6940094"/>
              <a:gd name="connsiteX150" fmla="*/ 8332832 w 12192614"/>
              <a:gd name="connsiteY150" fmla="*/ 2528379 h 6940094"/>
              <a:gd name="connsiteX151" fmla="*/ 8279812 w 12192614"/>
              <a:gd name="connsiteY151" fmla="*/ 2498148 h 6940094"/>
              <a:gd name="connsiteX152" fmla="*/ 8215630 w 12192614"/>
              <a:gd name="connsiteY152" fmla="*/ 2429780 h 6940094"/>
              <a:gd name="connsiteX153" fmla="*/ 7867744 w 12192614"/>
              <a:gd name="connsiteY153" fmla="*/ 2027014 h 6940094"/>
              <a:gd name="connsiteX154" fmla="*/ 7820770 w 12192614"/>
              <a:gd name="connsiteY154" fmla="*/ 1963762 h 6940094"/>
              <a:gd name="connsiteX155" fmla="*/ 7808213 w 12192614"/>
              <a:gd name="connsiteY155" fmla="*/ 1917253 h 6940094"/>
              <a:gd name="connsiteX156" fmla="*/ 7863093 w 12192614"/>
              <a:gd name="connsiteY156" fmla="*/ 1822375 h 6940094"/>
              <a:gd name="connsiteX157" fmla="*/ 7962622 w 12192614"/>
              <a:gd name="connsiteY157" fmla="*/ 1726567 h 6940094"/>
              <a:gd name="connsiteX158" fmla="*/ 8026339 w 12192614"/>
              <a:gd name="connsiteY158" fmla="*/ 1678663 h 6940094"/>
              <a:gd name="connsiteX159" fmla="*/ 8100288 w 12192614"/>
              <a:gd name="connsiteY159" fmla="*/ 1667036 h 6940094"/>
              <a:gd name="connsiteX160" fmla="*/ 8190515 w 12192614"/>
              <a:gd name="connsiteY160" fmla="*/ 1659595 h 6940094"/>
              <a:gd name="connsiteX161" fmla="*/ 8234234 w 12192614"/>
              <a:gd name="connsiteY161" fmla="*/ 1626574 h 6940094"/>
              <a:gd name="connsiteX162" fmla="*/ 8251907 w 12192614"/>
              <a:gd name="connsiteY162" fmla="*/ 1571228 h 6940094"/>
              <a:gd name="connsiteX163" fmla="*/ 8167261 w 12192614"/>
              <a:gd name="connsiteY163" fmla="*/ 1472629 h 6940094"/>
              <a:gd name="connsiteX164" fmla="*/ 7955181 w 12192614"/>
              <a:gd name="connsiteY164" fmla="*/ 1454026 h 6940094"/>
              <a:gd name="connsiteX165" fmla="*/ 7701243 w 12192614"/>
              <a:gd name="connsiteY165" fmla="*/ 1482396 h 6940094"/>
              <a:gd name="connsiteX166" fmla="*/ 7626829 w 12192614"/>
              <a:gd name="connsiteY166" fmla="*/ 1579599 h 6940094"/>
              <a:gd name="connsiteX167" fmla="*/ 7638921 w 12192614"/>
              <a:gd name="connsiteY167" fmla="*/ 1622388 h 6940094"/>
              <a:gd name="connsiteX168" fmla="*/ 7656594 w 12192614"/>
              <a:gd name="connsiteY168" fmla="*/ 1672617 h 6940094"/>
              <a:gd name="connsiteX169" fmla="*/ 7586831 w 12192614"/>
              <a:gd name="connsiteY169" fmla="*/ 1790749 h 6940094"/>
              <a:gd name="connsiteX170" fmla="*/ 7506371 w 12192614"/>
              <a:gd name="connsiteY170" fmla="*/ 1883767 h 6940094"/>
              <a:gd name="connsiteX171" fmla="*/ 7464978 w 12192614"/>
              <a:gd name="connsiteY171" fmla="*/ 1902370 h 6940094"/>
              <a:gd name="connsiteX172" fmla="*/ 7429632 w 12192614"/>
              <a:gd name="connsiteY172" fmla="*/ 1824236 h 6940094"/>
              <a:gd name="connsiteX173" fmla="*/ 7442189 w 12192614"/>
              <a:gd name="connsiteY173" fmla="*/ 1727497 h 6940094"/>
              <a:gd name="connsiteX174" fmla="*/ 7469629 w 12192614"/>
              <a:gd name="connsiteY174" fmla="*/ 1665176 h 6940094"/>
              <a:gd name="connsiteX175" fmla="*/ 7520324 w 12192614"/>
              <a:gd name="connsiteY175" fmla="*/ 1617272 h 6940094"/>
              <a:gd name="connsiteX176" fmla="*/ 7530091 w 12192614"/>
              <a:gd name="connsiteY176" fmla="*/ 1574019 h 6940094"/>
              <a:gd name="connsiteX177" fmla="*/ 7466839 w 12192614"/>
              <a:gd name="connsiteY177" fmla="*/ 1481001 h 6940094"/>
              <a:gd name="connsiteX178" fmla="*/ 7250108 w 12192614"/>
              <a:gd name="connsiteY178" fmla="*/ 1453096 h 6940094"/>
              <a:gd name="connsiteX179" fmla="*/ 5628960 w 12192614"/>
              <a:gd name="connsiteY179" fmla="*/ 1453096 h 6940094"/>
              <a:gd name="connsiteX180" fmla="*/ 5446646 w 12192614"/>
              <a:gd name="connsiteY180" fmla="*/ 1460537 h 6940094"/>
              <a:gd name="connsiteX181" fmla="*/ 5293167 w 12192614"/>
              <a:gd name="connsiteY181" fmla="*/ 1573088 h 6940094"/>
              <a:gd name="connsiteX182" fmla="*/ 5309445 w 12192614"/>
              <a:gd name="connsiteY182" fmla="*/ 1620527 h 6940094"/>
              <a:gd name="connsiteX183" fmla="*/ 5367581 w 12192614"/>
              <a:gd name="connsiteY183" fmla="*/ 1660525 h 6940094"/>
              <a:gd name="connsiteX184" fmla="*/ 5419671 w 12192614"/>
              <a:gd name="connsiteY184" fmla="*/ 1697732 h 6940094"/>
              <a:gd name="connsiteX185" fmla="*/ 5445716 w 12192614"/>
              <a:gd name="connsiteY185" fmla="*/ 1757263 h 6940094"/>
              <a:gd name="connsiteX186" fmla="*/ 5473621 w 12192614"/>
              <a:gd name="connsiteY186" fmla="*/ 2107009 h 6940094"/>
              <a:gd name="connsiteX187" fmla="*/ 5457808 w 12192614"/>
              <a:gd name="connsiteY187" fmla="*/ 2452104 h 6940094"/>
              <a:gd name="connsiteX188" fmla="*/ 5404788 w 12192614"/>
              <a:gd name="connsiteY188" fmla="*/ 2544192 h 6940094"/>
              <a:gd name="connsiteX189" fmla="*/ 5346187 w 12192614"/>
              <a:gd name="connsiteY189" fmla="*/ 2586980 h 6940094"/>
              <a:gd name="connsiteX190" fmla="*/ 5333164 w 12192614"/>
              <a:gd name="connsiteY190" fmla="*/ 2634419 h 6940094"/>
              <a:gd name="connsiteX191" fmla="*/ 5402463 w 12192614"/>
              <a:gd name="connsiteY191" fmla="*/ 2727901 h 6940094"/>
              <a:gd name="connsiteX192" fmla="*/ 5667842 w 12192614"/>
              <a:gd name="connsiteY192" fmla="*/ 2963062 h 6940094"/>
              <a:gd name="connsiteX193" fmla="*/ 5875457 w 12192614"/>
              <a:gd name="connsiteY193" fmla="*/ 2631628 h 6940094"/>
              <a:gd name="connsiteX194" fmla="*/ 5813135 w 12192614"/>
              <a:gd name="connsiteY194" fmla="*/ 2551633 h 6940094"/>
              <a:gd name="connsiteX195" fmla="*/ 5754069 w 12192614"/>
              <a:gd name="connsiteY195" fmla="*/ 2481870 h 6940094"/>
              <a:gd name="connsiteX196" fmla="*/ 5739651 w 12192614"/>
              <a:gd name="connsiteY196" fmla="*/ 2305137 h 6940094"/>
              <a:gd name="connsiteX197" fmla="*/ 5796392 w 12192614"/>
              <a:gd name="connsiteY197" fmla="*/ 2147937 h 6940094"/>
              <a:gd name="connsiteX198" fmla="*/ 5892200 w 12192614"/>
              <a:gd name="connsiteY198" fmla="*/ 2200027 h 6940094"/>
              <a:gd name="connsiteX199" fmla="*/ 6443794 w 12192614"/>
              <a:gd name="connsiteY199" fmla="*/ 2693950 h 6940094"/>
              <a:gd name="connsiteX200" fmla="*/ 6513092 w 12192614"/>
              <a:gd name="connsiteY200" fmla="*/ 2749761 h 6940094"/>
              <a:gd name="connsiteX201" fmla="*/ 6562857 w 12192614"/>
              <a:gd name="connsiteY201" fmla="*/ 2761853 h 6940094"/>
              <a:gd name="connsiteX202" fmla="*/ 6654014 w 12192614"/>
              <a:gd name="connsiteY202" fmla="*/ 2671626 h 6940094"/>
              <a:gd name="connsiteX203" fmla="*/ 6673547 w 12192614"/>
              <a:gd name="connsiteY203" fmla="*/ 2435361 h 6940094"/>
              <a:gd name="connsiteX204" fmla="*/ 6672617 w 12192614"/>
              <a:gd name="connsiteY204" fmla="*/ 2244675 h 6940094"/>
              <a:gd name="connsiteX205" fmla="*/ 6672617 w 12192614"/>
              <a:gd name="connsiteY205" fmla="*/ 1941438 h 6940094"/>
              <a:gd name="connsiteX206" fmla="*/ 6698662 w 12192614"/>
              <a:gd name="connsiteY206" fmla="*/ 1708894 h 6940094"/>
              <a:gd name="connsiteX207" fmla="*/ 6716336 w 12192614"/>
              <a:gd name="connsiteY207" fmla="*/ 1680989 h 6940094"/>
              <a:gd name="connsiteX208" fmla="*/ 6754473 w 12192614"/>
              <a:gd name="connsiteY208" fmla="*/ 1659595 h 6940094"/>
              <a:gd name="connsiteX209" fmla="*/ 6824236 w 12192614"/>
              <a:gd name="connsiteY209" fmla="*/ 1568437 h 6940094"/>
              <a:gd name="connsiteX210" fmla="*/ 6738660 w 12192614"/>
              <a:gd name="connsiteY210" fmla="*/ 1469839 h 6940094"/>
              <a:gd name="connsiteX211" fmla="*/ 6544253 w 12192614"/>
              <a:gd name="connsiteY211" fmla="*/ 1331813 h 6940094"/>
              <a:gd name="connsiteX212" fmla="*/ 6391704 w 12192614"/>
              <a:gd name="connsiteY212" fmla="*/ 1462397 h 6940094"/>
              <a:gd name="connsiteX213" fmla="*/ 6284734 w 12192614"/>
              <a:gd name="connsiteY213" fmla="*/ 1562856 h 6940094"/>
              <a:gd name="connsiteX214" fmla="*/ 6299617 w 12192614"/>
              <a:gd name="connsiteY214" fmla="*/ 1614481 h 6940094"/>
              <a:gd name="connsiteX215" fmla="*/ 6350776 w 12192614"/>
              <a:gd name="connsiteY215" fmla="*/ 1652153 h 6940094"/>
              <a:gd name="connsiteX216" fmla="*/ 6409378 w 12192614"/>
              <a:gd name="connsiteY216" fmla="*/ 1716335 h 6940094"/>
              <a:gd name="connsiteX217" fmla="*/ 6423330 w 12192614"/>
              <a:gd name="connsiteY217" fmla="*/ 1876326 h 6940094"/>
              <a:gd name="connsiteX218" fmla="*/ 6374961 w 12192614"/>
              <a:gd name="connsiteY218" fmla="*/ 1979575 h 6940094"/>
              <a:gd name="connsiteX219" fmla="*/ 6281013 w 12192614"/>
              <a:gd name="connsiteY219" fmla="*/ 1922834 h 6940094"/>
              <a:gd name="connsiteX220" fmla="*/ 5817786 w 12192614"/>
              <a:gd name="connsiteY220" fmla="*/ 1517278 h 6940094"/>
              <a:gd name="connsiteX221" fmla="*/ 5737326 w 12192614"/>
              <a:gd name="connsiteY221" fmla="*/ 1464723 h 6940094"/>
              <a:gd name="connsiteX222" fmla="*/ 5628960 w 12192614"/>
              <a:gd name="connsiteY222" fmla="*/ 1453096 h 6940094"/>
              <a:gd name="connsiteX223" fmla="*/ 2610540 w 12192614"/>
              <a:gd name="connsiteY223" fmla="*/ 1452165 h 6940094"/>
              <a:gd name="connsiteX224" fmla="*/ 2392879 w 12192614"/>
              <a:gd name="connsiteY224" fmla="*/ 1473559 h 6940094"/>
              <a:gd name="connsiteX225" fmla="*/ 2210565 w 12192614"/>
              <a:gd name="connsiteY225" fmla="*/ 1603784 h 6940094"/>
              <a:gd name="connsiteX226" fmla="*/ 2251492 w 12192614"/>
              <a:gd name="connsiteY226" fmla="*/ 1662385 h 6940094"/>
              <a:gd name="connsiteX227" fmla="*/ 2327302 w 12192614"/>
              <a:gd name="connsiteY227" fmla="*/ 1718661 h 6940094"/>
              <a:gd name="connsiteX228" fmla="*/ 2340790 w 12192614"/>
              <a:gd name="connsiteY228" fmla="*/ 1824236 h 6940094"/>
              <a:gd name="connsiteX229" fmla="*/ 2344510 w 12192614"/>
              <a:gd name="connsiteY229" fmla="*/ 2079104 h 6940094"/>
              <a:gd name="connsiteX230" fmla="*/ 2345440 w 12192614"/>
              <a:gd name="connsiteY230" fmla="*/ 2156308 h 6940094"/>
              <a:gd name="connsiteX231" fmla="*/ 2331487 w 12192614"/>
              <a:gd name="connsiteY231" fmla="*/ 2440942 h 6940094"/>
              <a:gd name="connsiteX232" fmla="*/ 2315209 w 12192614"/>
              <a:gd name="connsiteY232" fmla="*/ 2509775 h 6940094"/>
              <a:gd name="connsiteX233" fmla="*/ 2278468 w 12192614"/>
              <a:gd name="connsiteY233" fmla="*/ 2543262 h 6940094"/>
              <a:gd name="connsiteX234" fmla="*/ 2213355 w 12192614"/>
              <a:gd name="connsiteY234" fmla="*/ 2586050 h 6940094"/>
              <a:gd name="connsiteX235" fmla="*/ 2198473 w 12192614"/>
              <a:gd name="connsiteY235" fmla="*/ 2633489 h 6940094"/>
              <a:gd name="connsiteX236" fmla="*/ 2222192 w 12192614"/>
              <a:gd name="connsiteY236" fmla="*/ 2689764 h 6940094"/>
              <a:gd name="connsiteX237" fmla="*/ 2287769 w 12192614"/>
              <a:gd name="connsiteY237" fmla="*/ 2729297 h 6940094"/>
              <a:gd name="connsiteX238" fmla="*/ 2579362 w 12192614"/>
              <a:gd name="connsiteY238" fmla="*/ 3003490 h 6940094"/>
              <a:gd name="connsiteX239" fmla="*/ 2794715 w 12192614"/>
              <a:gd name="connsiteY239" fmla="*/ 2726506 h 6940094"/>
              <a:gd name="connsiteX240" fmla="*/ 2884942 w 12192614"/>
              <a:gd name="connsiteY240" fmla="*/ 2626977 h 6940094"/>
              <a:gd name="connsiteX241" fmla="*/ 2845875 w 12192614"/>
              <a:gd name="connsiteY241" fmla="*/ 2553494 h 6940094"/>
              <a:gd name="connsiteX242" fmla="*/ 2797506 w 12192614"/>
              <a:gd name="connsiteY242" fmla="*/ 2515356 h 6940094"/>
              <a:gd name="connsiteX243" fmla="*/ 2767740 w 12192614"/>
              <a:gd name="connsiteY243" fmla="*/ 2362807 h 6940094"/>
              <a:gd name="connsiteX244" fmla="*/ 2773321 w 12192614"/>
              <a:gd name="connsiteY244" fmla="*/ 2253047 h 6940094"/>
              <a:gd name="connsiteX245" fmla="*/ 2796576 w 12192614"/>
              <a:gd name="connsiteY245" fmla="*/ 2209328 h 6940094"/>
              <a:gd name="connsiteX246" fmla="*/ 3008656 w 12192614"/>
              <a:gd name="connsiteY246" fmla="*/ 2190725 h 6940094"/>
              <a:gd name="connsiteX247" fmla="*/ 3098418 w 12192614"/>
              <a:gd name="connsiteY247" fmla="*/ 2204678 h 6940094"/>
              <a:gd name="connsiteX248" fmla="*/ 3115626 w 12192614"/>
              <a:gd name="connsiteY248" fmla="*/ 2277231 h 6940094"/>
              <a:gd name="connsiteX249" fmla="*/ 3098883 w 12192614"/>
              <a:gd name="connsiteY249" fmla="*/ 2468848 h 6940094"/>
              <a:gd name="connsiteX250" fmla="*/ 3079814 w 12192614"/>
              <a:gd name="connsiteY250" fmla="*/ 2523728 h 6940094"/>
              <a:gd name="connsiteX251" fmla="*/ 3043072 w 12192614"/>
              <a:gd name="connsiteY251" fmla="*/ 2553494 h 6940094"/>
              <a:gd name="connsiteX252" fmla="*/ 2988192 w 12192614"/>
              <a:gd name="connsiteY252" fmla="*/ 2636279 h 6940094"/>
              <a:gd name="connsiteX253" fmla="*/ 3059815 w 12192614"/>
              <a:gd name="connsiteY253" fmla="*/ 2728367 h 6940094"/>
              <a:gd name="connsiteX254" fmla="*/ 3346757 w 12192614"/>
              <a:gd name="connsiteY254" fmla="*/ 3003490 h 6940094"/>
              <a:gd name="connsiteX255" fmla="*/ 3577458 w 12192614"/>
              <a:gd name="connsiteY255" fmla="*/ 2728832 h 6940094"/>
              <a:gd name="connsiteX256" fmla="*/ 3661639 w 12192614"/>
              <a:gd name="connsiteY256" fmla="*/ 2626047 h 6940094"/>
              <a:gd name="connsiteX257" fmla="*/ 3626292 w 12192614"/>
              <a:gd name="connsiteY257" fmla="*/ 2566516 h 6940094"/>
              <a:gd name="connsiteX258" fmla="*/ 3567691 w 12192614"/>
              <a:gd name="connsiteY258" fmla="*/ 2529309 h 6940094"/>
              <a:gd name="connsiteX259" fmla="*/ 3550948 w 12192614"/>
              <a:gd name="connsiteY259" fmla="*/ 2492102 h 6940094"/>
              <a:gd name="connsiteX260" fmla="*/ 3536995 w 12192614"/>
              <a:gd name="connsiteY260" fmla="*/ 2252117 h 6940094"/>
              <a:gd name="connsiteX261" fmla="*/ 3542576 w 12192614"/>
              <a:gd name="connsiteY261" fmla="*/ 1960972 h 6940094"/>
              <a:gd name="connsiteX262" fmla="*/ 3551878 w 12192614"/>
              <a:gd name="connsiteY262" fmla="*/ 1754473 h 6940094"/>
              <a:gd name="connsiteX263" fmla="*/ 3569552 w 12192614"/>
              <a:gd name="connsiteY263" fmla="*/ 1697267 h 6940094"/>
              <a:gd name="connsiteX264" fmla="*/ 3616990 w 12192614"/>
              <a:gd name="connsiteY264" fmla="*/ 1665176 h 6940094"/>
              <a:gd name="connsiteX265" fmla="*/ 3674661 w 12192614"/>
              <a:gd name="connsiteY265" fmla="*/ 1581460 h 6940094"/>
              <a:gd name="connsiteX266" fmla="*/ 3593271 w 12192614"/>
              <a:gd name="connsiteY266" fmla="*/ 1484256 h 6940094"/>
              <a:gd name="connsiteX267" fmla="*/ 3340728 w 12192614"/>
              <a:gd name="connsiteY267" fmla="*/ 1453096 h 6940094"/>
              <a:gd name="connsiteX268" fmla="*/ 3097953 w 12192614"/>
              <a:gd name="connsiteY268" fmla="*/ 1476350 h 6940094"/>
              <a:gd name="connsiteX269" fmla="*/ 3022608 w 12192614"/>
              <a:gd name="connsiteY269" fmla="*/ 1518673 h 6940094"/>
              <a:gd name="connsiteX270" fmla="*/ 2993773 w 12192614"/>
              <a:gd name="connsiteY270" fmla="*/ 1587971 h 6940094"/>
              <a:gd name="connsiteX271" fmla="*/ 3006795 w 12192614"/>
              <a:gd name="connsiteY271" fmla="*/ 1631224 h 6940094"/>
              <a:gd name="connsiteX272" fmla="*/ 3060745 w 12192614"/>
              <a:gd name="connsiteY272" fmla="*/ 1670757 h 6940094"/>
              <a:gd name="connsiteX273" fmla="*/ 3090363 w 12192614"/>
              <a:gd name="connsiteY273" fmla="*/ 1992841 h 6940094"/>
              <a:gd name="connsiteX274" fmla="*/ 3115626 w 12192614"/>
              <a:gd name="connsiteY274" fmla="*/ 1907952 h 6940094"/>
              <a:gd name="connsiteX275" fmla="*/ 3092372 w 12192614"/>
              <a:gd name="connsiteY275" fmla="*/ 1959111 h 6940094"/>
              <a:gd name="connsiteX276" fmla="*/ 2973309 w 12192614"/>
              <a:gd name="connsiteY276" fmla="*/ 1969343 h 6940094"/>
              <a:gd name="connsiteX277" fmla="*/ 2839829 w 12192614"/>
              <a:gd name="connsiteY277" fmla="*/ 1967483 h 6940094"/>
              <a:gd name="connsiteX278" fmla="*/ 2797506 w 12192614"/>
              <a:gd name="connsiteY278" fmla="*/ 1956321 h 6940094"/>
              <a:gd name="connsiteX279" fmla="*/ 2773321 w 12192614"/>
              <a:gd name="connsiteY279" fmla="*/ 1876326 h 6940094"/>
              <a:gd name="connsiteX280" fmla="*/ 2783088 w 12192614"/>
              <a:gd name="connsiteY280" fmla="*/ 1729358 h 6940094"/>
              <a:gd name="connsiteX281" fmla="*/ 2829132 w 12192614"/>
              <a:gd name="connsiteY281" fmla="*/ 1670757 h 6940094"/>
              <a:gd name="connsiteX282" fmla="*/ 2885873 w 12192614"/>
              <a:gd name="connsiteY282" fmla="*/ 1625178 h 6940094"/>
              <a:gd name="connsiteX283" fmla="*/ 2900755 w 12192614"/>
              <a:gd name="connsiteY283" fmla="*/ 1572158 h 6940094"/>
              <a:gd name="connsiteX284" fmla="*/ 2610540 w 12192614"/>
              <a:gd name="connsiteY284" fmla="*/ 1452165 h 6940094"/>
              <a:gd name="connsiteX285" fmla="*/ 1957929 w 12192614"/>
              <a:gd name="connsiteY285" fmla="*/ 1443794 h 6940094"/>
              <a:gd name="connsiteX286" fmla="*/ 1908630 w 12192614"/>
              <a:gd name="connsiteY286" fmla="*/ 1451235 h 6940094"/>
              <a:gd name="connsiteX287" fmla="*/ 1764452 w 12192614"/>
              <a:gd name="connsiteY287" fmla="*/ 1472629 h 6940094"/>
              <a:gd name="connsiteX288" fmla="*/ 1274249 w 12192614"/>
              <a:gd name="connsiteY288" fmla="*/ 1472629 h 6940094"/>
              <a:gd name="connsiteX289" fmla="*/ 1200301 w 12192614"/>
              <a:gd name="connsiteY289" fmla="*/ 1468909 h 6940094"/>
              <a:gd name="connsiteX290" fmla="*/ 1117980 w 12192614"/>
              <a:gd name="connsiteY290" fmla="*/ 1454956 h 6940094"/>
              <a:gd name="connsiteX291" fmla="*/ 1075192 w 12192614"/>
              <a:gd name="connsiteY291" fmla="*/ 1449375 h 6940094"/>
              <a:gd name="connsiteX292" fmla="*/ 935666 w 12192614"/>
              <a:gd name="connsiteY292" fmla="*/ 1544253 h 6940094"/>
              <a:gd name="connsiteX293" fmla="*/ 865902 w 12192614"/>
              <a:gd name="connsiteY293" fmla="*/ 1672152 h 6940094"/>
              <a:gd name="connsiteX294" fmla="*/ 839857 w 12192614"/>
              <a:gd name="connsiteY294" fmla="*/ 1799121 h 6940094"/>
              <a:gd name="connsiteX295" fmla="*/ 872414 w 12192614"/>
              <a:gd name="connsiteY295" fmla="*/ 1895394 h 6940094"/>
              <a:gd name="connsiteX296" fmla="*/ 884691 w 12192614"/>
              <a:gd name="connsiteY296" fmla="*/ 2000446 h 6940094"/>
              <a:gd name="connsiteX297" fmla="*/ 1047287 w 12192614"/>
              <a:gd name="connsiteY297" fmla="*/ 1896789 h 6940094"/>
              <a:gd name="connsiteX298" fmla="*/ 1149606 w 12192614"/>
              <a:gd name="connsiteY298" fmla="*/ 1771216 h 6940094"/>
              <a:gd name="connsiteX299" fmla="*/ 1220299 w 12192614"/>
              <a:gd name="connsiteY299" fmla="*/ 1719126 h 6940094"/>
              <a:gd name="connsiteX300" fmla="*/ 1263088 w 12192614"/>
              <a:gd name="connsiteY300" fmla="*/ 1754473 h 6940094"/>
              <a:gd name="connsiteX301" fmla="*/ 1276110 w 12192614"/>
              <a:gd name="connsiteY301" fmla="*/ 1873535 h 6940094"/>
              <a:gd name="connsiteX302" fmla="*/ 1269599 w 12192614"/>
              <a:gd name="connsiteY302" fmla="*/ 2154913 h 6940094"/>
              <a:gd name="connsiteX303" fmla="*/ 1255646 w 12192614"/>
              <a:gd name="connsiteY303" fmla="*/ 2389783 h 6940094"/>
              <a:gd name="connsiteX304" fmla="*/ 1233787 w 12192614"/>
              <a:gd name="connsiteY304" fmla="*/ 2500474 h 6940094"/>
              <a:gd name="connsiteX305" fmla="*/ 1184953 w 12192614"/>
              <a:gd name="connsiteY305" fmla="*/ 2539541 h 6940094"/>
              <a:gd name="connsiteX306" fmla="*/ 1118910 w 12192614"/>
              <a:gd name="connsiteY306" fmla="*/ 2561865 h 6940094"/>
              <a:gd name="connsiteX307" fmla="*/ 1085424 w 12192614"/>
              <a:gd name="connsiteY307" fmla="*/ 2621396 h 6940094"/>
              <a:gd name="connsiteX308" fmla="*/ 1179372 w 12192614"/>
              <a:gd name="connsiteY308" fmla="*/ 2723716 h 6940094"/>
              <a:gd name="connsiteX309" fmla="*/ 1535778 w 12192614"/>
              <a:gd name="connsiteY309" fmla="*/ 3017895 h 6940094"/>
              <a:gd name="connsiteX310" fmla="*/ 1800264 w 12192614"/>
              <a:gd name="connsiteY310" fmla="*/ 2729297 h 6940094"/>
              <a:gd name="connsiteX311" fmla="*/ 1890956 w 12192614"/>
              <a:gd name="connsiteY311" fmla="*/ 2629768 h 6940094"/>
              <a:gd name="connsiteX312" fmla="*/ 1872818 w 12192614"/>
              <a:gd name="connsiteY312" fmla="*/ 2577213 h 6940094"/>
              <a:gd name="connsiteX313" fmla="*/ 1804450 w 12192614"/>
              <a:gd name="connsiteY313" fmla="*/ 2536750 h 6940094"/>
              <a:gd name="connsiteX314" fmla="*/ 1741198 w 12192614"/>
              <a:gd name="connsiteY314" fmla="*/ 2480940 h 6940094"/>
              <a:gd name="connsiteX315" fmla="*/ 1724455 w 12192614"/>
              <a:gd name="connsiteY315" fmla="*/ 2364668 h 6940094"/>
              <a:gd name="connsiteX316" fmla="*/ 1724455 w 12192614"/>
              <a:gd name="connsiteY316" fmla="*/ 1843770 h 6940094"/>
              <a:gd name="connsiteX317" fmla="*/ 1739338 w 12192614"/>
              <a:gd name="connsiteY317" fmla="*/ 1748891 h 6940094"/>
              <a:gd name="connsiteX318" fmla="*/ 1788637 w 12192614"/>
              <a:gd name="connsiteY318" fmla="*/ 1720056 h 6940094"/>
              <a:gd name="connsiteX319" fmla="*/ 1831425 w 12192614"/>
              <a:gd name="connsiteY319" fmla="*/ 1737729 h 6940094"/>
              <a:gd name="connsiteX320" fmla="*/ 1879794 w 12192614"/>
              <a:gd name="connsiteY320" fmla="*/ 1813074 h 6940094"/>
              <a:gd name="connsiteX321" fmla="*/ 1951418 w 12192614"/>
              <a:gd name="connsiteY321" fmla="*/ 1903766 h 6940094"/>
              <a:gd name="connsiteX322" fmla="*/ 2036994 w 12192614"/>
              <a:gd name="connsiteY322" fmla="*/ 1931206 h 6940094"/>
              <a:gd name="connsiteX323" fmla="*/ 2140393 w 12192614"/>
              <a:gd name="connsiteY323" fmla="*/ 2024585 h 6940094"/>
              <a:gd name="connsiteX324" fmla="*/ 2175590 w 12192614"/>
              <a:gd name="connsiteY324" fmla="*/ 1785168 h 6940094"/>
              <a:gd name="connsiteX325" fmla="*/ 2104431 w 12192614"/>
              <a:gd name="connsiteY325" fmla="*/ 1555415 h 6940094"/>
              <a:gd name="connsiteX326" fmla="*/ 1957929 w 12192614"/>
              <a:gd name="connsiteY326" fmla="*/ 1443794 h 6940094"/>
              <a:gd name="connsiteX327" fmla="*/ 4410802 w 12192614"/>
              <a:gd name="connsiteY327" fmla="*/ 1441003 h 6940094"/>
              <a:gd name="connsiteX328" fmla="*/ 4247091 w 12192614"/>
              <a:gd name="connsiteY328" fmla="*/ 1506116 h 6940094"/>
              <a:gd name="connsiteX329" fmla="*/ 4207559 w 12192614"/>
              <a:gd name="connsiteY329" fmla="*/ 1567042 h 6940094"/>
              <a:gd name="connsiteX330" fmla="*/ 4197792 w 12192614"/>
              <a:gd name="connsiteY330" fmla="*/ 1678198 h 6940094"/>
              <a:gd name="connsiteX331" fmla="*/ 4172212 w 12192614"/>
              <a:gd name="connsiteY331" fmla="*/ 1832142 h 6940094"/>
              <a:gd name="connsiteX332" fmla="*/ 4075009 w 12192614"/>
              <a:gd name="connsiteY332" fmla="*/ 2068872 h 6940094"/>
              <a:gd name="connsiteX333" fmla="*/ 3943854 w 12192614"/>
              <a:gd name="connsiteY333" fmla="*/ 2356296 h 6940094"/>
              <a:gd name="connsiteX334" fmla="*/ 3855023 w 12192614"/>
              <a:gd name="connsiteY334" fmla="*/ 2521402 h 6940094"/>
              <a:gd name="connsiteX335" fmla="*/ 3763400 w 12192614"/>
              <a:gd name="connsiteY335" fmla="*/ 2581399 h 6940094"/>
              <a:gd name="connsiteX336" fmla="*/ 3711775 w 12192614"/>
              <a:gd name="connsiteY336" fmla="*/ 2610234 h 6940094"/>
              <a:gd name="connsiteX337" fmla="*/ 3697358 w 12192614"/>
              <a:gd name="connsiteY337" fmla="*/ 2654883 h 6940094"/>
              <a:gd name="connsiteX338" fmla="*/ 3762470 w 12192614"/>
              <a:gd name="connsiteY338" fmla="*/ 2740459 h 6940094"/>
              <a:gd name="connsiteX339" fmla="*/ 4026157 w 12192614"/>
              <a:gd name="connsiteY339" fmla="*/ 3003490 h 6940094"/>
              <a:gd name="connsiteX340" fmla="*/ 4248951 w 12192614"/>
              <a:gd name="connsiteY340" fmla="*/ 2650232 h 6940094"/>
              <a:gd name="connsiteX341" fmla="*/ 4192211 w 12192614"/>
              <a:gd name="connsiteY341" fmla="*/ 2583259 h 6940094"/>
              <a:gd name="connsiteX342" fmla="*/ 4140586 w 12192614"/>
              <a:gd name="connsiteY342" fmla="*/ 2563260 h 6940094"/>
              <a:gd name="connsiteX343" fmla="*/ 4132680 w 12192614"/>
              <a:gd name="connsiteY343" fmla="*/ 2536750 h 6940094"/>
              <a:gd name="connsiteX344" fmla="*/ 4143842 w 12192614"/>
              <a:gd name="connsiteY344" fmla="*/ 2490242 h 6940094"/>
              <a:gd name="connsiteX345" fmla="*/ 4169887 w 12192614"/>
              <a:gd name="connsiteY345" fmla="*/ 2456755 h 6940094"/>
              <a:gd name="connsiteX346" fmla="*/ 4317785 w 12192614"/>
              <a:gd name="connsiteY346" fmla="*/ 2441872 h 6940094"/>
              <a:gd name="connsiteX347" fmla="*/ 4545677 w 12192614"/>
              <a:gd name="connsiteY347" fmla="*/ 2453035 h 6940094"/>
              <a:gd name="connsiteX348" fmla="*/ 4621022 w 12192614"/>
              <a:gd name="connsiteY348" fmla="*/ 2526519 h 6940094"/>
              <a:gd name="connsiteX349" fmla="*/ 4577303 w 12192614"/>
              <a:gd name="connsiteY349" fmla="*/ 2576748 h 6940094"/>
              <a:gd name="connsiteX350" fmla="*/ 4523819 w 12192614"/>
              <a:gd name="connsiteY350" fmla="*/ 2605118 h 6940094"/>
              <a:gd name="connsiteX351" fmla="*/ 4509401 w 12192614"/>
              <a:gd name="connsiteY351" fmla="*/ 2648371 h 6940094"/>
              <a:gd name="connsiteX352" fmla="*/ 4536841 w 12192614"/>
              <a:gd name="connsiteY352" fmla="*/ 2710228 h 6940094"/>
              <a:gd name="connsiteX353" fmla="*/ 4610791 w 12192614"/>
              <a:gd name="connsiteY353" fmla="*/ 2744180 h 6940094"/>
              <a:gd name="connsiteX354" fmla="*/ 4964704 w 12192614"/>
              <a:gd name="connsiteY354" fmla="*/ 3004420 h 6940094"/>
              <a:gd name="connsiteX355" fmla="*/ 5190289 w 12192614"/>
              <a:gd name="connsiteY355" fmla="*/ 2732087 h 6940094"/>
              <a:gd name="connsiteX356" fmla="*/ 5272145 w 12192614"/>
              <a:gd name="connsiteY356" fmla="*/ 2634419 h 6940094"/>
              <a:gd name="connsiteX357" fmla="*/ 5205172 w 12192614"/>
              <a:gd name="connsiteY357" fmla="*/ 2566516 h 6940094"/>
              <a:gd name="connsiteX358" fmla="*/ 5154013 w 12192614"/>
              <a:gd name="connsiteY358" fmla="*/ 2544657 h 6940094"/>
              <a:gd name="connsiteX359" fmla="*/ 5112155 w 12192614"/>
              <a:gd name="connsiteY359" fmla="*/ 2476289 h 6940094"/>
              <a:gd name="connsiteX360" fmla="*/ 4936351 w 12192614"/>
              <a:gd name="connsiteY360" fmla="*/ 2099568 h 6940094"/>
              <a:gd name="connsiteX361" fmla="*/ 4590326 w 12192614"/>
              <a:gd name="connsiteY361" fmla="*/ 1514487 h 6940094"/>
              <a:gd name="connsiteX362" fmla="*/ 4410802 w 12192614"/>
              <a:gd name="connsiteY362" fmla="*/ 1441003 h 6940094"/>
              <a:gd name="connsiteX363" fmla="*/ 0 w 12192614"/>
              <a:gd name="connsiteY363" fmla="*/ 0 h 6940094"/>
              <a:gd name="connsiteX364" fmla="*/ 12192614 w 12192614"/>
              <a:gd name="connsiteY364" fmla="*/ 82094 h 6940094"/>
              <a:gd name="connsiteX365" fmla="*/ 12192614 w 12192614"/>
              <a:gd name="connsiteY365" fmla="*/ 6940094 h 6940094"/>
              <a:gd name="connsiteX366" fmla="*/ 614 w 12192614"/>
              <a:gd name="connsiteY366" fmla="*/ 6940094 h 6940094"/>
              <a:gd name="connsiteX367" fmla="*/ 0 w 12192614"/>
              <a:gd name="connsiteY367" fmla="*/ 0 h 6940094"/>
              <a:gd name="connsiteX0" fmla="*/ 9084972 w 12192614"/>
              <a:gd name="connsiteY0" fmla="*/ 3999545 h 6940094"/>
              <a:gd name="connsiteX1" fmla="*/ 846099 w 12192614"/>
              <a:gd name="connsiteY1" fmla="*/ 431229 h 6940094"/>
              <a:gd name="connsiteX2" fmla="*/ 9178920 w 12192614"/>
              <a:gd name="connsiteY2" fmla="*/ 4033961 h 6940094"/>
              <a:gd name="connsiteX3" fmla="*/ 9260775 w 12192614"/>
              <a:gd name="connsiteY3" fmla="*/ 4123258 h 6940094"/>
              <a:gd name="connsiteX4" fmla="*/ 9354723 w 12192614"/>
              <a:gd name="connsiteY4" fmla="*/ 4345570 h 6940094"/>
              <a:gd name="connsiteX5" fmla="*/ 9391000 w 12192614"/>
              <a:gd name="connsiteY5" fmla="*/ 4588346 h 6940094"/>
              <a:gd name="connsiteX6" fmla="*/ 9347747 w 12192614"/>
              <a:gd name="connsiteY6" fmla="*/ 4727872 h 6940094"/>
              <a:gd name="connsiteX7" fmla="*/ 9233801 w 12192614"/>
              <a:gd name="connsiteY7" fmla="*/ 4780892 h 6940094"/>
              <a:gd name="connsiteX8" fmla="*/ 9147760 w 12192614"/>
              <a:gd name="connsiteY8" fmla="*/ 4753917 h 6940094"/>
              <a:gd name="connsiteX9" fmla="*/ 9076600 w 12192614"/>
              <a:gd name="connsiteY9" fmla="*/ 4681363 h 6940094"/>
              <a:gd name="connsiteX10" fmla="*/ 8968700 w 12192614"/>
              <a:gd name="connsiteY10" fmla="*/ 4436262 h 6940094"/>
              <a:gd name="connsiteX11" fmla="*/ 8925912 w 12192614"/>
              <a:gd name="connsiteY11" fmla="*/ 4193021 h 6940094"/>
              <a:gd name="connsiteX12" fmla="*/ 8961260 w 12192614"/>
              <a:gd name="connsiteY12" fmla="*/ 4069308 h 6940094"/>
              <a:gd name="connsiteX13" fmla="*/ 9084972 w 12192614"/>
              <a:gd name="connsiteY13" fmla="*/ 3999545 h 6940094"/>
              <a:gd name="connsiteX14" fmla="*/ 10244863 w 12192614"/>
              <a:gd name="connsiteY14" fmla="*/ 3483984 h 6940094"/>
              <a:gd name="connsiteX15" fmla="*/ 10045323 w 12192614"/>
              <a:gd name="connsiteY15" fmla="*/ 3760489 h 6940094"/>
              <a:gd name="connsiteX16" fmla="*/ 9963002 w 12192614"/>
              <a:gd name="connsiteY16" fmla="*/ 3798627 h 6940094"/>
              <a:gd name="connsiteX17" fmla="*/ 9931841 w 12192614"/>
              <a:gd name="connsiteY17" fmla="*/ 3862809 h 6940094"/>
              <a:gd name="connsiteX18" fmla="*/ 9993233 w 12192614"/>
              <a:gd name="connsiteY18" fmla="*/ 3952106 h 6940094"/>
              <a:gd name="connsiteX19" fmla="*/ 10043928 w 12192614"/>
              <a:gd name="connsiteY19" fmla="*/ 4007916 h 6940094"/>
              <a:gd name="connsiteX20" fmla="*/ 10055555 w 12192614"/>
              <a:gd name="connsiteY20" fmla="*/ 4114886 h 6940094"/>
              <a:gd name="connsiteX21" fmla="*/ 10052764 w 12192614"/>
              <a:gd name="connsiteY21" fmla="*/ 4259994 h 6940094"/>
              <a:gd name="connsiteX22" fmla="*/ 10048113 w 12192614"/>
              <a:gd name="connsiteY22" fmla="*/ 4483236 h 6940094"/>
              <a:gd name="connsiteX23" fmla="*/ 10081600 w 12192614"/>
              <a:gd name="connsiteY23" fmla="*/ 4749266 h 6940094"/>
              <a:gd name="connsiteX24" fmla="*/ 10202522 w 12192614"/>
              <a:gd name="connsiteY24" fmla="*/ 4911117 h 6940094"/>
              <a:gd name="connsiteX25" fmla="*/ 10680633 w 12192614"/>
              <a:gd name="connsiteY25" fmla="*/ 5053434 h 6940094"/>
              <a:gd name="connsiteX26" fmla="*/ 10987591 w 12192614"/>
              <a:gd name="connsiteY26" fmla="*/ 5003204 h 6940094"/>
              <a:gd name="connsiteX27" fmla="*/ 11277806 w 12192614"/>
              <a:gd name="connsiteY27" fmla="*/ 4741825 h 6940094"/>
              <a:gd name="connsiteX28" fmla="*/ 11308501 w 12192614"/>
              <a:gd name="connsiteY28" fmla="*/ 4450680 h 6940094"/>
              <a:gd name="connsiteX29" fmla="*/ 11308501 w 12192614"/>
              <a:gd name="connsiteY29" fmla="*/ 4223717 h 6940094"/>
              <a:gd name="connsiteX30" fmla="*/ 11317338 w 12192614"/>
              <a:gd name="connsiteY30" fmla="*/ 3985127 h 6940094"/>
              <a:gd name="connsiteX31" fmla="*/ 11373614 w 12192614"/>
              <a:gd name="connsiteY31" fmla="*/ 3925131 h 6940094"/>
              <a:gd name="connsiteX32" fmla="*/ 11432215 w 12192614"/>
              <a:gd name="connsiteY32" fmla="*/ 3885133 h 6940094"/>
              <a:gd name="connsiteX33" fmla="*/ 11443377 w 12192614"/>
              <a:gd name="connsiteY33" fmla="*/ 3845135 h 6940094"/>
              <a:gd name="connsiteX34" fmla="*/ 11378730 w 12192614"/>
              <a:gd name="connsiteY34" fmla="*/ 3765140 h 6940094"/>
              <a:gd name="connsiteX35" fmla="*/ 11226311 w 12192614"/>
              <a:gd name="connsiteY35" fmla="*/ 3483984 h 6940094"/>
              <a:gd name="connsiteX36" fmla="*/ 10956430 w 12192614"/>
              <a:gd name="connsiteY36" fmla="*/ 3765605 h 6940094"/>
              <a:gd name="connsiteX37" fmla="*/ 10889922 w 12192614"/>
              <a:gd name="connsiteY37" fmla="*/ 3846996 h 6940094"/>
              <a:gd name="connsiteX38" fmla="*/ 10907596 w 12192614"/>
              <a:gd name="connsiteY38" fmla="*/ 3890714 h 6940094"/>
              <a:gd name="connsiteX39" fmla="*/ 10973638 w 12192614"/>
              <a:gd name="connsiteY39" fmla="*/ 3929781 h 6940094"/>
              <a:gd name="connsiteX40" fmla="*/ 11033635 w 12192614"/>
              <a:gd name="connsiteY40" fmla="*/ 3993498 h 6940094"/>
              <a:gd name="connsiteX41" fmla="*/ 11047122 w 12192614"/>
              <a:gd name="connsiteY41" fmla="*/ 4269296 h 6940094"/>
              <a:gd name="connsiteX42" fmla="*/ 11047122 w 12192614"/>
              <a:gd name="connsiteY42" fmla="*/ 4473934 h 6940094"/>
              <a:gd name="connsiteX43" fmla="*/ 11037820 w 12192614"/>
              <a:gd name="connsiteY43" fmla="*/ 4595787 h 6940094"/>
              <a:gd name="connsiteX44" fmla="*/ 11003404 w 12192614"/>
              <a:gd name="connsiteY44" fmla="*/ 4676713 h 6940094"/>
              <a:gd name="connsiteX45" fmla="*/ 10911316 w 12192614"/>
              <a:gd name="connsiteY45" fmla="*/ 4751592 h 6940094"/>
              <a:gd name="connsiteX46" fmla="*/ 10776441 w 12192614"/>
              <a:gd name="connsiteY46" fmla="*/ 4779032 h 6940094"/>
              <a:gd name="connsiteX47" fmla="*/ 10584825 w 12192614"/>
              <a:gd name="connsiteY47" fmla="*/ 4710199 h 6940094"/>
              <a:gd name="connsiteX48" fmla="*/ 10498318 w 12192614"/>
              <a:gd name="connsiteY48" fmla="*/ 4466493 h 6940094"/>
              <a:gd name="connsiteX49" fmla="*/ 10505760 w 12192614"/>
              <a:gd name="connsiteY49" fmla="*/ 4116747 h 6940094"/>
              <a:gd name="connsiteX50" fmla="*/ 10516457 w 12192614"/>
              <a:gd name="connsiteY50" fmla="*/ 4003265 h 6940094"/>
              <a:gd name="connsiteX51" fmla="*/ 10556919 w 12192614"/>
              <a:gd name="connsiteY51" fmla="*/ 3955826 h 6940094"/>
              <a:gd name="connsiteX52" fmla="*/ 10612730 w 12192614"/>
              <a:gd name="connsiteY52" fmla="*/ 3926991 h 6940094"/>
              <a:gd name="connsiteX53" fmla="*/ 10641565 w 12192614"/>
              <a:gd name="connsiteY53" fmla="*/ 3864669 h 6940094"/>
              <a:gd name="connsiteX54" fmla="*/ 10542037 w 12192614"/>
              <a:gd name="connsiteY54" fmla="*/ 3763280 h 6940094"/>
              <a:gd name="connsiteX55" fmla="*/ 10244863 w 12192614"/>
              <a:gd name="connsiteY55" fmla="*/ 3483984 h 6940094"/>
              <a:gd name="connsiteX56" fmla="*/ 7411252 w 12192614"/>
              <a:gd name="connsiteY56" fmla="*/ 3523481 h 6940094"/>
              <a:gd name="connsiteX57" fmla="*/ 7125055 w 12192614"/>
              <a:gd name="connsiteY57" fmla="*/ 3766536 h 6940094"/>
              <a:gd name="connsiteX58" fmla="*/ 7031108 w 12192614"/>
              <a:gd name="connsiteY58" fmla="*/ 3856298 h 6940094"/>
              <a:gd name="connsiteX59" fmla="*/ 7057153 w 12192614"/>
              <a:gd name="connsiteY59" fmla="*/ 3915829 h 6940094"/>
              <a:gd name="connsiteX60" fmla="*/ 7133426 w 12192614"/>
              <a:gd name="connsiteY60" fmla="*/ 3950245 h 6940094"/>
              <a:gd name="connsiteX61" fmla="*/ 7226444 w 12192614"/>
              <a:gd name="connsiteY61" fmla="*/ 4014427 h 6940094"/>
              <a:gd name="connsiteX62" fmla="*/ 7443175 w 12192614"/>
              <a:gd name="connsiteY62" fmla="*/ 4260924 h 6940094"/>
              <a:gd name="connsiteX63" fmla="*/ 7508287 w 12192614"/>
              <a:gd name="connsiteY63" fmla="*/ 4368359 h 6940094"/>
              <a:gd name="connsiteX64" fmla="*/ 7523171 w 12192614"/>
              <a:gd name="connsiteY64" fmla="*/ 4484166 h 6940094"/>
              <a:gd name="connsiteX65" fmla="*/ 7493405 w 12192614"/>
              <a:gd name="connsiteY65" fmla="*/ 4787403 h 6940094"/>
              <a:gd name="connsiteX66" fmla="*/ 7427362 w 12192614"/>
              <a:gd name="connsiteY66" fmla="*/ 4834842 h 6940094"/>
              <a:gd name="connsiteX67" fmla="*/ 7356669 w 12192614"/>
              <a:gd name="connsiteY67" fmla="*/ 4917628 h 6940094"/>
              <a:gd name="connsiteX68" fmla="*/ 7472011 w 12192614"/>
              <a:gd name="connsiteY68" fmla="*/ 5017157 h 6940094"/>
              <a:gd name="connsiteX69" fmla="*/ 7762226 w 12192614"/>
              <a:gd name="connsiteY69" fmla="*/ 5235586 h 6940094"/>
              <a:gd name="connsiteX70" fmla="*/ 8136156 w 12192614"/>
              <a:gd name="connsiteY70" fmla="*/ 4920419 h 6940094"/>
              <a:gd name="connsiteX71" fmla="*/ 8068253 w 12192614"/>
              <a:gd name="connsiteY71" fmla="*/ 4832052 h 6940094"/>
              <a:gd name="connsiteX72" fmla="*/ 8014303 w 12192614"/>
              <a:gd name="connsiteY72" fmla="*/ 4788799 h 6940094"/>
              <a:gd name="connsiteX73" fmla="*/ 7996630 w 12192614"/>
              <a:gd name="connsiteY73" fmla="*/ 4710199 h 6940094"/>
              <a:gd name="connsiteX74" fmla="*/ 7988258 w 12192614"/>
              <a:gd name="connsiteY74" fmla="*/ 4510211 h 6940094"/>
              <a:gd name="connsiteX75" fmla="*/ 8019419 w 12192614"/>
              <a:gd name="connsiteY75" fmla="*/ 4317200 h 6940094"/>
              <a:gd name="connsiteX76" fmla="*/ 8177084 w 12192614"/>
              <a:gd name="connsiteY76" fmla="*/ 4115817 h 6940094"/>
              <a:gd name="connsiteX77" fmla="*/ 8320331 w 12192614"/>
              <a:gd name="connsiteY77" fmla="*/ 3973965 h 6940094"/>
              <a:gd name="connsiteX78" fmla="*/ 8412418 w 12192614"/>
              <a:gd name="connsiteY78" fmla="*/ 3933502 h 6940094"/>
              <a:gd name="connsiteX79" fmla="*/ 8493343 w 12192614"/>
              <a:gd name="connsiteY79" fmla="*/ 3903736 h 6940094"/>
              <a:gd name="connsiteX80" fmla="*/ 8516598 w 12192614"/>
              <a:gd name="connsiteY80" fmla="*/ 3846066 h 6940094"/>
              <a:gd name="connsiteX81" fmla="*/ 8496598 w 12192614"/>
              <a:gd name="connsiteY81" fmla="*/ 3790255 h 6940094"/>
              <a:gd name="connsiteX82" fmla="*/ 8445904 w 12192614"/>
              <a:gd name="connsiteY82" fmla="*/ 3754908 h 6940094"/>
              <a:gd name="connsiteX83" fmla="*/ 8264819 w 12192614"/>
              <a:gd name="connsiteY83" fmla="*/ 3510936 h 6940094"/>
              <a:gd name="connsiteX84" fmla="*/ 7951982 w 12192614"/>
              <a:gd name="connsiteY84" fmla="*/ 3845135 h 6940094"/>
              <a:gd name="connsiteX85" fmla="*/ 7970585 w 12192614"/>
              <a:gd name="connsiteY85" fmla="*/ 3902806 h 6940094"/>
              <a:gd name="connsiteX86" fmla="*/ 8000816 w 12192614"/>
              <a:gd name="connsiteY86" fmla="*/ 3942804 h 6940094"/>
              <a:gd name="connsiteX87" fmla="*/ 8005002 w 12192614"/>
              <a:gd name="connsiteY87" fmla="*/ 3967919 h 6940094"/>
              <a:gd name="connsiteX88" fmla="*/ 7968725 w 12192614"/>
              <a:gd name="connsiteY88" fmla="*/ 4040472 h 6940094"/>
              <a:gd name="connsiteX89" fmla="*/ 7920356 w 12192614"/>
              <a:gd name="connsiteY89" fmla="*/ 4092097 h 6940094"/>
              <a:gd name="connsiteX90" fmla="*/ 7882218 w 12192614"/>
              <a:gd name="connsiteY90" fmla="*/ 4106515 h 6940094"/>
              <a:gd name="connsiteX91" fmla="*/ 7817106 w 12192614"/>
              <a:gd name="connsiteY91" fmla="*/ 4059076 h 6940094"/>
              <a:gd name="connsiteX92" fmla="*/ 7764086 w 12192614"/>
              <a:gd name="connsiteY92" fmla="*/ 3952106 h 6940094"/>
              <a:gd name="connsiteX93" fmla="*/ 7793852 w 12192614"/>
              <a:gd name="connsiteY93" fmla="*/ 3897225 h 6940094"/>
              <a:gd name="connsiteX94" fmla="*/ 7814316 w 12192614"/>
              <a:gd name="connsiteY94" fmla="*/ 3847926 h 6940094"/>
              <a:gd name="connsiteX95" fmla="*/ 7787806 w 12192614"/>
              <a:gd name="connsiteY95" fmla="*/ 3791650 h 6940094"/>
              <a:gd name="connsiteX96" fmla="*/ 7717577 w 12192614"/>
              <a:gd name="connsiteY96" fmla="*/ 3758629 h 6940094"/>
              <a:gd name="connsiteX97" fmla="*/ 7411252 w 12192614"/>
              <a:gd name="connsiteY97" fmla="*/ 3523481 h 6940094"/>
              <a:gd name="connsiteX98" fmla="*/ 9173339 w 12192614"/>
              <a:gd name="connsiteY98" fmla="*/ 3732584 h 6940094"/>
              <a:gd name="connsiteX99" fmla="*/ 8892426 w 12192614"/>
              <a:gd name="connsiteY99" fmla="*/ 3780953 h 6940094"/>
              <a:gd name="connsiteX100" fmla="*/ 8591979 w 12192614"/>
              <a:gd name="connsiteY100" fmla="*/ 4002335 h 6940094"/>
              <a:gd name="connsiteX101" fmla="*/ 8466406 w 12192614"/>
              <a:gd name="connsiteY101" fmla="*/ 4393009 h 6940094"/>
              <a:gd name="connsiteX102" fmla="*/ 8564074 w 12192614"/>
              <a:gd name="connsiteY102" fmla="*/ 4741825 h 6940094"/>
              <a:gd name="connsiteX103" fmla="*/ 8842197 w 12192614"/>
              <a:gd name="connsiteY103" fmla="*/ 4986461 h 6940094"/>
              <a:gd name="connsiteX104" fmla="*/ 9150085 w 12192614"/>
              <a:gd name="connsiteY104" fmla="*/ 5053434 h 6940094"/>
              <a:gd name="connsiteX105" fmla="*/ 9394721 w 12192614"/>
              <a:gd name="connsiteY105" fmla="*/ 5014366 h 6940094"/>
              <a:gd name="connsiteX106" fmla="*/ 9715631 w 12192614"/>
              <a:gd name="connsiteY106" fmla="*/ 4803216 h 6940094"/>
              <a:gd name="connsiteX107" fmla="*/ 9860739 w 12192614"/>
              <a:gd name="connsiteY107" fmla="*/ 4410682 h 6940094"/>
              <a:gd name="connsiteX108" fmla="*/ 9787255 w 12192614"/>
              <a:gd name="connsiteY108" fmla="*/ 4113026 h 6940094"/>
              <a:gd name="connsiteX109" fmla="*/ 9590988 w 12192614"/>
              <a:gd name="connsiteY109" fmla="*/ 3869320 h 6940094"/>
              <a:gd name="connsiteX110" fmla="*/ 9173339 w 12192614"/>
              <a:gd name="connsiteY110" fmla="*/ 3732584 h 6940094"/>
              <a:gd name="connsiteX111" fmla="*/ 4368014 w 12192614"/>
              <a:gd name="connsiteY111" fmla="*/ 1951670 h 6940094"/>
              <a:gd name="connsiteX112" fmla="*/ 4403361 w 12192614"/>
              <a:gd name="connsiteY112" fmla="*/ 1970273 h 6940094"/>
              <a:gd name="connsiteX113" fmla="*/ 4451730 w 12192614"/>
              <a:gd name="connsiteY113" fmla="*/ 2043757 h 6940094"/>
              <a:gd name="connsiteX114" fmla="*/ 4521493 w 12192614"/>
              <a:gd name="connsiteY114" fmla="*/ 2194446 h 6940094"/>
              <a:gd name="connsiteX115" fmla="*/ 4471264 w 12192614"/>
              <a:gd name="connsiteY115" fmla="*/ 2216770 h 6940094"/>
              <a:gd name="connsiteX116" fmla="*/ 4288950 w 12192614"/>
              <a:gd name="connsiteY116" fmla="*/ 2216770 h 6940094"/>
              <a:gd name="connsiteX117" fmla="*/ 4246161 w 12192614"/>
              <a:gd name="connsiteY117" fmla="*/ 2193516 h 6940094"/>
              <a:gd name="connsiteX118" fmla="*/ 4285228 w 12192614"/>
              <a:gd name="connsiteY118" fmla="*/ 2080034 h 6940094"/>
              <a:gd name="connsiteX119" fmla="*/ 4312203 w 12192614"/>
              <a:gd name="connsiteY119" fmla="*/ 2013992 h 6940094"/>
              <a:gd name="connsiteX120" fmla="*/ 4368014 w 12192614"/>
              <a:gd name="connsiteY120" fmla="*/ 1951670 h 6940094"/>
              <a:gd name="connsiteX121" fmla="*/ 7250108 w 12192614"/>
              <a:gd name="connsiteY121" fmla="*/ 1453096 h 6940094"/>
              <a:gd name="connsiteX122" fmla="*/ 7011983 w 12192614"/>
              <a:gd name="connsiteY122" fmla="*/ 1471699 h 6940094"/>
              <a:gd name="connsiteX123" fmla="*/ 6907803 w 12192614"/>
              <a:gd name="connsiteY123" fmla="*/ 1512627 h 6940094"/>
              <a:gd name="connsiteX124" fmla="*/ 6875247 w 12192614"/>
              <a:gd name="connsiteY124" fmla="*/ 1584250 h 6940094"/>
              <a:gd name="connsiteX125" fmla="*/ 6927337 w 12192614"/>
              <a:gd name="connsiteY125" fmla="*/ 1667036 h 6940094"/>
              <a:gd name="connsiteX126" fmla="*/ 6972915 w 12192614"/>
              <a:gd name="connsiteY126" fmla="*/ 1705173 h 6940094"/>
              <a:gd name="connsiteX127" fmla="*/ 6993379 w 12192614"/>
              <a:gd name="connsiteY127" fmla="*/ 1769356 h 6940094"/>
              <a:gd name="connsiteX128" fmla="*/ 7012913 w 12192614"/>
              <a:gd name="connsiteY128" fmla="*/ 2138635 h 6940094"/>
              <a:gd name="connsiteX129" fmla="*/ 6994309 w 12192614"/>
              <a:gd name="connsiteY129" fmla="*/ 2462336 h 6940094"/>
              <a:gd name="connsiteX130" fmla="*/ 6974310 w 12192614"/>
              <a:gd name="connsiteY130" fmla="*/ 2529774 h 6940094"/>
              <a:gd name="connsiteX131" fmla="*/ 6938499 w 12192614"/>
              <a:gd name="connsiteY131" fmla="*/ 2566516 h 6940094"/>
              <a:gd name="connsiteX132" fmla="*/ 6882688 w 12192614"/>
              <a:gd name="connsiteY132" fmla="*/ 2651162 h 6940094"/>
              <a:gd name="connsiteX133" fmla="*/ 6903617 w 12192614"/>
              <a:gd name="connsiteY133" fmla="*/ 2706508 h 6940094"/>
              <a:gd name="connsiteX134" fmla="*/ 6958032 w 12192614"/>
              <a:gd name="connsiteY134" fmla="*/ 2740459 h 6940094"/>
              <a:gd name="connsiteX135" fmla="*/ 7209180 w 12192614"/>
              <a:gd name="connsiteY135" fmla="*/ 2909158 h 6940094"/>
              <a:gd name="connsiteX136" fmla="*/ 7484512 w 12192614"/>
              <a:gd name="connsiteY136" fmla="*/ 2734413 h 6940094"/>
              <a:gd name="connsiteX137" fmla="*/ 7566367 w 12192614"/>
              <a:gd name="connsiteY137" fmla="*/ 2646511 h 6940094"/>
              <a:gd name="connsiteX138" fmla="*/ 7516138 w 12192614"/>
              <a:gd name="connsiteY138" fmla="*/ 2565586 h 6940094"/>
              <a:gd name="connsiteX139" fmla="*/ 7486372 w 12192614"/>
              <a:gd name="connsiteY139" fmla="*/ 2545122 h 6940094"/>
              <a:gd name="connsiteX140" fmla="*/ 7451026 w 12192614"/>
              <a:gd name="connsiteY140" fmla="*/ 2430710 h 6940094"/>
              <a:gd name="connsiteX141" fmla="*/ 7504976 w 12192614"/>
              <a:gd name="connsiteY141" fmla="*/ 2329321 h 6940094"/>
              <a:gd name="connsiteX142" fmla="*/ 7543578 w 12192614"/>
              <a:gd name="connsiteY142" fmla="*/ 2346530 h 6940094"/>
              <a:gd name="connsiteX143" fmla="*/ 7616597 w 12192614"/>
              <a:gd name="connsiteY143" fmla="*/ 2419548 h 6940094"/>
              <a:gd name="connsiteX144" fmla="*/ 7808213 w 12192614"/>
              <a:gd name="connsiteY144" fmla="*/ 2648371 h 6940094"/>
              <a:gd name="connsiteX145" fmla="*/ 7874721 w 12192614"/>
              <a:gd name="connsiteY145" fmla="*/ 2726506 h 6940094"/>
              <a:gd name="connsiteX146" fmla="*/ 8016537 w 12192614"/>
              <a:gd name="connsiteY146" fmla="*/ 2877078 h 6940094"/>
              <a:gd name="connsiteX147" fmla="*/ 8312667 w 12192614"/>
              <a:gd name="connsiteY147" fmla="*/ 2877078 h 6940094"/>
              <a:gd name="connsiteX148" fmla="*/ 8424920 w 12192614"/>
              <a:gd name="connsiteY148" fmla="*/ 2643721 h 6940094"/>
              <a:gd name="connsiteX149" fmla="*/ 8403990 w 12192614"/>
              <a:gd name="connsiteY149" fmla="*/ 2575818 h 6940094"/>
              <a:gd name="connsiteX150" fmla="*/ 8332832 w 12192614"/>
              <a:gd name="connsiteY150" fmla="*/ 2528379 h 6940094"/>
              <a:gd name="connsiteX151" fmla="*/ 8279812 w 12192614"/>
              <a:gd name="connsiteY151" fmla="*/ 2498148 h 6940094"/>
              <a:gd name="connsiteX152" fmla="*/ 8215630 w 12192614"/>
              <a:gd name="connsiteY152" fmla="*/ 2429780 h 6940094"/>
              <a:gd name="connsiteX153" fmla="*/ 7867744 w 12192614"/>
              <a:gd name="connsiteY153" fmla="*/ 2027014 h 6940094"/>
              <a:gd name="connsiteX154" fmla="*/ 7820770 w 12192614"/>
              <a:gd name="connsiteY154" fmla="*/ 1963762 h 6940094"/>
              <a:gd name="connsiteX155" fmla="*/ 7808213 w 12192614"/>
              <a:gd name="connsiteY155" fmla="*/ 1917253 h 6940094"/>
              <a:gd name="connsiteX156" fmla="*/ 7863093 w 12192614"/>
              <a:gd name="connsiteY156" fmla="*/ 1822375 h 6940094"/>
              <a:gd name="connsiteX157" fmla="*/ 7962622 w 12192614"/>
              <a:gd name="connsiteY157" fmla="*/ 1726567 h 6940094"/>
              <a:gd name="connsiteX158" fmla="*/ 8026339 w 12192614"/>
              <a:gd name="connsiteY158" fmla="*/ 1678663 h 6940094"/>
              <a:gd name="connsiteX159" fmla="*/ 8100288 w 12192614"/>
              <a:gd name="connsiteY159" fmla="*/ 1667036 h 6940094"/>
              <a:gd name="connsiteX160" fmla="*/ 8190515 w 12192614"/>
              <a:gd name="connsiteY160" fmla="*/ 1659595 h 6940094"/>
              <a:gd name="connsiteX161" fmla="*/ 8234234 w 12192614"/>
              <a:gd name="connsiteY161" fmla="*/ 1626574 h 6940094"/>
              <a:gd name="connsiteX162" fmla="*/ 8251907 w 12192614"/>
              <a:gd name="connsiteY162" fmla="*/ 1571228 h 6940094"/>
              <a:gd name="connsiteX163" fmla="*/ 8167261 w 12192614"/>
              <a:gd name="connsiteY163" fmla="*/ 1472629 h 6940094"/>
              <a:gd name="connsiteX164" fmla="*/ 7955181 w 12192614"/>
              <a:gd name="connsiteY164" fmla="*/ 1454026 h 6940094"/>
              <a:gd name="connsiteX165" fmla="*/ 7701243 w 12192614"/>
              <a:gd name="connsiteY165" fmla="*/ 1482396 h 6940094"/>
              <a:gd name="connsiteX166" fmla="*/ 7626829 w 12192614"/>
              <a:gd name="connsiteY166" fmla="*/ 1579599 h 6940094"/>
              <a:gd name="connsiteX167" fmla="*/ 7638921 w 12192614"/>
              <a:gd name="connsiteY167" fmla="*/ 1622388 h 6940094"/>
              <a:gd name="connsiteX168" fmla="*/ 7656594 w 12192614"/>
              <a:gd name="connsiteY168" fmla="*/ 1672617 h 6940094"/>
              <a:gd name="connsiteX169" fmla="*/ 7586831 w 12192614"/>
              <a:gd name="connsiteY169" fmla="*/ 1790749 h 6940094"/>
              <a:gd name="connsiteX170" fmla="*/ 7506371 w 12192614"/>
              <a:gd name="connsiteY170" fmla="*/ 1883767 h 6940094"/>
              <a:gd name="connsiteX171" fmla="*/ 7464978 w 12192614"/>
              <a:gd name="connsiteY171" fmla="*/ 1902370 h 6940094"/>
              <a:gd name="connsiteX172" fmla="*/ 7429632 w 12192614"/>
              <a:gd name="connsiteY172" fmla="*/ 1824236 h 6940094"/>
              <a:gd name="connsiteX173" fmla="*/ 7442189 w 12192614"/>
              <a:gd name="connsiteY173" fmla="*/ 1727497 h 6940094"/>
              <a:gd name="connsiteX174" fmla="*/ 7469629 w 12192614"/>
              <a:gd name="connsiteY174" fmla="*/ 1665176 h 6940094"/>
              <a:gd name="connsiteX175" fmla="*/ 7520324 w 12192614"/>
              <a:gd name="connsiteY175" fmla="*/ 1617272 h 6940094"/>
              <a:gd name="connsiteX176" fmla="*/ 7530091 w 12192614"/>
              <a:gd name="connsiteY176" fmla="*/ 1574019 h 6940094"/>
              <a:gd name="connsiteX177" fmla="*/ 7466839 w 12192614"/>
              <a:gd name="connsiteY177" fmla="*/ 1481001 h 6940094"/>
              <a:gd name="connsiteX178" fmla="*/ 7250108 w 12192614"/>
              <a:gd name="connsiteY178" fmla="*/ 1453096 h 6940094"/>
              <a:gd name="connsiteX179" fmla="*/ 5628960 w 12192614"/>
              <a:gd name="connsiteY179" fmla="*/ 1453096 h 6940094"/>
              <a:gd name="connsiteX180" fmla="*/ 5446646 w 12192614"/>
              <a:gd name="connsiteY180" fmla="*/ 1460537 h 6940094"/>
              <a:gd name="connsiteX181" fmla="*/ 5293167 w 12192614"/>
              <a:gd name="connsiteY181" fmla="*/ 1573088 h 6940094"/>
              <a:gd name="connsiteX182" fmla="*/ 5309445 w 12192614"/>
              <a:gd name="connsiteY182" fmla="*/ 1620527 h 6940094"/>
              <a:gd name="connsiteX183" fmla="*/ 5367581 w 12192614"/>
              <a:gd name="connsiteY183" fmla="*/ 1660525 h 6940094"/>
              <a:gd name="connsiteX184" fmla="*/ 5419671 w 12192614"/>
              <a:gd name="connsiteY184" fmla="*/ 1697732 h 6940094"/>
              <a:gd name="connsiteX185" fmla="*/ 5445716 w 12192614"/>
              <a:gd name="connsiteY185" fmla="*/ 1757263 h 6940094"/>
              <a:gd name="connsiteX186" fmla="*/ 5473621 w 12192614"/>
              <a:gd name="connsiteY186" fmla="*/ 2107009 h 6940094"/>
              <a:gd name="connsiteX187" fmla="*/ 5457808 w 12192614"/>
              <a:gd name="connsiteY187" fmla="*/ 2452104 h 6940094"/>
              <a:gd name="connsiteX188" fmla="*/ 5404788 w 12192614"/>
              <a:gd name="connsiteY188" fmla="*/ 2544192 h 6940094"/>
              <a:gd name="connsiteX189" fmla="*/ 5346187 w 12192614"/>
              <a:gd name="connsiteY189" fmla="*/ 2586980 h 6940094"/>
              <a:gd name="connsiteX190" fmla="*/ 5333164 w 12192614"/>
              <a:gd name="connsiteY190" fmla="*/ 2634419 h 6940094"/>
              <a:gd name="connsiteX191" fmla="*/ 5402463 w 12192614"/>
              <a:gd name="connsiteY191" fmla="*/ 2727901 h 6940094"/>
              <a:gd name="connsiteX192" fmla="*/ 5667842 w 12192614"/>
              <a:gd name="connsiteY192" fmla="*/ 2963062 h 6940094"/>
              <a:gd name="connsiteX193" fmla="*/ 5875457 w 12192614"/>
              <a:gd name="connsiteY193" fmla="*/ 2631628 h 6940094"/>
              <a:gd name="connsiteX194" fmla="*/ 5813135 w 12192614"/>
              <a:gd name="connsiteY194" fmla="*/ 2551633 h 6940094"/>
              <a:gd name="connsiteX195" fmla="*/ 5754069 w 12192614"/>
              <a:gd name="connsiteY195" fmla="*/ 2481870 h 6940094"/>
              <a:gd name="connsiteX196" fmla="*/ 5739651 w 12192614"/>
              <a:gd name="connsiteY196" fmla="*/ 2305137 h 6940094"/>
              <a:gd name="connsiteX197" fmla="*/ 5796392 w 12192614"/>
              <a:gd name="connsiteY197" fmla="*/ 2147937 h 6940094"/>
              <a:gd name="connsiteX198" fmla="*/ 5892200 w 12192614"/>
              <a:gd name="connsiteY198" fmla="*/ 2200027 h 6940094"/>
              <a:gd name="connsiteX199" fmla="*/ 6443794 w 12192614"/>
              <a:gd name="connsiteY199" fmla="*/ 2693950 h 6940094"/>
              <a:gd name="connsiteX200" fmla="*/ 6513092 w 12192614"/>
              <a:gd name="connsiteY200" fmla="*/ 2749761 h 6940094"/>
              <a:gd name="connsiteX201" fmla="*/ 6562857 w 12192614"/>
              <a:gd name="connsiteY201" fmla="*/ 2761853 h 6940094"/>
              <a:gd name="connsiteX202" fmla="*/ 6654014 w 12192614"/>
              <a:gd name="connsiteY202" fmla="*/ 2671626 h 6940094"/>
              <a:gd name="connsiteX203" fmla="*/ 6673547 w 12192614"/>
              <a:gd name="connsiteY203" fmla="*/ 2435361 h 6940094"/>
              <a:gd name="connsiteX204" fmla="*/ 6672617 w 12192614"/>
              <a:gd name="connsiteY204" fmla="*/ 2244675 h 6940094"/>
              <a:gd name="connsiteX205" fmla="*/ 6672617 w 12192614"/>
              <a:gd name="connsiteY205" fmla="*/ 1941438 h 6940094"/>
              <a:gd name="connsiteX206" fmla="*/ 6698662 w 12192614"/>
              <a:gd name="connsiteY206" fmla="*/ 1708894 h 6940094"/>
              <a:gd name="connsiteX207" fmla="*/ 6716336 w 12192614"/>
              <a:gd name="connsiteY207" fmla="*/ 1680989 h 6940094"/>
              <a:gd name="connsiteX208" fmla="*/ 6754473 w 12192614"/>
              <a:gd name="connsiteY208" fmla="*/ 1659595 h 6940094"/>
              <a:gd name="connsiteX209" fmla="*/ 6824236 w 12192614"/>
              <a:gd name="connsiteY209" fmla="*/ 1568437 h 6940094"/>
              <a:gd name="connsiteX210" fmla="*/ 6738660 w 12192614"/>
              <a:gd name="connsiteY210" fmla="*/ 1469839 h 6940094"/>
              <a:gd name="connsiteX211" fmla="*/ 6544253 w 12192614"/>
              <a:gd name="connsiteY211" fmla="*/ 1331813 h 6940094"/>
              <a:gd name="connsiteX212" fmla="*/ 6391704 w 12192614"/>
              <a:gd name="connsiteY212" fmla="*/ 1462397 h 6940094"/>
              <a:gd name="connsiteX213" fmla="*/ 6284734 w 12192614"/>
              <a:gd name="connsiteY213" fmla="*/ 1562856 h 6940094"/>
              <a:gd name="connsiteX214" fmla="*/ 6299617 w 12192614"/>
              <a:gd name="connsiteY214" fmla="*/ 1614481 h 6940094"/>
              <a:gd name="connsiteX215" fmla="*/ 6350776 w 12192614"/>
              <a:gd name="connsiteY215" fmla="*/ 1652153 h 6940094"/>
              <a:gd name="connsiteX216" fmla="*/ 6409378 w 12192614"/>
              <a:gd name="connsiteY216" fmla="*/ 1716335 h 6940094"/>
              <a:gd name="connsiteX217" fmla="*/ 6423330 w 12192614"/>
              <a:gd name="connsiteY217" fmla="*/ 1876326 h 6940094"/>
              <a:gd name="connsiteX218" fmla="*/ 6374961 w 12192614"/>
              <a:gd name="connsiteY218" fmla="*/ 1979575 h 6940094"/>
              <a:gd name="connsiteX219" fmla="*/ 6281013 w 12192614"/>
              <a:gd name="connsiteY219" fmla="*/ 1922834 h 6940094"/>
              <a:gd name="connsiteX220" fmla="*/ 5817786 w 12192614"/>
              <a:gd name="connsiteY220" fmla="*/ 1517278 h 6940094"/>
              <a:gd name="connsiteX221" fmla="*/ 5737326 w 12192614"/>
              <a:gd name="connsiteY221" fmla="*/ 1464723 h 6940094"/>
              <a:gd name="connsiteX222" fmla="*/ 5628960 w 12192614"/>
              <a:gd name="connsiteY222" fmla="*/ 1453096 h 6940094"/>
              <a:gd name="connsiteX223" fmla="*/ 2610540 w 12192614"/>
              <a:gd name="connsiteY223" fmla="*/ 1452165 h 6940094"/>
              <a:gd name="connsiteX224" fmla="*/ 2392879 w 12192614"/>
              <a:gd name="connsiteY224" fmla="*/ 1473559 h 6940094"/>
              <a:gd name="connsiteX225" fmla="*/ 2210565 w 12192614"/>
              <a:gd name="connsiteY225" fmla="*/ 1603784 h 6940094"/>
              <a:gd name="connsiteX226" fmla="*/ 2251492 w 12192614"/>
              <a:gd name="connsiteY226" fmla="*/ 1662385 h 6940094"/>
              <a:gd name="connsiteX227" fmla="*/ 2327302 w 12192614"/>
              <a:gd name="connsiteY227" fmla="*/ 1718661 h 6940094"/>
              <a:gd name="connsiteX228" fmla="*/ 2340790 w 12192614"/>
              <a:gd name="connsiteY228" fmla="*/ 1824236 h 6940094"/>
              <a:gd name="connsiteX229" fmla="*/ 2344510 w 12192614"/>
              <a:gd name="connsiteY229" fmla="*/ 2079104 h 6940094"/>
              <a:gd name="connsiteX230" fmla="*/ 2345440 w 12192614"/>
              <a:gd name="connsiteY230" fmla="*/ 2156308 h 6940094"/>
              <a:gd name="connsiteX231" fmla="*/ 2331487 w 12192614"/>
              <a:gd name="connsiteY231" fmla="*/ 2440942 h 6940094"/>
              <a:gd name="connsiteX232" fmla="*/ 2315209 w 12192614"/>
              <a:gd name="connsiteY232" fmla="*/ 2509775 h 6940094"/>
              <a:gd name="connsiteX233" fmla="*/ 2278468 w 12192614"/>
              <a:gd name="connsiteY233" fmla="*/ 2543262 h 6940094"/>
              <a:gd name="connsiteX234" fmla="*/ 2213355 w 12192614"/>
              <a:gd name="connsiteY234" fmla="*/ 2586050 h 6940094"/>
              <a:gd name="connsiteX235" fmla="*/ 2198473 w 12192614"/>
              <a:gd name="connsiteY235" fmla="*/ 2633489 h 6940094"/>
              <a:gd name="connsiteX236" fmla="*/ 2222192 w 12192614"/>
              <a:gd name="connsiteY236" fmla="*/ 2689764 h 6940094"/>
              <a:gd name="connsiteX237" fmla="*/ 2287769 w 12192614"/>
              <a:gd name="connsiteY237" fmla="*/ 2729297 h 6940094"/>
              <a:gd name="connsiteX238" fmla="*/ 2579362 w 12192614"/>
              <a:gd name="connsiteY238" fmla="*/ 3003490 h 6940094"/>
              <a:gd name="connsiteX239" fmla="*/ 2794715 w 12192614"/>
              <a:gd name="connsiteY239" fmla="*/ 2726506 h 6940094"/>
              <a:gd name="connsiteX240" fmla="*/ 2884942 w 12192614"/>
              <a:gd name="connsiteY240" fmla="*/ 2626977 h 6940094"/>
              <a:gd name="connsiteX241" fmla="*/ 2845875 w 12192614"/>
              <a:gd name="connsiteY241" fmla="*/ 2553494 h 6940094"/>
              <a:gd name="connsiteX242" fmla="*/ 2797506 w 12192614"/>
              <a:gd name="connsiteY242" fmla="*/ 2515356 h 6940094"/>
              <a:gd name="connsiteX243" fmla="*/ 2767740 w 12192614"/>
              <a:gd name="connsiteY243" fmla="*/ 2362807 h 6940094"/>
              <a:gd name="connsiteX244" fmla="*/ 2773321 w 12192614"/>
              <a:gd name="connsiteY244" fmla="*/ 2253047 h 6940094"/>
              <a:gd name="connsiteX245" fmla="*/ 2796576 w 12192614"/>
              <a:gd name="connsiteY245" fmla="*/ 2209328 h 6940094"/>
              <a:gd name="connsiteX246" fmla="*/ 3008656 w 12192614"/>
              <a:gd name="connsiteY246" fmla="*/ 2190725 h 6940094"/>
              <a:gd name="connsiteX247" fmla="*/ 3098418 w 12192614"/>
              <a:gd name="connsiteY247" fmla="*/ 2204678 h 6940094"/>
              <a:gd name="connsiteX248" fmla="*/ 3115626 w 12192614"/>
              <a:gd name="connsiteY248" fmla="*/ 2277231 h 6940094"/>
              <a:gd name="connsiteX249" fmla="*/ 3098883 w 12192614"/>
              <a:gd name="connsiteY249" fmla="*/ 2468848 h 6940094"/>
              <a:gd name="connsiteX250" fmla="*/ 3079814 w 12192614"/>
              <a:gd name="connsiteY250" fmla="*/ 2523728 h 6940094"/>
              <a:gd name="connsiteX251" fmla="*/ 3043072 w 12192614"/>
              <a:gd name="connsiteY251" fmla="*/ 2553494 h 6940094"/>
              <a:gd name="connsiteX252" fmla="*/ 2988192 w 12192614"/>
              <a:gd name="connsiteY252" fmla="*/ 2636279 h 6940094"/>
              <a:gd name="connsiteX253" fmla="*/ 3059815 w 12192614"/>
              <a:gd name="connsiteY253" fmla="*/ 2728367 h 6940094"/>
              <a:gd name="connsiteX254" fmla="*/ 3346757 w 12192614"/>
              <a:gd name="connsiteY254" fmla="*/ 3003490 h 6940094"/>
              <a:gd name="connsiteX255" fmla="*/ 3577458 w 12192614"/>
              <a:gd name="connsiteY255" fmla="*/ 2728832 h 6940094"/>
              <a:gd name="connsiteX256" fmla="*/ 3661639 w 12192614"/>
              <a:gd name="connsiteY256" fmla="*/ 2626047 h 6940094"/>
              <a:gd name="connsiteX257" fmla="*/ 3626292 w 12192614"/>
              <a:gd name="connsiteY257" fmla="*/ 2566516 h 6940094"/>
              <a:gd name="connsiteX258" fmla="*/ 3567691 w 12192614"/>
              <a:gd name="connsiteY258" fmla="*/ 2529309 h 6940094"/>
              <a:gd name="connsiteX259" fmla="*/ 3550948 w 12192614"/>
              <a:gd name="connsiteY259" fmla="*/ 2492102 h 6940094"/>
              <a:gd name="connsiteX260" fmla="*/ 3536995 w 12192614"/>
              <a:gd name="connsiteY260" fmla="*/ 2252117 h 6940094"/>
              <a:gd name="connsiteX261" fmla="*/ 3542576 w 12192614"/>
              <a:gd name="connsiteY261" fmla="*/ 1960972 h 6940094"/>
              <a:gd name="connsiteX262" fmla="*/ 3551878 w 12192614"/>
              <a:gd name="connsiteY262" fmla="*/ 1754473 h 6940094"/>
              <a:gd name="connsiteX263" fmla="*/ 3569552 w 12192614"/>
              <a:gd name="connsiteY263" fmla="*/ 1697267 h 6940094"/>
              <a:gd name="connsiteX264" fmla="*/ 3616990 w 12192614"/>
              <a:gd name="connsiteY264" fmla="*/ 1665176 h 6940094"/>
              <a:gd name="connsiteX265" fmla="*/ 3674661 w 12192614"/>
              <a:gd name="connsiteY265" fmla="*/ 1581460 h 6940094"/>
              <a:gd name="connsiteX266" fmla="*/ 3593271 w 12192614"/>
              <a:gd name="connsiteY266" fmla="*/ 1484256 h 6940094"/>
              <a:gd name="connsiteX267" fmla="*/ 3340728 w 12192614"/>
              <a:gd name="connsiteY267" fmla="*/ 1453096 h 6940094"/>
              <a:gd name="connsiteX268" fmla="*/ 3097953 w 12192614"/>
              <a:gd name="connsiteY268" fmla="*/ 1476350 h 6940094"/>
              <a:gd name="connsiteX269" fmla="*/ 3022608 w 12192614"/>
              <a:gd name="connsiteY269" fmla="*/ 1518673 h 6940094"/>
              <a:gd name="connsiteX270" fmla="*/ 2993773 w 12192614"/>
              <a:gd name="connsiteY270" fmla="*/ 1587971 h 6940094"/>
              <a:gd name="connsiteX271" fmla="*/ 3006795 w 12192614"/>
              <a:gd name="connsiteY271" fmla="*/ 1631224 h 6940094"/>
              <a:gd name="connsiteX272" fmla="*/ 3060745 w 12192614"/>
              <a:gd name="connsiteY272" fmla="*/ 1670757 h 6940094"/>
              <a:gd name="connsiteX273" fmla="*/ 3090363 w 12192614"/>
              <a:gd name="connsiteY273" fmla="*/ 1992841 h 6940094"/>
              <a:gd name="connsiteX274" fmla="*/ 3115626 w 12192614"/>
              <a:gd name="connsiteY274" fmla="*/ 1907952 h 6940094"/>
              <a:gd name="connsiteX275" fmla="*/ 3092372 w 12192614"/>
              <a:gd name="connsiteY275" fmla="*/ 1959111 h 6940094"/>
              <a:gd name="connsiteX276" fmla="*/ 2973309 w 12192614"/>
              <a:gd name="connsiteY276" fmla="*/ 1969343 h 6940094"/>
              <a:gd name="connsiteX277" fmla="*/ 2839829 w 12192614"/>
              <a:gd name="connsiteY277" fmla="*/ 1967483 h 6940094"/>
              <a:gd name="connsiteX278" fmla="*/ 2797506 w 12192614"/>
              <a:gd name="connsiteY278" fmla="*/ 1956321 h 6940094"/>
              <a:gd name="connsiteX279" fmla="*/ 2773321 w 12192614"/>
              <a:gd name="connsiteY279" fmla="*/ 1876326 h 6940094"/>
              <a:gd name="connsiteX280" fmla="*/ 2783088 w 12192614"/>
              <a:gd name="connsiteY280" fmla="*/ 1729358 h 6940094"/>
              <a:gd name="connsiteX281" fmla="*/ 2829132 w 12192614"/>
              <a:gd name="connsiteY281" fmla="*/ 1670757 h 6940094"/>
              <a:gd name="connsiteX282" fmla="*/ 2885873 w 12192614"/>
              <a:gd name="connsiteY282" fmla="*/ 1625178 h 6940094"/>
              <a:gd name="connsiteX283" fmla="*/ 2900755 w 12192614"/>
              <a:gd name="connsiteY283" fmla="*/ 1572158 h 6940094"/>
              <a:gd name="connsiteX284" fmla="*/ 2610540 w 12192614"/>
              <a:gd name="connsiteY284" fmla="*/ 1452165 h 6940094"/>
              <a:gd name="connsiteX285" fmla="*/ 1957929 w 12192614"/>
              <a:gd name="connsiteY285" fmla="*/ 1443794 h 6940094"/>
              <a:gd name="connsiteX286" fmla="*/ 1908630 w 12192614"/>
              <a:gd name="connsiteY286" fmla="*/ 1451235 h 6940094"/>
              <a:gd name="connsiteX287" fmla="*/ 1764452 w 12192614"/>
              <a:gd name="connsiteY287" fmla="*/ 1472629 h 6940094"/>
              <a:gd name="connsiteX288" fmla="*/ 1274249 w 12192614"/>
              <a:gd name="connsiteY288" fmla="*/ 1472629 h 6940094"/>
              <a:gd name="connsiteX289" fmla="*/ 1200301 w 12192614"/>
              <a:gd name="connsiteY289" fmla="*/ 1468909 h 6940094"/>
              <a:gd name="connsiteX290" fmla="*/ 1117980 w 12192614"/>
              <a:gd name="connsiteY290" fmla="*/ 1454956 h 6940094"/>
              <a:gd name="connsiteX291" fmla="*/ 1075192 w 12192614"/>
              <a:gd name="connsiteY291" fmla="*/ 1449375 h 6940094"/>
              <a:gd name="connsiteX292" fmla="*/ 935666 w 12192614"/>
              <a:gd name="connsiteY292" fmla="*/ 1544253 h 6940094"/>
              <a:gd name="connsiteX293" fmla="*/ 865902 w 12192614"/>
              <a:gd name="connsiteY293" fmla="*/ 1672152 h 6940094"/>
              <a:gd name="connsiteX294" fmla="*/ 839857 w 12192614"/>
              <a:gd name="connsiteY294" fmla="*/ 1799121 h 6940094"/>
              <a:gd name="connsiteX295" fmla="*/ 872414 w 12192614"/>
              <a:gd name="connsiteY295" fmla="*/ 1895394 h 6940094"/>
              <a:gd name="connsiteX296" fmla="*/ 884691 w 12192614"/>
              <a:gd name="connsiteY296" fmla="*/ 2000446 h 6940094"/>
              <a:gd name="connsiteX297" fmla="*/ 1047287 w 12192614"/>
              <a:gd name="connsiteY297" fmla="*/ 1896789 h 6940094"/>
              <a:gd name="connsiteX298" fmla="*/ 1149606 w 12192614"/>
              <a:gd name="connsiteY298" fmla="*/ 1771216 h 6940094"/>
              <a:gd name="connsiteX299" fmla="*/ 1220299 w 12192614"/>
              <a:gd name="connsiteY299" fmla="*/ 1719126 h 6940094"/>
              <a:gd name="connsiteX300" fmla="*/ 1263088 w 12192614"/>
              <a:gd name="connsiteY300" fmla="*/ 1754473 h 6940094"/>
              <a:gd name="connsiteX301" fmla="*/ 1276110 w 12192614"/>
              <a:gd name="connsiteY301" fmla="*/ 1873535 h 6940094"/>
              <a:gd name="connsiteX302" fmla="*/ 1269599 w 12192614"/>
              <a:gd name="connsiteY302" fmla="*/ 2154913 h 6940094"/>
              <a:gd name="connsiteX303" fmla="*/ 1255646 w 12192614"/>
              <a:gd name="connsiteY303" fmla="*/ 2389783 h 6940094"/>
              <a:gd name="connsiteX304" fmla="*/ 1233787 w 12192614"/>
              <a:gd name="connsiteY304" fmla="*/ 2500474 h 6940094"/>
              <a:gd name="connsiteX305" fmla="*/ 1184953 w 12192614"/>
              <a:gd name="connsiteY305" fmla="*/ 2539541 h 6940094"/>
              <a:gd name="connsiteX306" fmla="*/ 1118910 w 12192614"/>
              <a:gd name="connsiteY306" fmla="*/ 2561865 h 6940094"/>
              <a:gd name="connsiteX307" fmla="*/ 1085424 w 12192614"/>
              <a:gd name="connsiteY307" fmla="*/ 2621396 h 6940094"/>
              <a:gd name="connsiteX308" fmla="*/ 1179372 w 12192614"/>
              <a:gd name="connsiteY308" fmla="*/ 2723716 h 6940094"/>
              <a:gd name="connsiteX309" fmla="*/ 1535778 w 12192614"/>
              <a:gd name="connsiteY309" fmla="*/ 3017895 h 6940094"/>
              <a:gd name="connsiteX310" fmla="*/ 1800264 w 12192614"/>
              <a:gd name="connsiteY310" fmla="*/ 2729297 h 6940094"/>
              <a:gd name="connsiteX311" fmla="*/ 1890956 w 12192614"/>
              <a:gd name="connsiteY311" fmla="*/ 2629768 h 6940094"/>
              <a:gd name="connsiteX312" fmla="*/ 1872818 w 12192614"/>
              <a:gd name="connsiteY312" fmla="*/ 2577213 h 6940094"/>
              <a:gd name="connsiteX313" fmla="*/ 1804450 w 12192614"/>
              <a:gd name="connsiteY313" fmla="*/ 2536750 h 6940094"/>
              <a:gd name="connsiteX314" fmla="*/ 1741198 w 12192614"/>
              <a:gd name="connsiteY314" fmla="*/ 2480940 h 6940094"/>
              <a:gd name="connsiteX315" fmla="*/ 1724455 w 12192614"/>
              <a:gd name="connsiteY315" fmla="*/ 2364668 h 6940094"/>
              <a:gd name="connsiteX316" fmla="*/ 1724455 w 12192614"/>
              <a:gd name="connsiteY316" fmla="*/ 1843770 h 6940094"/>
              <a:gd name="connsiteX317" fmla="*/ 1739338 w 12192614"/>
              <a:gd name="connsiteY317" fmla="*/ 1748891 h 6940094"/>
              <a:gd name="connsiteX318" fmla="*/ 1788637 w 12192614"/>
              <a:gd name="connsiteY318" fmla="*/ 1720056 h 6940094"/>
              <a:gd name="connsiteX319" fmla="*/ 1831425 w 12192614"/>
              <a:gd name="connsiteY319" fmla="*/ 1737729 h 6940094"/>
              <a:gd name="connsiteX320" fmla="*/ 1879794 w 12192614"/>
              <a:gd name="connsiteY320" fmla="*/ 1813074 h 6940094"/>
              <a:gd name="connsiteX321" fmla="*/ 1951418 w 12192614"/>
              <a:gd name="connsiteY321" fmla="*/ 1903766 h 6940094"/>
              <a:gd name="connsiteX322" fmla="*/ 2036994 w 12192614"/>
              <a:gd name="connsiteY322" fmla="*/ 1931206 h 6940094"/>
              <a:gd name="connsiteX323" fmla="*/ 2140393 w 12192614"/>
              <a:gd name="connsiteY323" fmla="*/ 2024585 h 6940094"/>
              <a:gd name="connsiteX324" fmla="*/ 2175590 w 12192614"/>
              <a:gd name="connsiteY324" fmla="*/ 1785168 h 6940094"/>
              <a:gd name="connsiteX325" fmla="*/ 2104431 w 12192614"/>
              <a:gd name="connsiteY325" fmla="*/ 1555415 h 6940094"/>
              <a:gd name="connsiteX326" fmla="*/ 1957929 w 12192614"/>
              <a:gd name="connsiteY326" fmla="*/ 1443794 h 6940094"/>
              <a:gd name="connsiteX327" fmla="*/ 4410802 w 12192614"/>
              <a:gd name="connsiteY327" fmla="*/ 1441003 h 6940094"/>
              <a:gd name="connsiteX328" fmla="*/ 4247091 w 12192614"/>
              <a:gd name="connsiteY328" fmla="*/ 1506116 h 6940094"/>
              <a:gd name="connsiteX329" fmla="*/ 4207559 w 12192614"/>
              <a:gd name="connsiteY329" fmla="*/ 1567042 h 6940094"/>
              <a:gd name="connsiteX330" fmla="*/ 4197792 w 12192614"/>
              <a:gd name="connsiteY330" fmla="*/ 1678198 h 6940094"/>
              <a:gd name="connsiteX331" fmla="*/ 4172212 w 12192614"/>
              <a:gd name="connsiteY331" fmla="*/ 1832142 h 6940094"/>
              <a:gd name="connsiteX332" fmla="*/ 4075009 w 12192614"/>
              <a:gd name="connsiteY332" fmla="*/ 2068872 h 6940094"/>
              <a:gd name="connsiteX333" fmla="*/ 3943854 w 12192614"/>
              <a:gd name="connsiteY333" fmla="*/ 2356296 h 6940094"/>
              <a:gd name="connsiteX334" fmla="*/ 3855023 w 12192614"/>
              <a:gd name="connsiteY334" fmla="*/ 2521402 h 6940094"/>
              <a:gd name="connsiteX335" fmla="*/ 3763400 w 12192614"/>
              <a:gd name="connsiteY335" fmla="*/ 2581399 h 6940094"/>
              <a:gd name="connsiteX336" fmla="*/ 3711775 w 12192614"/>
              <a:gd name="connsiteY336" fmla="*/ 2610234 h 6940094"/>
              <a:gd name="connsiteX337" fmla="*/ 3697358 w 12192614"/>
              <a:gd name="connsiteY337" fmla="*/ 2654883 h 6940094"/>
              <a:gd name="connsiteX338" fmla="*/ 3762470 w 12192614"/>
              <a:gd name="connsiteY338" fmla="*/ 2740459 h 6940094"/>
              <a:gd name="connsiteX339" fmla="*/ 4026157 w 12192614"/>
              <a:gd name="connsiteY339" fmla="*/ 3003490 h 6940094"/>
              <a:gd name="connsiteX340" fmla="*/ 4248951 w 12192614"/>
              <a:gd name="connsiteY340" fmla="*/ 2650232 h 6940094"/>
              <a:gd name="connsiteX341" fmla="*/ 4192211 w 12192614"/>
              <a:gd name="connsiteY341" fmla="*/ 2583259 h 6940094"/>
              <a:gd name="connsiteX342" fmla="*/ 4140586 w 12192614"/>
              <a:gd name="connsiteY342" fmla="*/ 2563260 h 6940094"/>
              <a:gd name="connsiteX343" fmla="*/ 4132680 w 12192614"/>
              <a:gd name="connsiteY343" fmla="*/ 2536750 h 6940094"/>
              <a:gd name="connsiteX344" fmla="*/ 4143842 w 12192614"/>
              <a:gd name="connsiteY344" fmla="*/ 2490242 h 6940094"/>
              <a:gd name="connsiteX345" fmla="*/ 4169887 w 12192614"/>
              <a:gd name="connsiteY345" fmla="*/ 2456755 h 6940094"/>
              <a:gd name="connsiteX346" fmla="*/ 4317785 w 12192614"/>
              <a:gd name="connsiteY346" fmla="*/ 2441872 h 6940094"/>
              <a:gd name="connsiteX347" fmla="*/ 4545677 w 12192614"/>
              <a:gd name="connsiteY347" fmla="*/ 2453035 h 6940094"/>
              <a:gd name="connsiteX348" fmla="*/ 4621022 w 12192614"/>
              <a:gd name="connsiteY348" fmla="*/ 2526519 h 6940094"/>
              <a:gd name="connsiteX349" fmla="*/ 4577303 w 12192614"/>
              <a:gd name="connsiteY349" fmla="*/ 2576748 h 6940094"/>
              <a:gd name="connsiteX350" fmla="*/ 4523819 w 12192614"/>
              <a:gd name="connsiteY350" fmla="*/ 2605118 h 6940094"/>
              <a:gd name="connsiteX351" fmla="*/ 4509401 w 12192614"/>
              <a:gd name="connsiteY351" fmla="*/ 2648371 h 6940094"/>
              <a:gd name="connsiteX352" fmla="*/ 4536841 w 12192614"/>
              <a:gd name="connsiteY352" fmla="*/ 2710228 h 6940094"/>
              <a:gd name="connsiteX353" fmla="*/ 4610791 w 12192614"/>
              <a:gd name="connsiteY353" fmla="*/ 2744180 h 6940094"/>
              <a:gd name="connsiteX354" fmla="*/ 4964704 w 12192614"/>
              <a:gd name="connsiteY354" fmla="*/ 3004420 h 6940094"/>
              <a:gd name="connsiteX355" fmla="*/ 5190289 w 12192614"/>
              <a:gd name="connsiteY355" fmla="*/ 2732087 h 6940094"/>
              <a:gd name="connsiteX356" fmla="*/ 5272145 w 12192614"/>
              <a:gd name="connsiteY356" fmla="*/ 2634419 h 6940094"/>
              <a:gd name="connsiteX357" fmla="*/ 5205172 w 12192614"/>
              <a:gd name="connsiteY357" fmla="*/ 2566516 h 6940094"/>
              <a:gd name="connsiteX358" fmla="*/ 5154013 w 12192614"/>
              <a:gd name="connsiteY358" fmla="*/ 2544657 h 6940094"/>
              <a:gd name="connsiteX359" fmla="*/ 5112155 w 12192614"/>
              <a:gd name="connsiteY359" fmla="*/ 2476289 h 6940094"/>
              <a:gd name="connsiteX360" fmla="*/ 4936351 w 12192614"/>
              <a:gd name="connsiteY360" fmla="*/ 2099568 h 6940094"/>
              <a:gd name="connsiteX361" fmla="*/ 4590326 w 12192614"/>
              <a:gd name="connsiteY361" fmla="*/ 1514487 h 6940094"/>
              <a:gd name="connsiteX362" fmla="*/ 4410802 w 12192614"/>
              <a:gd name="connsiteY362" fmla="*/ 1441003 h 6940094"/>
              <a:gd name="connsiteX363" fmla="*/ 0 w 12192614"/>
              <a:gd name="connsiteY363" fmla="*/ 0 h 6940094"/>
              <a:gd name="connsiteX364" fmla="*/ 12192614 w 12192614"/>
              <a:gd name="connsiteY364" fmla="*/ 82094 h 6940094"/>
              <a:gd name="connsiteX365" fmla="*/ 12192614 w 12192614"/>
              <a:gd name="connsiteY365" fmla="*/ 6940094 h 6940094"/>
              <a:gd name="connsiteX366" fmla="*/ 614 w 12192614"/>
              <a:gd name="connsiteY366" fmla="*/ 6940094 h 6940094"/>
              <a:gd name="connsiteX367" fmla="*/ 0 w 12192614"/>
              <a:gd name="connsiteY367" fmla="*/ 0 h 6940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Lst>
            <a:rect l="l" t="t" r="r" b="b"/>
            <a:pathLst>
              <a:path w="12192614" h="6940094">
                <a:moveTo>
                  <a:pt x="9084972" y="3999545"/>
                </a:moveTo>
                <a:lnTo>
                  <a:pt x="846099" y="431229"/>
                </a:lnTo>
                <a:lnTo>
                  <a:pt x="9178920" y="4033961"/>
                </a:lnTo>
                <a:cubicBezTo>
                  <a:pt x="9209926" y="4055665"/>
                  <a:pt x="9237211" y="4085431"/>
                  <a:pt x="9260775" y="4123258"/>
                </a:cubicBezTo>
                <a:cubicBezTo>
                  <a:pt x="9299223" y="4184650"/>
                  <a:pt x="9330539" y="4258754"/>
                  <a:pt x="9354723" y="4345570"/>
                </a:cubicBezTo>
                <a:cubicBezTo>
                  <a:pt x="9378908" y="4432386"/>
                  <a:pt x="9391000" y="4513312"/>
                  <a:pt x="9391000" y="4588346"/>
                </a:cubicBezTo>
                <a:cubicBezTo>
                  <a:pt x="9391000" y="4646017"/>
                  <a:pt x="9376582" y="4692526"/>
                  <a:pt x="9347747" y="4727872"/>
                </a:cubicBezTo>
                <a:cubicBezTo>
                  <a:pt x="9318911" y="4763219"/>
                  <a:pt x="9280929" y="4780892"/>
                  <a:pt x="9233801" y="4780892"/>
                </a:cubicBezTo>
                <a:cubicBezTo>
                  <a:pt x="9204655" y="4780892"/>
                  <a:pt x="9175975" y="4771901"/>
                  <a:pt x="9147760" y="4753917"/>
                </a:cubicBezTo>
                <a:cubicBezTo>
                  <a:pt x="9119544" y="4735934"/>
                  <a:pt x="9095824" y="4711749"/>
                  <a:pt x="9076600" y="4681363"/>
                </a:cubicBezTo>
                <a:cubicBezTo>
                  <a:pt x="9033192" y="4610050"/>
                  <a:pt x="8997226" y="4528350"/>
                  <a:pt x="8968700" y="4436262"/>
                </a:cubicBezTo>
                <a:cubicBezTo>
                  <a:pt x="8940175" y="4344175"/>
                  <a:pt x="8925912" y="4263094"/>
                  <a:pt x="8925912" y="4193021"/>
                </a:cubicBezTo>
                <a:cubicBezTo>
                  <a:pt x="8925912" y="4145272"/>
                  <a:pt x="8937694" y="4104034"/>
                  <a:pt x="8961260" y="4069308"/>
                </a:cubicBezTo>
                <a:cubicBezTo>
                  <a:pt x="8991644" y="4022799"/>
                  <a:pt x="9032882" y="3999545"/>
                  <a:pt x="9084972" y="3999545"/>
                </a:cubicBezTo>
                <a:close/>
                <a:moveTo>
                  <a:pt x="10244863" y="3483984"/>
                </a:moveTo>
                <a:cubicBezTo>
                  <a:pt x="10151846" y="3483984"/>
                  <a:pt x="10092300" y="3708049"/>
                  <a:pt x="10045323" y="3760489"/>
                </a:cubicBezTo>
                <a:cubicBezTo>
                  <a:pt x="9998346" y="3812929"/>
                  <a:pt x="9983776" y="3780023"/>
                  <a:pt x="9963002" y="3798627"/>
                </a:cubicBezTo>
                <a:cubicBezTo>
                  <a:pt x="9942228" y="3817230"/>
                  <a:pt x="9931841" y="3838624"/>
                  <a:pt x="9931841" y="3862809"/>
                </a:cubicBezTo>
                <a:cubicBezTo>
                  <a:pt x="9931841" y="3895675"/>
                  <a:pt x="9952305" y="3925441"/>
                  <a:pt x="9993233" y="3952106"/>
                </a:cubicBezTo>
                <a:cubicBezTo>
                  <a:pt x="10019278" y="3969469"/>
                  <a:pt x="10036176" y="3988073"/>
                  <a:pt x="10043928" y="4007916"/>
                </a:cubicBezTo>
                <a:cubicBezTo>
                  <a:pt x="10051679" y="4027760"/>
                  <a:pt x="10055555" y="4063417"/>
                  <a:pt x="10055555" y="4114886"/>
                </a:cubicBezTo>
                <a:cubicBezTo>
                  <a:pt x="10055555" y="4138451"/>
                  <a:pt x="10054625" y="4186820"/>
                  <a:pt x="10052764" y="4259994"/>
                </a:cubicBezTo>
                <a:cubicBezTo>
                  <a:pt x="10049664" y="4363553"/>
                  <a:pt x="10048113" y="4437968"/>
                  <a:pt x="10048113" y="4483236"/>
                </a:cubicBezTo>
                <a:cubicBezTo>
                  <a:pt x="10048113" y="4599198"/>
                  <a:pt x="10059275" y="4687875"/>
                  <a:pt x="10081600" y="4749266"/>
                </a:cubicBezTo>
                <a:cubicBezTo>
                  <a:pt x="10103924" y="4810658"/>
                  <a:pt x="10144231" y="4864608"/>
                  <a:pt x="10202522" y="4911117"/>
                </a:cubicBezTo>
                <a:cubicBezTo>
                  <a:pt x="10322205" y="5005995"/>
                  <a:pt x="10481575" y="5053434"/>
                  <a:pt x="10680633" y="5053434"/>
                </a:cubicBezTo>
                <a:cubicBezTo>
                  <a:pt x="10794735" y="5053434"/>
                  <a:pt x="10897053" y="5036691"/>
                  <a:pt x="10987591" y="5003204"/>
                </a:cubicBezTo>
                <a:cubicBezTo>
                  <a:pt x="11137039" y="4949254"/>
                  <a:pt x="11233777" y="4862128"/>
                  <a:pt x="11277806" y="4741825"/>
                </a:cubicBezTo>
                <a:cubicBezTo>
                  <a:pt x="11298270" y="4684774"/>
                  <a:pt x="11308501" y="4587726"/>
                  <a:pt x="11308501" y="4450680"/>
                </a:cubicBezTo>
                <a:lnTo>
                  <a:pt x="11308501" y="4223717"/>
                </a:lnTo>
                <a:cubicBezTo>
                  <a:pt x="11309742" y="4086051"/>
                  <a:pt x="11312687" y="4006521"/>
                  <a:pt x="11317338" y="3985127"/>
                </a:cubicBezTo>
                <a:cubicBezTo>
                  <a:pt x="11321989" y="3963733"/>
                  <a:pt x="11340747" y="3943734"/>
                  <a:pt x="11373614" y="3925131"/>
                </a:cubicBezTo>
                <a:cubicBezTo>
                  <a:pt x="11405240" y="3907147"/>
                  <a:pt x="11424773" y="3893815"/>
                  <a:pt x="11432215" y="3885133"/>
                </a:cubicBezTo>
                <a:cubicBezTo>
                  <a:pt x="11439656" y="3876452"/>
                  <a:pt x="11443377" y="3863119"/>
                  <a:pt x="11443377" y="3845135"/>
                </a:cubicBezTo>
                <a:cubicBezTo>
                  <a:pt x="11443377" y="3808548"/>
                  <a:pt x="11414908" y="3825332"/>
                  <a:pt x="11378730" y="3765140"/>
                </a:cubicBezTo>
                <a:cubicBezTo>
                  <a:pt x="11342552" y="3704948"/>
                  <a:pt x="11322430" y="3483984"/>
                  <a:pt x="11226311" y="3483984"/>
                </a:cubicBezTo>
                <a:cubicBezTo>
                  <a:pt x="11128332" y="3483984"/>
                  <a:pt x="11012495" y="3705103"/>
                  <a:pt x="10956430" y="3765605"/>
                </a:cubicBezTo>
                <a:cubicBezTo>
                  <a:pt x="10900365" y="3826107"/>
                  <a:pt x="10889922" y="3809789"/>
                  <a:pt x="10889922" y="3846996"/>
                </a:cubicBezTo>
                <a:cubicBezTo>
                  <a:pt x="10889922" y="3864359"/>
                  <a:pt x="10895814" y="3878932"/>
                  <a:pt x="10907596" y="3890714"/>
                </a:cubicBezTo>
                <a:cubicBezTo>
                  <a:pt x="10919378" y="3902496"/>
                  <a:pt x="10941393" y="3915519"/>
                  <a:pt x="10973638" y="3929781"/>
                </a:cubicBezTo>
                <a:cubicBezTo>
                  <a:pt x="11007744" y="3945285"/>
                  <a:pt x="11027743" y="3966523"/>
                  <a:pt x="11033635" y="3993498"/>
                </a:cubicBezTo>
                <a:cubicBezTo>
                  <a:pt x="11039526" y="4020474"/>
                  <a:pt x="11044021" y="4112406"/>
                  <a:pt x="11047122" y="4269296"/>
                </a:cubicBezTo>
                <a:lnTo>
                  <a:pt x="11047122" y="4473934"/>
                </a:lnTo>
                <a:cubicBezTo>
                  <a:pt x="11047122" y="4525404"/>
                  <a:pt x="11044021" y="4566022"/>
                  <a:pt x="11037820" y="4595787"/>
                </a:cubicBezTo>
                <a:cubicBezTo>
                  <a:pt x="11031620" y="4625553"/>
                  <a:pt x="11020147" y="4652528"/>
                  <a:pt x="11003404" y="4676713"/>
                </a:cubicBezTo>
                <a:cubicBezTo>
                  <a:pt x="10982320" y="4708339"/>
                  <a:pt x="10951624" y="4733298"/>
                  <a:pt x="10911316" y="4751592"/>
                </a:cubicBezTo>
                <a:cubicBezTo>
                  <a:pt x="10871008" y="4769885"/>
                  <a:pt x="10826051" y="4779032"/>
                  <a:pt x="10776441" y="4779032"/>
                </a:cubicBezTo>
                <a:cubicBezTo>
                  <a:pt x="10698306" y="4779032"/>
                  <a:pt x="10634434" y="4756088"/>
                  <a:pt x="10584825" y="4710199"/>
                </a:cubicBezTo>
                <a:cubicBezTo>
                  <a:pt x="10524054" y="4654388"/>
                  <a:pt x="10495218" y="4573153"/>
                  <a:pt x="10498318" y="4466493"/>
                </a:cubicBezTo>
                <a:cubicBezTo>
                  <a:pt x="10503280" y="4287279"/>
                  <a:pt x="10505760" y="4170697"/>
                  <a:pt x="10505760" y="4116747"/>
                </a:cubicBezTo>
                <a:cubicBezTo>
                  <a:pt x="10505760" y="4064037"/>
                  <a:pt x="10509326" y="4026210"/>
                  <a:pt x="10516457" y="4003265"/>
                </a:cubicBezTo>
                <a:cubicBezTo>
                  <a:pt x="10523589" y="3980321"/>
                  <a:pt x="10537076" y="3964508"/>
                  <a:pt x="10556919" y="3955826"/>
                </a:cubicBezTo>
                <a:cubicBezTo>
                  <a:pt x="10589786" y="3940324"/>
                  <a:pt x="10608390" y="3930712"/>
                  <a:pt x="10612730" y="3926991"/>
                </a:cubicBezTo>
                <a:cubicBezTo>
                  <a:pt x="10631954" y="3911488"/>
                  <a:pt x="10641565" y="3890714"/>
                  <a:pt x="10641565" y="3864669"/>
                </a:cubicBezTo>
                <a:cubicBezTo>
                  <a:pt x="10641565" y="3811959"/>
                  <a:pt x="10608154" y="3826727"/>
                  <a:pt x="10542037" y="3763280"/>
                </a:cubicBezTo>
                <a:cubicBezTo>
                  <a:pt x="10475920" y="3699833"/>
                  <a:pt x="10347183" y="3483984"/>
                  <a:pt x="10244863" y="3483984"/>
                </a:cubicBezTo>
                <a:close/>
                <a:moveTo>
                  <a:pt x="7411252" y="3523481"/>
                </a:moveTo>
                <a:cubicBezTo>
                  <a:pt x="7264284" y="3523481"/>
                  <a:pt x="7188412" y="3711067"/>
                  <a:pt x="7125055" y="3766536"/>
                </a:cubicBezTo>
                <a:cubicBezTo>
                  <a:pt x="7061698" y="3822005"/>
                  <a:pt x="7031108" y="3814750"/>
                  <a:pt x="7031108" y="3856298"/>
                </a:cubicBezTo>
                <a:cubicBezTo>
                  <a:pt x="7031108" y="3881102"/>
                  <a:pt x="7039789" y="3900946"/>
                  <a:pt x="7057153" y="3915829"/>
                </a:cubicBezTo>
                <a:cubicBezTo>
                  <a:pt x="7065834" y="3923270"/>
                  <a:pt x="7091259" y="3934742"/>
                  <a:pt x="7133426" y="3950245"/>
                </a:cubicBezTo>
                <a:cubicBezTo>
                  <a:pt x="7163192" y="3961407"/>
                  <a:pt x="7194198" y="3982801"/>
                  <a:pt x="7226444" y="4014427"/>
                </a:cubicBezTo>
                <a:cubicBezTo>
                  <a:pt x="7300858" y="4087601"/>
                  <a:pt x="7373102" y="4169767"/>
                  <a:pt x="7443175" y="4260924"/>
                </a:cubicBezTo>
                <a:cubicBezTo>
                  <a:pt x="7476662" y="4304952"/>
                  <a:pt x="7498366" y="4340764"/>
                  <a:pt x="7508287" y="4368359"/>
                </a:cubicBezTo>
                <a:cubicBezTo>
                  <a:pt x="7518209" y="4395955"/>
                  <a:pt x="7523171" y="4434557"/>
                  <a:pt x="7523171" y="4484166"/>
                </a:cubicBezTo>
                <a:cubicBezTo>
                  <a:pt x="7523171" y="4643536"/>
                  <a:pt x="7513249" y="4744615"/>
                  <a:pt x="7493405" y="4787403"/>
                </a:cubicBezTo>
                <a:cubicBezTo>
                  <a:pt x="7484723" y="4806627"/>
                  <a:pt x="7462709" y="4822440"/>
                  <a:pt x="7427362" y="4834842"/>
                </a:cubicBezTo>
                <a:cubicBezTo>
                  <a:pt x="7380233" y="4851586"/>
                  <a:pt x="7356669" y="4879181"/>
                  <a:pt x="7356669" y="4917628"/>
                </a:cubicBezTo>
                <a:cubicBezTo>
                  <a:pt x="7356669" y="4967238"/>
                  <a:pt x="7404418" y="4964164"/>
                  <a:pt x="7472011" y="5017157"/>
                </a:cubicBezTo>
                <a:cubicBezTo>
                  <a:pt x="7539604" y="5070150"/>
                  <a:pt x="7547151" y="5202092"/>
                  <a:pt x="7762226" y="5235586"/>
                </a:cubicBezTo>
                <a:cubicBezTo>
                  <a:pt x="7982237" y="5269849"/>
                  <a:pt x="8085151" y="4987675"/>
                  <a:pt x="8136156" y="4920419"/>
                </a:cubicBezTo>
                <a:cubicBezTo>
                  <a:pt x="8187161" y="4853163"/>
                  <a:pt x="8113522" y="4855616"/>
                  <a:pt x="8068253" y="4832052"/>
                </a:cubicBezTo>
                <a:cubicBezTo>
                  <a:pt x="8040968" y="4817789"/>
                  <a:pt x="8022985" y="4803372"/>
                  <a:pt x="8014303" y="4788799"/>
                </a:cubicBezTo>
                <a:cubicBezTo>
                  <a:pt x="8005621" y="4774226"/>
                  <a:pt x="7999730" y="4748026"/>
                  <a:pt x="7996630" y="4710199"/>
                </a:cubicBezTo>
                <a:cubicBezTo>
                  <a:pt x="7991049" y="4648807"/>
                  <a:pt x="7988258" y="4582145"/>
                  <a:pt x="7988258" y="4510211"/>
                </a:cubicBezTo>
                <a:cubicBezTo>
                  <a:pt x="7988258" y="4424635"/>
                  <a:pt x="7998645" y="4360298"/>
                  <a:pt x="8019419" y="4317200"/>
                </a:cubicBezTo>
                <a:cubicBezTo>
                  <a:pt x="8040193" y="4274102"/>
                  <a:pt x="8092748" y="4206974"/>
                  <a:pt x="8177084" y="4115817"/>
                </a:cubicBezTo>
                <a:cubicBezTo>
                  <a:pt x="8246537" y="4041403"/>
                  <a:pt x="8294286" y="3994119"/>
                  <a:pt x="8320331" y="3973965"/>
                </a:cubicBezTo>
                <a:cubicBezTo>
                  <a:pt x="8346376" y="3953811"/>
                  <a:pt x="8377071" y="3940324"/>
                  <a:pt x="8412418" y="3933502"/>
                </a:cubicBezTo>
                <a:cubicBezTo>
                  <a:pt x="8450866" y="3926681"/>
                  <a:pt x="8477840" y="3916759"/>
                  <a:pt x="8493343" y="3903736"/>
                </a:cubicBezTo>
                <a:cubicBezTo>
                  <a:pt x="8508846" y="3890714"/>
                  <a:pt x="8516598" y="3871490"/>
                  <a:pt x="8516598" y="3846066"/>
                </a:cubicBezTo>
                <a:cubicBezTo>
                  <a:pt x="8516598" y="3826222"/>
                  <a:pt x="8509932" y="3807618"/>
                  <a:pt x="8496598" y="3790255"/>
                </a:cubicBezTo>
                <a:cubicBezTo>
                  <a:pt x="8483266" y="3772892"/>
                  <a:pt x="8484534" y="3801461"/>
                  <a:pt x="8445904" y="3754908"/>
                </a:cubicBezTo>
                <a:cubicBezTo>
                  <a:pt x="8407274" y="3708355"/>
                  <a:pt x="8372099" y="3510936"/>
                  <a:pt x="8264819" y="3510936"/>
                </a:cubicBezTo>
                <a:cubicBezTo>
                  <a:pt x="8075064" y="3510936"/>
                  <a:pt x="8001021" y="3779823"/>
                  <a:pt x="7951982" y="3845135"/>
                </a:cubicBezTo>
                <a:cubicBezTo>
                  <a:pt x="7902943" y="3910447"/>
                  <a:pt x="7958182" y="3888544"/>
                  <a:pt x="7970585" y="3902806"/>
                </a:cubicBezTo>
                <a:cubicBezTo>
                  <a:pt x="7987948" y="3923890"/>
                  <a:pt x="7998025" y="3937223"/>
                  <a:pt x="8000816" y="3942804"/>
                </a:cubicBezTo>
                <a:cubicBezTo>
                  <a:pt x="8003606" y="3948385"/>
                  <a:pt x="8005002" y="3956757"/>
                  <a:pt x="8005002" y="3967919"/>
                </a:cubicBezTo>
                <a:cubicBezTo>
                  <a:pt x="8005002" y="3985902"/>
                  <a:pt x="7992909" y="4010087"/>
                  <a:pt x="7968725" y="4040472"/>
                </a:cubicBezTo>
                <a:cubicBezTo>
                  <a:pt x="7948881" y="4065277"/>
                  <a:pt x="7932758" y="4082485"/>
                  <a:pt x="7920356" y="4092097"/>
                </a:cubicBezTo>
                <a:cubicBezTo>
                  <a:pt x="7907953" y="4101709"/>
                  <a:pt x="7895241" y="4106515"/>
                  <a:pt x="7882218" y="4106515"/>
                </a:cubicBezTo>
                <a:cubicBezTo>
                  <a:pt x="7861755" y="4106515"/>
                  <a:pt x="7840050" y="4090702"/>
                  <a:pt x="7817106" y="4059076"/>
                </a:cubicBezTo>
                <a:cubicBezTo>
                  <a:pt x="7781759" y="4010087"/>
                  <a:pt x="7764086" y="3974430"/>
                  <a:pt x="7764086" y="3952106"/>
                </a:cubicBezTo>
                <a:cubicBezTo>
                  <a:pt x="7764086" y="3940944"/>
                  <a:pt x="7774008" y="3922650"/>
                  <a:pt x="7793852" y="3897225"/>
                </a:cubicBezTo>
                <a:cubicBezTo>
                  <a:pt x="7807494" y="3880482"/>
                  <a:pt x="7814316" y="3864049"/>
                  <a:pt x="7814316" y="3847926"/>
                </a:cubicBezTo>
                <a:cubicBezTo>
                  <a:pt x="7814316" y="3826842"/>
                  <a:pt x="7805479" y="3808083"/>
                  <a:pt x="7787806" y="3791650"/>
                </a:cubicBezTo>
                <a:cubicBezTo>
                  <a:pt x="7770132" y="3775217"/>
                  <a:pt x="7780336" y="3803324"/>
                  <a:pt x="7717577" y="3758629"/>
                </a:cubicBezTo>
                <a:cubicBezTo>
                  <a:pt x="7654818" y="3713934"/>
                  <a:pt x="7532794" y="3523481"/>
                  <a:pt x="7411252" y="3523481"/>
                </a:cubicBezTo>
                <a:close/>
                <a:moveTo>
                  <a:pt x="9173339" y="3732584"/>
                </a:moveTo>
                <a:cubicBezTo>
                  <a:pt x="9070400" y="3732584"/>
                  <a:pt x="8976762" y="3748707"/>
                  <a:pt x="8892426" y="3780953"/>
                </a:cubicBezTo>
                <a:cubicBezTo>
                  <a:pt x="8766542" y="3828082"/>
                  <a:pt x="8666393" y="3901876"/>
                  <a:pt x="8591979" y="4002335"/>
                </a:cubicBezTo>
                <a:cubicBezTo>
                  <a:pt x="8508264" y="4115197"/>
                  <a:pt x="8466406" y="4245421"/>
                  <a:pt x="8466406" y="4393009"/>
                </a:cubicBezTo>
                <a:cubicBezTo>
                  <a:pt x="8466406" y="4520133"/>
                  <a:pt x="8498962" y="4636405"/>
                  <a:pt x="8564074" y="4741825"/>
                </a:cubicBezTo>
                <a:cubicBezTo>
                  <a:pt x="8631046" y="4850966"/>
                  <a:pt x="8723754" y="4932511"/>
                  <a:pt x="8842197" y="4986461"/>
                </a:cubicBezTo>
                <a:cubicBezTo>
                  <a:pt x="8940175" y="5031110"/>
                  <a:pt x="9042804" y="5053434"/>
                  <a:pt x="9150085" y="5053434"/>
                </a:cubicBezTo>
                <a:cubicBezTo>
                  <a:pt x="9231940" y="5053434"/>
                  <a:pt x="9313485" y="5040411"/>
                  <a:pt x="9394721" y="5014366"/>
                </a:cubicBezTo>
                <a:cubicBezTo>
                  <a:pt x="9526806" y="4971578"/>
                  <a:pt x="9633776" y="4901195"/>
                  <a:pt x="9715631" y="4803216"/>
                </a:cubicBezTo>
                <a:cubicBezTo>
                  <a:pt x="9812370" y="4687875"/>
                  <a:pt x="9860739" y="4557030"/>
                  <a:pt x="9860739" y="4410682"/>
                </a:cubicBezTo>
                <a:cubicBezTo>
                  <a:pt x="9860739" y="4311464"/>
                  <a:pt x="9836244" y="4212245"/>
                  <a:pt x="9787255" y="4113026"/>
                </a:cubicBezTo>
                <a:cubicBezTo>
                  <a:pt x="9737025" y="4013187"/>
                  <a:pt x="9671603" y="3931952"/>
                  <a:pt x="9590988" y="3869320"/>
                </a:cubicBezTo>
                <a:cubicBezTo>
                  <a:pt x="9471925" y="3778163"/>
                  <a:pt x="9332709" y="3732584"/>
                  <a:pt x="9173339" y="3732584"/>
                </a:cubicBezTo>
                <a:close/>
                <a:moveTo>
                  <a:pt x="4368014" y="1951670"/>
                </a:moveTo>
                <a:cubicBezTo>
                  <a:pt x="4380416" y="1951670"/>
                  <a:pt x="4392198" y="1957871"/>
                  <a:pt x="4403361" y="1970273"/>
                </a:cubicBezTo>
                <a:cubicBezTo>
                  <a:pt x="4414523" y="1982676"/>
                  <a:pt x="4430646" y="2007170"/>
                  <a:pt x="4451730" y="2043757"/>
                </a:cubicBezTo>
                <a:cubicBezTo>
                  <a:pt x="4498239" y="2123752"/>
                  <a:pt x="4521493" y="2173982"/>
                  <a:pt x="4521493" y="2194446"/>
                </a:cubicBezTo>
                <a:cubicBezTo>
                  <a:pt x="4521493" y="2209328"/>
                  <a:pt x="4504750" y="2216770"/>
                  <a:pt x="4471264" y="2216770"/>
                </a:cubicBezTo>
                <a:lnTo>
                  <a:pt x="4288950" y="2216770"/>
                </a:lnTo>
                <a:cubicBezTo>
                  <a:pt x="4260423" y="2216770"/>
                  <a:pt x="4246161" y="2209018"/>
                  <a:pt x="4246161" y="2193516"/>
                </a:cubicBezTo>
                <a:cubicBezTo>
                  <a:pt x="4246161" y="2181113"/>
                  <a:pt x="4259184" y="2143286"/>
                  <a:pt x="4285228" y="2080034"/>
                </a:cubicBezTo>
                <a:cubicBezTo>
                  <a:pt x="4300731" y="2041587"/>
                  <a:pt x="4309724" y="2019573"/>
                  <a:pt x="4312203" y="2013992"/>
                </a:cubicBezTo>
                <a:cubicBezTo>
                  <a:pt x="4327086" y="1972444"/>
                  <a:pt x="4345690" y="1951670"/>
                  <a:pt x="4368014" y="1951670"/>
                </a:cubicBezTo>
                <a:close/>
                <a:moveTo>
                  <a:pt x="7250108" y="1453096"/>
                </a:moveTo>
                <a:cubicBezTo>
                  <a:pt x="7154610" y="1453096"/>
                  <a:pt x="7075235" y="1459297"/>
                  <a:pt x="7011983" y="1471699"/>
                </a:cubicBezTo>
                <a:cubicBezTo>
                  <a:pt x="6964233" y="1481001"/>
                  <a:pt x="6929507" y="1494643"/>
                  <a:pt x="6907803" y="1512627"/>
                </a:cubicBezTo>
                <a:cubicBezTo>
                  <a:pt x="6886098" y="1530610"/>
                  <a:pt x="6875247" y="1554485"/>
                  <a:pt x="6875247" y="1584250"/>
                </a:cubicBezTo>
                <a:cubicBezTo>
                  <a:pt x="6875247" y="1619597"/>
                  <a:pt x="6892610" y="1647192"/>
                  <a:pt x="6927337" y="1667036"/>
                </a:cubicBezTo>
                <a:cubicBezTo>
                  <a:pt x="6949041" y="1679438"/>
                  <a:pt x="6964233" y="1692151"/>
                  <a:pt x="6972915" y="1705173"/>
                </a:cubicBezTo>
                <a:cubicBezTo>
                  <a:pt x="6981597" y="1718196"/>
                  <a:pt x="6988418" y="1739590"/>
                  <a:pt x="6993379" y="1769356"/>
                </a:cubicBezTo>
                <a:cubicBezTo>
                  <a:pt x="7006402" y="1841909"/>
                  <a:pt x="7012913" y="1965002"/>
                  <a:pt x="7012913" y="2138635"/>
                </a:cubicBezTo>
                <a:cubicBezTo>
                  <a:pt x="7012913" y="2284363"/>
                  <a:pt x="7006712" y="2392263"/>
                  <a:pt x="6994309" y="2462336"/>
                </a:cubicBezTo>
                <a:cubicBezTo>
                  <a:pt x="6988108" y="2493962"/>
                  <a:pt x="6981441" y="2516442"/>
                  <a:pt x="6974310" y="2529774"/>
                </a:cubicBezTo>
                <a:cubicBezTo>
                  <a:pt x="6967180" y="2543107"/>
                  <a:pt x="6955242" y="2555354"/>
                  <a:pt x="6938499" y="2566516"/>
                </a:cubicBezTo>
                <a:cubicBezTo>
                  <a:pt x="6901292" y="2590081"/>
                  <a:pt x="6882688" y="2618296"/>
                  <a:pt x="6882688" y="2651162"/>
                </a:cubicBezTo>
                <a:cubicBezTo>
                  <a:pt x="6882688" y="2671626"/>
                  <a:pt x="6889664" y="2690074"/>
                  <a:pt x="6903617" y="2706508"/>
                </a:cubicBezTo>
                <a:cubicBezTo>
                  <a:pt x="6917570" y="2722941"/>
                  <a:pt x="6907105" y="2706684"/>
                  <a:pt x="6958032" y="2740459"/>
                </a:cubicBezTo>
                <a:cubicBezTo>
                  <a:pt x="7008959" y="2774234"/>
                  <a:pt x="7094458" y="2909158"/>
                  <a:pt x="7209180" y="2909158"/>
                </a:cubicBezTo>
                <a:cubicBezTo>
                  <a:pt x="7338164" y="2909158"/>
                  <a:pt x="7424981" y="2778187"/>
                  <a:pt x="7484512" y="2734413"/>
                </a:cubicBezTo>
                <a:cubicBezTo>
                  <a:pt x="7544043" y="2690639"/>
                  <a:pt x="7566367" y="2687439"/>
                  <a:pt x="7566367" y="2646511"/>
                </a:cubicBezTo>
                <a:cubicBezTo>
                  <a:pt x="7566367" y="2614265"/>
                  <a:pt x="7549624" y="2587290"/>
                  <a:pt x="7516138" y="2565586"/>
                </a:cubicBezTo>
                <a:lnTo>
                  <a:pt x="7486372" y="2545122"/>
                </a:lnTo>
                <a:cubicBezTo>
                  <a:pt x="7462807" y="2524038"/>
                  <a:pt x="7451026" y="2485901"/>
                  <a:pt x="7451026" y="2430710"/>
                </a:cubicBezTo>
                <a:cubicBezTo>
                  <a:pt x="7451026" y="2363118"/>
                  <a:pt x="7469009" y="2329321"/>
                  <a:pt x="7504976" y="2329321"/>
                </a:cubicBezTo>
                <a:cubicBezTo>
                  <a:pt x="7516758" y="2329321"/>
                  <a:pt x="7529625" y="2335057"/>
                  <a:pt x="7543578" y="2346530"/>
                </a:cubicBezTo>
                <a:cubicBezTo>
                  <a:pt x="7557531" y="2358002"/>
                  <a:pt x="7581870" y="2382341"/>
                  <a:pt x="7616597" y="2419548"/>
                </a:cubicBezTo>
                <a:cubicBezTo>
                  <a:pt x="7695972" y="2505744"/>
                  <a:pt x="7759844" y="2582019"/>
                  <a:pt x="7808213" y="2648371"/>
                </a:cubicBezTo>
                <a:cubicBezTo>
                  <a:pt x="7838598" y="2689919"/>
                  <a:pt x="7840000" y="2688388"/>
                  <a:pt x="7874721" y="2726506"/>
                </a:cubicBezTo>
                <a:cubicBezTo>
                  <a:pt x="7909442" y="2764624"/>
                  <a:pt x="7992353" y="2877078"/>
                  <a:pt x="8016537" y="2877078"/>
                </a:cubicBezTo>
                <a:cubicBezTo>
                  <a:pt x="8157551" y="2944458"/>
                  <a:pt x="8213957" y="2877078"/>
                  <a:pt x="8312667" y="2877078"/>
                </a:cubicBezTo>
                <a:cubicBezTo>
                  <a:pt x="8406304" y="2877078"/>
                  <a:pt x="8409700" y="2693931"/>
                  <a:pt x="8424920" y="2643721"/>
                </a:cubicBezTo>
                <a:cubicBezTo>
                  <a:pt x="8440140" y="2593511"/>
                  <a:pt x="8417943" y="2593181"/>
                  <a:pt x="8403990" y="2575818"/>
                </a:cubicBezTo>
                <a:cubicBezTo>
                  <a:pt x="8390038" y="2558454"/>
                  <a:pt x="8366319" y="2542641"/>
                  <a:pt x="8332832" y="2528379"/>
                </a:cubicBezTo>
                <a:cubicBezTo>
                  <a:pt x="8309267" y="2517837"/>
                  <a:pt x="8291594" y="2507760"/>
                  <a:pt x="8279812" y="2498148"/>
                </a:cubicBezTo>
                <a:cubicBezTo>
                  <a:pt x="8268030" y="2488536"/>
                  <a:pt x="8246636" y="2465747"/>
                  <a:pt x="8215630" y="2429780"/>
                </a:cubicBezTo>
                <a:lnTo>
                  <a:pt x="7867744" y="2027014"/>
                </a:lnTo>
                <a:cubicBezTo>
                  <a:pt x="7844800" y="2000349"/>
                  <a:pt x="7829142" y="1979265"/>
                  <a:pt x="7820770" y="1963762"/>
                </a:cubicBezTo>
                <a:cubicBezTo>
                  <a:pt x="7812399" y="1948259"/>
                  <a:pt x="7808213" y="1932756"/>
                  <a:pt x="7808213" y="1917253"/>
                </a:cubicBezTo>
                <a:cubicBezTo>
                  <a:pt x="7808213" y="1888728"/>
                  <a:pt x="7826506" y="1857102"/>
                  <a:pt x="7863093" y="1822375"/>
                </a:cubicBezTo>
                <a:lnTo>
                  <a:pt x="7962622" y="1726567"/>
                </a:lnTo>
                <a:cubicBezTo>
                  <a:pt x="7988667" y="1701763"/>
                  <a:pt x="8009907" y="1685795"/>
                  <a:pt x="8026339" y="1678663"/>
                </a:cubicBezTo>
                <a:cubicBezTo>
                  <a:pt x="8042772" y="1671532"/>
                  <a:pt x="8067422" y="1667656"/>
                  <a:pt x="8100288" y="1667036"/>
                </a:cubicBezTo>
                <a:cubicBezTo>
                  <a:pt x="8147417" y="1666416"/>
                  <a:pt x="8177493" y="1663935"/>
                  <a:pt x="8190515" y="1659595"/>
                </a:cubicBezTo>
                <a:cubicBezTo>
                  <a:pt x="8207878" y="1654634"/>
                  <a:pt x="8222452" y="1643627"/>
                  <a:pt x="8234234" y="1626574"/>
                </a:cubicBezTo>
                <a:cubicBezTo>
                  <a:pt x="8246015" y="1609520"/>
                  <a:pt x="8251907" y="1591072"/>
                  <a:pt x="8251907" y="1571228"/>
                </a:cubicBezTo>
                <a:cubicBezTo>
                  <a:pt x="8251907" y="1520998"/>
                  <a:pt x="8223691" y="1488132"/>
                  <a:pt x="8167261" y="1472629"/>
                </a:cubicBezTo>
                <a:cubicBezTo>
                  <a:pt x="8121372" y="1460227"/>
                  <a:pt x="8050679" y="1454026"/>
                  <a:pt x="7955181" y="1454026"/>
                </a:cubicBezTo>
                <a:cubicBezTo>
                  <a:pt x="7835499" y="1454026"/>
                  <a:pt x="7750853" y="1463482"/>
                  <a:pt x="7701243" y="1482396"/>
                </a:cubicBezTo>
                <a:cubicBezTo>
                  <a:pt x="7651633" y="1501310"/>
                  <a:pt x="7626829" y="1533711"/>
                  <a:pt x="7626829" y="1579599"/>
                </a:cubicBezTo>
                <a:cubicBezTo>
                  <a:pt x="7626829" y="1592622"/>
                  <a:pt x="7630860" y="1606885"/>
                  <a:pt x="7638921" y="1622388"/>
                </a:cubicBezTo>
                <a:cubicBezTo>
                  <a:pt x="7650703" y="1644712"/>
                  <a:pt x="7656594" y="1661455"/>
                  <a:pt x="7656594" y="1672617"/>
                </a:cubicBezTo>
                <a:cubicBezTo>
                  <a:pt x="7656594" y="1693701"/>
                  <a:pt x="7633340" y="1733079"/>
                  <a:pt x="7586831" y="1790749"/>
                </a:cubicBezTo>
                <a:cubicBezTo>
                  <a:pt x="7546523" y="1840359"/>
                  <a:pt x="7519704" y="1871365"/>
                  <a:pt x="7506371" y="1883767"/>
                </a:cubicBezTo>
                <a:cubicBezTo>
                  <a:pt x="7493038" y="1896169"/>
                  <a:pt x="7479241" y="1902370"/>
                  <a:pt x="7464978" y="1902370"/>
                </a:cubicBezTo>
                <a:cubicBezTo>
                  <a:pt x="7441413" y="1902370"/>
                  <a:pt x="7429632" y="1876326"/>
                  <a:pt x="7429632" y="1824236"/>
                </a:cubicBezTo>
                <a:cubicBezTo>
                  <a:pt x="7429632" y="1792610"/>
                  <a:pt x="7433817" y="1760364"/>
                  <a:pt x="7442189" y="1727497"/>
                </a:cubicBezTo>
                <a:cubicBezTo>
                  <a:pt x="7450560" y="1694631"/>
                  <a:pt x="7459708" y="1673857"/>
                  <a:pt x="7469629" y="1665176"/>
                </a:cubicBezTo>
                <a:cubicBezTo>
                  <a:pt x="7496915" y="1643472"/>
                  <a:pt x="7513812" y="1627504"/>
                  <a:pt x="7520324" y="1617272"/>
                </a:cubicBezTo>
                <a:cubicBezTo>
                  <a:pt x="7526835" y="1607040"/>
                  <a:pt x="7530091" y="1592622"/>
                  <a:pt x="7530091" y="1574019"/>
                </a:cubicBezTo>
                <a:cubicBezTo>
                  <a:pt x="7530091" y="1529370"/>
                  <a:pt x="7509007" y="1498364"/>
                  <a:pt x="7466839" y="1481001"/>
                </a:cubicBezTo>
                <a:cubicBezTo>
                  <a:pt x="7419710" y="1462397"/>
                  <a:pt x="7347466" y="1453096"/>
                  <a:pt x="7250108" y="1453096"/>
                </a:cubicBezTo>
                <a:close/>
                <a:moveTo>
                  <a:pt x="5628960" y="1453096"/>
                </a:moveTo>
                <a:cubicBezTo>
                  <a:pt x="5542144" y="1453096"/>
                  <a:pt x="5481373" y="1455576"/>
                  <a:pt x="5446646" y="1460537"/>
                </a:cubicBezTo>
                <a:cubicBezTo>
                  <a:pt x="5344327" y="1476040"/>
                  <a:pt x="5293167" y="1513557"/>
                  <a:pt x="5293167" y="1573088"/>
                </a:cubicBezTo>
                <a:cubicBezTo>
                  <a:pt x="5293167" y="1591692"/>
                  <a:pt x="5298593" y="1607505"/>
                  <a:pt x="5309445" y="1620527"/>
                </a:cubicBezTo>
                <a:cubicBezTo>
                  <a:pt x="5320297" y="1633550"/>
                  <a:pt x="5339676" y="1646882"/>
                  <a:pt x="5367581" y="1660525"/>
                </a:cubicBezTo>
                <a:cubicBezTo>
                  <a:pt x="5391766" y="1672307"/>
                  <a:pt x="5409129" y="1684710"/>
                  <a:pt x="5419671" y="1697732"/>
                </a:cubicBezTo>
                <a:cubicBezTo>
                  <a:pt x="5430213" y="1710754"/>
                  <a:pt x="5438894" y="1730598"/>
                  <a:pt x="5445716" y="1757263"/>
                </a:cubicBezTo>
                <a:cubicBezTo>
                  <a:pt x="5464319" y="1830437"/>
                  <a:pt x="5473621" y="1947019"/>
                  <a:pt x="5473621" y="2107009"/>
                </a:cubicBezTo>
                <a:cubicBezTo>
                  <a:pt x="5473621" y="2257077"/>
                  <a:pt x="5468350" y="2372109"/>
                  <a:pt x="5457808" y="2452104"/>
                </a:cubicBezTo>
                <a:cubicBezTo>
                  <a:pt x="5451607" y="2496133"/>
                  <a:pt x="5433934" y="2526828"/>
                  <a:pt x="5404788" y="2544192"/>
                </a:cubicBezTo>
                <a:cubicBezTo>
                  <a:pt x="5374403" y="2562175"/>
                  <a:pt x="5354869" y="2576438"/>
                  <a:pt x="5346187" y="2586980"/>
                </a:cubicBezTo>
                <a:cubicBezTo>
                  <a:pt x="5337505" y="2597522"/>
                  <a:pt x="5333164" y="2613335"/>
                  <a:pt x="5333164" y="2634419"/>
                </a:cubicBezTo>
                <a:cubicBezTo>
                  <a:pt x="5333164" y="2674726"/>
                  <a:pt x="5346683" y="2673127"/>
                  <a:pt x="5402463" y="2727901"/>
                </a:cubicBezTo>
                <a:cubicBezTo>
                  <a:pt x="5458243" y="2782675"/>
                  <a:pt x="5584127" y="2963062"/>
                  <a:pt x="5667842" y="2963062"/>
                </a:cubicBezTo>
                <a:cubicBezTo>
                  <a:pt x="5853257" y="2963062"/>
                  <a:pt x="5851241" y="2700200"/>
                  <a:pt x="5875457" y="2631628"/>
                </a:cubicBezTo>
                <a:cubicBezTo>
                  <a:pt x="5899673" y="2563056"/>
                  <a:pt x="5854683" y="2572097"/>
                  <a:pt x="5813135" y="2551633"/>
                </a:cubicBezTo>
                <a:cubicBezTo>
                  <a:pt x="5783369" y="2536750"/>
                  <a:pt x="5763681" y="2513496"/>
                  <a:pt x="5754069" y="2481870"/>
                </a:cubicBezTo>
                <a:cubicBezTo>
                  <a:pt x="5744458" y="2450244"/>
                  <a:pt x="5739651" y="2391333"/>
                  <a:pt x="5739651" y="2305137"/>
                </a:cubicBezTo>
                <a:cubicBezTo>
                  <a:pt x="5739651" y="2200337"/>
                  <a:pt x="5758565" y="2147937"/>
                  <a:pt x="5796392" y="2147937"/>
                </a:cubicBezTo>
                <a:cubicBezTo>
                  <a:pt x="5821816" y="2147937"/>
                  <a:pt x="5853753" y="2165300"/>
                  <a:pt x="5892200" y="2200027"/>
                </a:cubicBezTo>
                <a:lnTo>
                  <a:pt x="6443794" y="2693950"/>
                </a:lnTo>
                <a:cubicBezTo>
                  <a:pt x="6476040" y="2723096"/>
                  <a:pt x="6499139" y="2741699"/>
                  <a:pt x="6513092" y="2749761"/>
                </a:cubicBezTo>
                <a:cubicBezTo>
                  <a:pt x="6527045" y="2757822"/>
                  <a:pt x="6543633" y="2761853"/>
                  <a:pt x="6562857" y="2761853"/>
                </a:cubicBezTo>
                <a:cubicBezTo>
                  <a:pt x="6606885" y="2761853"/>
                  <a:pt x="6637271" y="2731777"/>
                  <a:pt x="6654014" y="2671626"/>
                </a:cubicBezTo>
                <a:cubicBezTo>
                  <a:pt x="6667657" y="2623257"/>
                  <a:pt x="6674168" y="2544502"/>
                  <a:pt x="6673547" y="2435361"/>
                </a:cubicBezTo>
                <a:cubicBezTo>
                  <a:pt x="6672927" y="2354746"/>
                  <a:pt x="6672617" y="2291184"/>
                  <a:pt x="6672617" y="2244675"/>
                </a:cubicBezTo>
                <a:lnTo>
                  <a:pt x="6672617" y="1941438"/>
                </a:lnTo>
                <a:cubicBezTo>
                  <a:pt x="6673238" y="1827336"/>
                  <a:pt x="6681919" y="1749822"/>
                  <a:pt x="6698662" y="1708894"/>
                </a:cubicBezTo>
                <a:cubicBezTo>
                  <a:pt x="6703623" y="1696492"/>
                  <a:pt x="6709514" y="1687190"/>
                  <a:pt x="6716336" y="1680989"/>
                </a:cubicBezTo>
                <a:cubicBezTo>
                  <a:pt x="6723157" y="1674788"/>
                  <a:pt x="6735869" y="1667656"/>
                  <a:pt x="6754473" y="1659595"/>
                </a:cubicBezTo>
                <a:cubicBezTo>
                  <a:pt x="6800982" y="1639131"/>
                  <a:pt x="6824236" y="1608745"/>
                  <a:pt x="6824236" y="1568437"/>
                </a:cubicBezTo>
                <a:cubicBezTo>
                  <a:pt x="6824236" y="1520068"/>
                  <a:pt x="6785324" y="1509276"/>
                  <a:pt x="6738660" y="1469839"/>
                </a:cubicBezTo>
                <a:cubicBezTo>
                  <a:pt x="6691996" y="1430402"/>
                  <a:pt x="6637891" y="1331813"/>
                  <a:pt x="6544253" y="1331813"/>
                </a:cubicBezTo>
                <a:cubicBezTo>
                  <a:pt x="6471699" y="1331813"/>
                  <a:pt x="6434957" y="1423890"/>
                  <a:pt x="6391704" y="1462397"/>
                </a:cubicBezTo>
                <a:cubicBezTo>
                  <a:pt x="6348451" y="1500904"/>
                  <a:pt x="6284734" y="1510766"/>
                  <a:pt x="6284734" y="1562856"/>
                </a:cubicBezTo>
                <a:cubicBezTo>
                  <a:pt x="6284734" y="1583940"/>
                  <a:pt x="6289695" y="1601149"/>
                  <a:pt x="6299617" y="1614481"/>
                </a:cubicBezTo>
                <a:cubicBezTo>
                  <a:pt x="6309539" y="1627814"/>
                  <a:pt x="6326592" y="1640371"/>
                  <a:pt x="6350776" y="1652153"/>
                </a:cubicBezTo>
                <a:cubicBezTo>
                  <a:pt x="6380542" y="1666416"/>
                  <a:pt x="6400076" y="1687810"/>
                  <a:pt x="6409378" y="1716335"/>
                </a:cubicBezTo>
                <a:cubicBezTo>
                  <a:pt x="6418679" y="1744861"/>
                  <a:pt x="6423330" y="1798191"/>
                  <a:pt x="6423330" y="1876326"/>
                </a:cubicBezTo>
                <a:cubicBezTo>
                  <a:pt x="6423330" y="1945159"/>
                  <a:pt x="6407207" y="1979575"/>
                  <a:pt x="6374961" y="1979575"/>
                </a:cubicBezTo>
                <a:cubicBezTo>
                  <a:pt x="6355737" y="1979575"/>
                  <a:pt x="6324422" y="1960662"/>
                  <a:pt x="6281013" y="1922834"/>
                </a:cubicBezTo>
                <a:lnTo>
                  <a:pt x="5817786" y="1517278"/>
                </a:lnTo>
                <a:cubicBezTo>
                  <a:pt x="5786781" y="1489993"/>
                  <a:pt x="5759960" y="1472474"/>
                  <a:pt x="5737326" y="1464723"/>
                </a:cubicBezTo>
                <a:cubicBezTo>
                  <a:pt x="5714691" y="1456971"/>
                  <a:pt x="5678570" y="1453096"/>
                  <a:pt x="5628960" y="1453096"/>
                </a:cubicBezTo>
                <a:close/>
                <a:moveTo>
                  <a:pt x="2610540" y="1452165"/>
                </a:moveTo>
                <a:cubicBezTo>
                  <a:pt x="2536126" y="1452165"/>
                  <a:pt x="2463572" y="1459297"/>
                  <a:pt x="2392879" y="1473559"/>
                </a:cubicBezTo>
                <a:cubicBezTo>
                  <a:pt x="2271336" y="1497744"/>
                  <a:pt x="2210565" y="1541152"/>
                  <a:pt x="2210565" y="1603784"/>
                </a:cubicBezTo>
                <a:cubicBezTo>
                  <a:pt x="2210565" y="1629829"/>
                  <a:pt x="2224207" y="1649363"/>
                  <a:pt x="2251492" y="1662385"/>
                </a:cubicBezTo>
                <a:cubicBezTo>
                  <a:pt x="2292420" y="1682849"/>
                  <a:pt x="2317690" y="1701607"/>
                  <a:pt x="2327302" y="1718661"/>
                </a:cubicBezTo>
                <a:cubicBezTo>
                  <a:pt x="2336914" y="1735714"/>
                  <a:pt x="2341409" y="1770906"/>
                  <a:pt x="2340790" y="1824236"/>
                </a:cubicBezTo>
                <a:cubicBezTo>
                  <a:pt x="2340790" y="1845320"/>
                  <a:pt x="2342030" y="1930276"/>
                  <a:pt x="2344510" y="2079104"/>
                </a:cubicBezTo>
                <a:cubicBezTo>
                  <a:pt x="2345130" y="2108870"/>
                  <a:pt x="2345440" y="2134605"/>
                  <a:pt x="2345440" y="2156308"/>
                </a:cubicBezTo>
                <a:cubicBezTo>
                  <a:pt x="2345440" y="2273511"/>
                  <a:pt x="2340790" y="2368389"/>
                  <a:pt x="2331487" y="2440942"/>
                </a:cubicBezTo>
                <a:cubicBezTo>
                  <a:pt x="2327767" y="2473188"/>
                  <a:pt x="2322341" y="2496133"/>
                  <a:pt x="2315209" y="2509775"/>
                </a:cubicBezTo>
                <a:cubicBezTo>
                  <a:pt x="2308078" y="2523418"/>
                  <a:pt x="2295831" y="2534580"/>
                  <a:pt x="2278468" y="2543262"/>
                </a:cubicBezTo>
                <a:cubicBezTo>
                  <a:pt x="2244981" y="2560625"/>
                  <a:pt x="2223277" y="2574888"/>
                  <a:pt x="2213355" y="2586050"/>
                </a:cubicBezTo>
                <a:cubicBezTo>
                  <a:pt x="2203433" y="2597212"/>
                  <a:pt x="2198473" y="2613025"/>
                  <a:pt x="2198473" y="2633489"/>
                </a:cubicBezTo>
                <a:cubicBezTo>
                  <a:pt x="2198473" y="2653953"/>
                  <a:pt x="2206379" y="2672711"/>
                  <a:pt x="2222192" y="2689764"/>
                </a:cubicBezTo>
                <a:cubicBezTo>
                  <a:pt x="2238005" y="2706817"/>
                  <a:pt x="2228241" y="2677009"/>
                  <a:pt x="2287769" y="2729297"/>
                </a:cubicBezTo>
                <a:cubicBezTo>
                  <a:pt x="2347297" y="2781585"/>
                  <a:pt x="2477662" y="3003490"/>
                  <a:pt x="2579362" y="3003490"/>
                </a:cubicBezTo>
                <a:cubicBezTo>
                  <a:pt x="2690983" y="3003490"/>
                  <a:pt x="2743785" y="2789258"/>
                  <a:pt x="2794715" y="2726506"/>
                </a:cubicBezTo>
                <a:cubicBezTo>
                  <a:pt x="2845645" y="2663754"/>
                  <a:pt x="2884942" y="2670386"/>
                  <a:pt x="2884942" y="2626977"/>
                </a:cubicBezTo>
                <a:cubicBezTo>
                  <a:pt x="2884942" y="2592871"/>
                  <a:pt x="2871920" y="2568376"/>
                  <a:pt x="2845875" y="2553494"/>
                </a:cubicBezTo>
                <a:cubicBezTo>
                  <a:pt x="2820450" y="2537991"/>
                  <a:pt x="2804327" y="2525278"/>
                  <a:pt x="2797506" y="2515356"/>
                </a:cubicBezTo>
                <a:cubicBezTo>
                  <a:pt x="2777662" y="2484350"/>
                  <a:pt x="2767740" y="2433501"/>
                  <a:pt x="2767740" y="2362807"/>
                </a:cubicBezTo>
                <a:cubicBezTo>
                  <a:pt x="2767740" y="2319399"/>
                  <a:pt x="2769601" y="2282812"/>
                  <a:pt x="2773321" y="2253047"/>
                </a:cubicBezTo>
                <a:cubicBezTo>
                  <a:pt x="2776422" y="2228862"/>
                  <a:pt x="2784173" y="2214289"/>
                  <a:pt x="2796576" y="2209328"/>
                </a:cubicBezTo>
                <a:cubicBezTo>
                  <a:pt x="2826961" y="2196926"/>
                  <a:pt x="2897655" y="2190725"/>
                  <a:pt x="3008656" y="2190725"/>
                </a:cubicBezTo>
                <a:cubicBezTo>
                  <a:pt x="3057025" y="2190725"/>
                  <a:pt x="3086945" y="2195376"/>
                  <a:pt x="3098418" y="2204678"/>
                </a:cubicBezTo>
                <a:cubicBezTo>
                  <a:pt x="3109890" y="2213979"/>
                  <a:pt x="3115626" y="2238164"/>
                  <a:pt x="3115626" y="2277231"/>
                </a:cubicBezTo>
                <a:cubicBezTo>
                  <a:pt x="3115626" y="2352886"/>
                  <a:pt x="3110045" y="2416758"/>
                  <a:pt x="3098883" y="2468848"/>
                </a:cubicBezTo>
                <a:cubicBezTo>
                  <a:pt x="3092682" y="2495512"/>
                  <a:pt x="3086325" y="2513806"/>
                  <a:pt x="3079814" y="2523728"/>
                </a:cubicBezTo>
                <a:cubicBezTo>
                  <a:pt x="3073303" y="2533650"/>
                  <a:pt x="3061055" y="2543572"/>
                  <a:pt x="3043072" y="2553494"/>
                </a:cubicBezTo>
                <a:cubicBezTo>
                  <a:pt x="3006485" y="2573337"/>
                  <a:pt x="2988192" y="2600932"/>
                  <a:pt x="2988192" y="2636279"/>
                </a:cubicBezTo>
                <a:cubicBezTo>
                  <a:pt x="2988192" y="2677827"/>
                  <a:pt x="3000054" y="2667165"/>
                  <a:pt x="3059815" y="2728367"/>
                </a:cubicBezTo>
                <a:cubicBezTo>
                  <a:pt x="3119576" y="2789569"/>
                  <a:pt x="3236376" y="3003490"/>
                  <a:pt x="3346757" y="3003490"/>
                </a:cubicBezTo>
                <a:cubicBezTo>
                  <a:pt x="3472641" y="3003490"/>
                  <a:pt x="3524978" y="2791739"/>
                  <a:pt x="3577458" y="2728832"/>
                </a:cubicBezTo>
                <a:cubicBezTo>
                  <a:pt x="3629938" y="2665925"/>
                  <a:pt x="3661639" y="2673176"/>
                  <a:pt x="3661639" y="2626047"/>
                </a:cubicBezTo>
                <a:cubicBezTo>
                  <a:pt x="3661639" y="2599382"/>
                  <a:pt x="3649857" y="2579538"/>
                  <a:pt x="3626292" y="2566516"/>
                </a:cubicBezTo>
                <a:cubicBezTo>
                  <a:pt x="3593426" y="2547912"/>
                  <a:pt x="3573892" y="2535510"/>
                  <a:pt x="3567691" y="2529309"/>
                </a:cubicBezTo>
                <a:cubicBezTo>
                  <a:pt x="3561490" y="2523108"/>
                  <a:pt x="3555909" y="2510706"/>
                  <a:pt x="3550948" y="2492102"/>
                </a:cubicBezTo>
                <a:cubicBezTo>
                  <a:pt x="3541646" y="2457996"/>
                  <a:pt x="3536995" y="2378000"/>
                  <a:pt x="3536995" y="2252117"/>
                </a:cubicBezTo>
                <a:cubicBezTo>
                  <a:pt x="3536995" y="2180183"/>
                  <a:pt x="3538856" y="2083135"/>
                  <a:pt x="3542576" y="1960972"/>
                </a:cubicBezTo>
                <a:cubicBezTo>
                  <a:pt x="3546297" y="1838808"/>
                  <a:pt x="3549398" y="1769976"/>
                  <a:pt x="3551878" y="1754473"/>
                </a:cubicBezTo>
                <a:cubicBezTo>
                  <a:pt x="3556219" y="1726567"/>
                  <a:pt x="3562110" y="1707499"/>
                  <a:pt x="3569552" y="1697267"/>
                </a:cubicBezTo>
                <a:cubicBezTo>
                  <a:pt x="3576993" y="1687035"/>
                  <a:pt x="3592806" y="1676338"/>
                  <a:pt x="3616990" y="1665176"/>
                </a:cubicBezTo>
                <a:cubicBezTo>
                  <a:pt x="3655438" y="1646572"/>
                  <a:pt x="3674661" y="1618667"/>
                  <a:pt x="3674661" y="1581460"/>
                </a:cubicBezTo>
                <a:cubicBezTo>
                  <a:pt x="3674661" y="1537432"/>
                  <a:pt x="3647531" y="1505031"/>
                  <a:pt x="3593271" y="1484256"/>
                </a:cubicBezTo>
                <a:cubicBezTo>
                  <a:pt x="3539011" y="1463482"/>
                  <a:pt x="3454830" y="1453096"/>
                  <a:pt x="3340728" y="1453096"/>
                </a:cubicBezTo>
                <a:cubicBezTo>
                  <a:pt x="3243369" y="1453096"/>
                  <a:pt x="3162445" y="1460847"/>
                  <a:pt x="3097953" y="1476350"/>
                </a:cubicBezTo>
                <a:cubicBezTo>
                  <a:pt x="3066947" y="1483791"/>
                  <a:pt x="3041832" y="1497899"/>
                  <a:pt x="3022608" y="1518673"/>
                </a:cubicBezTo>
                <a:cubicBezTo>
                  <a:pt x="3003385" y="1539447"/>
                  <a:pt x="2993773" y="1562546"/>
                  <a:pt x="2993773" y="1587971"/>
                </a:cubicBezTo>
                <a:cubicBezTo>
                  <a:pt x="2993773" y="1605954"/>
                  <a:pt x="2998113" y="1620372"/>
                  <a:pt x="3006795" y="1631224"/>
                </a:cubicBezTo>
                <a:cubicBezTo>
                  <a:pt x="3015477" y="1642076"/>
                  <a:pt x="3033460" y="1655254"/>
                  <a:pt x="3060745" y="1670757"/>
                </a:cubicBezTo>
                <a:cubicBezTo>
                  <a:pt x="3082449" y="1682539"/>
                  <a:pt x="3082921" y="1960595"/>
                  <a:pt x="3090363" y="1992841"/>
                </a:cubicBezTo>
                <a:cubicBezTo>
                  <a:pt x="3097804" y="2025087"/>
                  <a:pt x="3115291" y="1913574"/>
                  <a:pt x="3115626" y="1907952"/>
                </a:cubicBezTo>
                <a:cubicBezTo>
                  <a:pt x="3115961" y="1902330"/>
                  <a:pt x="3107874" y="1952290"/>
                  <a:pt x="3092372" y="1959111"/>
                </a:cubicBezTo>
                <a:cubicBezTo>
                  <a:pt x="3076869" y="1965933"/>
                  <a:pt x="3037181" y="1969343"/>
                  <a:pt x="2973309" y="1969343"/>
                </a:cubicBezTo>
                <a:cubicBezTo>
                  <a:pt x="2903236" y="1969343"/>
                  <a:pt x="2858742" y="1968723"/>
                  <a:pt x="2839829" y="1967483"/>
                </a:cubicBezTo>
                <a:cubicBezTo>
                  <a:pt x="2820915" y="1966243"/>
                  <a:pt x="2806807" y="1962522"/>
                  <a:pt x="2797506" y="1956321"/>
                </a:cubicBezTo>
                <a:cubicBezTo>
                  <a:pt x="2781382" y="1946399"/>
                  <a:pt x="2773321" y="1919734"/>
                  <a:pt x="2773321" y="1876326"/>
                </a:cubicBezTo>
                <a:cubicBezTo>
                  <a:pt x="2773321" y="1802532"/>
                  <a:pt x="2776577" y="1753542"/>
                  <a:pt x="2783088" y="1729358"/>
                </a:cubicBezTo>
                <a:cubicBezTo>
                  <a:pt x="2789599" y="1705173"/>
                  <a:pt x="2804947" y="1685640"/>
                  <a:pt x="2829132" y="1670757"/>
                </a:cubicBezTo>
                <a:cubicBezTo>
                  <a:pt x="2857037" y="1654014"/>
                  <a:pt x="2875950" y="1638821"/>
                  <a:pt x="2885873" y="1625178"/>
                </a:cubicBezTo>
                <a:cubicBezTo>
                  <a:pt x="2895794" y="1611535"/>
                  <a:pt x="2900755" y="1593862"/>
                  <a:pt x="2900755" y="1572158"/>
                </a:cubicBezTo>
                <a:cubicBezTo>
                  <a:pt x="2900755" y="1492163"/>
                  <a:pt x="2804017" y="1452165"/>
                  <a:pt x="2610540" y="1452165"/>
                </a:cubicBezTo>
                <a:close/>
                <a:moveTo>
                  <a:pt x="1957929" y="1443794"/>
                </a:moveTo>
                <a:cubicBezTo>
                  <a:pt x="1943666" y="1443794"/>
                  <a:pt x="1927233" y="1446274"/>
                  <a:pt x="1908630" y="1451235"/>
                </a:cubicBezTo>
                <a:cubicBezTo>
                  <a:pt x="1865221" y="1463638"/>
                  <a:pt x="1817162" y="1470769"/>
                  <a:pt x="1764452" y="1472629"/>
                </a:cubicBezTo>
                <a:lnTo>
                  <a:pt x="1274249" y="1472629"/>
                </a:lnTo>
                <a:cubicBezTo>
                  <a:pt x="1246344" y="1472629"/>
                  <a:pt x="1221695" y="1471389"/>
                  <a:pt x="1200301" y="1468909"/>
                </a:cubicBezTo>
                <a:cubicBezTo>
                  <a:pt x="1178907" y="1466428"/>
                  <a:pt x="1151466" y="1461777"/>
                  <a:pt x="1117980" y="1454956"/>
                </a:cubicBezTo>
                <a:cubicBezTo>
                  <a:pt x="1101857" y="1451235"/>
                  <a:pt x="1087594" y="1449375"/>
                  <a:pt x="1075192" y="1449375"/>
                </a:cubicBezTo>
                <a:cubicBezTo>
                  <a:pt x="1029303" y="1449375"/>
                  <a:pt x="982794" y="1481001"/>
                  <a:pt x="935666" y="1544253"/>
                </a:cubicBezTo>
                <a:cubicBezTo>
                  <a:pt x="906520" y="1583320"/>
                  <a:pt x="883266" y="1625953"/>
                  <a:pt x="865902" y="1672152"/>
                </a:cubicBezTo>
                <a:cubicBezTo>
                  <a:pt x="848539" y="1718351"/>
                  <a:pt x="839857" y="1760674"/>
                  <a:pt x="839857" y="1799121"/>
                </a:cubicBezTo>
                <a:cubicBezTo>
                  <a:pt x="839857" y="1838188"/>
                  <a:pt x="864942" y="1861840"/>
                  <a:pt x="872414" y="1895394"/>
                </a:cubicBezTo>
                <a:cubicBezTo>
                  <a:pt x="879886" y="1928948"/>
                  <a:pt x="851205" y="2000446"/>
                  <a:pt x="884691" y="2000446"/>
                </a:cubicBezTo>
                <a:cubicBezTo>
                  <a:pt x="914457" y="2000446"/>
                  <a:pt x="1003135" y="1934994"/>
                  <a:pt x="1047287" y="1896789"/>
                </a:cubicBezTo>
                <a:cubicBezTo>
                  <a:pt x="1091439" y="1858584"/>
                  <a:pt x="1108058" y="1834468"/>
                  <a:pt x="1149606" y="1771216"/>
                </a:cubicBezTo>
                <a:cubicBezTo>
                  <a:pt x="1172550" y="1736489"/>
                  <a:pt x="1196115" y="1719126"/>
                  <a:pt x="1220299" y="1719126"/>
                </a:cubicBezTo>
                <a:cubicBezTo>
                  <a:pt x="1240143" y="1719126"/>
                  <a:pt x="1254406" y="1730908"/>
                  <a:pt x="1263088" y="1754473"/>
                </a:cubicBezTo>
                <a:cubicBezTo>
                  <a:pt x="1271769" y="1778037"/>
                  <a:pt x="1276110" y="1817724"/>
                  <a:pt x="1276110" y="1873535"/>
                </a:cubicBezTo>
                <a:cubicBezTo>
                  <a:pt x="1276110" y="1952910"/>
                  <a:pt x="1273940" y="2046703"/>
                  <a:pt x="1269599" y="2154913"/>
                </a:cubicBezTo>
                <a:cubicBezTo>
                  <a:pt x="1265258" y="2263124"/>
                  <a:pt x="1260607" y="2341413"/>
                  <a:pt x="1255646" y="2389783"/>
                </a:cubicBezTo>
                <a:cubicBezTo>
                  <a:pt x="1250065" y="2444353"/>
                  <a:pt x="1242779" y="2481250"/>
                  <a:pt x="1233787" y="2500474"/>
                </a:cubicBezTo>
                <a:cubicBezTo>
                  <a:pt x="1224795" y="2519697"/>
                  <a:pt x="1208517" y="2532720"/>
                  <a:pt x="1184953" y="2539541"/>
                </a:cubicBezTo>
                <a:cubicBezTo>
                  <a:pt x="1146505" y="2551323"/>
                  <a:pt x="1124491" y="2558765"/>
                  <a:pt x="1118910" y="2561865"/>
                </a:cubicBezTo>
                <a:cubicBezTo>
                  <a:pt x="1096586" y="2576128"/>
                  <a:pt x="1085424" y="2595971"/>
                  <a:pt x="1085424" y="2621396"/>
                </a:cubicBezTo>
                <a:cubicBezTo>
                  <a:pt x="1085424" y="2668525"/>
                  <a:pt x="1104313" y="2657633"/>
                  <a:pt x="1179372" y="2723716"/>
                </a:cubicBezTo>
                <a:cubicBezTo>
                  <a:pt x="1254431" y="2789799"/>
                  <a:pt x="1381989" y="3017895"/>
                  <a:pt x="1535778" y="3017895"/>
                </a:cubicBezTo>
                <a:cubicBezTo>
                  <a:pt x="1661042" y="3017895"/>
                  <a:pt x="1741068" y="2793985"/>
                  <a:pt x="1800264" y="2729297"/>
                </a:cubicBezTo>
                <a:cubicBezTo>
                  <a:pt x="1859460" y="2664609"/>
                  <a:pt x="1890956" y="2674416"/>
                  <a:pt x="1890956" y="2629768"/>
                </a:cubicBezTo>
                <a:cubicBezTo>
                  <a:pt x="1890956" y="2607444"/>
                  <a:pt x="1884910" y="2589925"/>
                  <a:pt x="1872818" y="2577213"/>
                </a:cubicBezTo>
                <a:cubicBezTo>
                  <a:pt x="1860725" y="2564501"/>
                  <a:pt x="1837936" y="2551013"/>
                  <a:pt x="1804450" y="2536750"/>
                </a:cubicBezTo>
                <a:cubicBezTo>
                  <a:pt x="1773444" y="2523728"/>
                  <a:pt x="1752360" y="2505124"/>
                  <a:pt x="1741198" y="2480940"/>
                </a:cubicBezTo>
                <a:cubicBezTo>
                  <a:pt x="1730036" y="2456755"/>
                  <a:pt x="1724455" y="2417998"/>
                  <a:pt x="1724455" y="2364668"/>
                </a:cubicBezTo>
                <a:lnTo>
                  <a:pt x="1724455" y="1843770"/>
                </a:lnTo>
                <a:cubicBezTo>
                  <a:pt x="1724455" y="1799741"/>
                  <a:pt x="1729416" y="1768115"/>
                  <a:pt x="1739338" y="1748891"/>
                </a:cubicBezTo>
                <a:cubicBezTo>
                  <a:pt x="1749259" y="1729668"/>
                  <a:pt x="1765692" y="1720056"/>
                  <a:pt x="1788637" y="1720056"/>
                </a:cubicBezTo>
                <a:cubicBezTo>
                  <a:pt x="1805380" y="1720056"/>
                  <a:pt x="1819643" y="1725947"/>
                  <a:pt x="1831425" y="1737729"/>
                </a:cubicBezTo>
                <a:cubicBezTo>
                  <a:pt x="1843207" y="1749512"/>
                  <a:pt x="1859330" y="1774626"/>
                  <a:pt x="1879794" y="1813074"/>
                </a:cubicBezTo>
                <a:cubicBezTo>
                  <a:pt x="1903358" y="1855242"/>
                  <a:pt x="1927233" y="1885472"/>
                  <a:pt x="1951418" y="1903766"/>
                </a:cubicBezTo>
                <a:cubicBezTo>
                  <a:pt x="1975602" y="1922059"/>
                  <a:pt x="2005498" y="1911070"/>
                  <a:pt x="2036994" y="1931206"/>
                </a:cubicBezTo>
                <a:cubicBezTo>
                  <a:pt x="2068490" y="1951343"/>
                  <a:pt x="2115588" y="2043188"/>
                  <a:pt x="2140393" y="2024585"/>
                </a:cubicBezTo>
                <a:cubicBezTo>
                  <a:pt x="2173259" y="1999780"/>
                  <a:pt x="2181584" y="1863363"/>
                  <a:pt x="2175590" y="1785168"/>
                </a:cubicBezTo>
                <a:cubicBezTo>
                  <a:pt x="2169596" y="1706973"/>
                  <a:pt x="2151870" y="1629829"/>
                  <a:pt x="2104431" y="1555415"/>
                </a:cubicBezTo>
                <a:cubicBezTo>
                  <a:pt x="2056993" y="1481001"/>
                  <a:pt x="2008158" y="1443794"/>
                  <a:pt x="1957929" y="1443794"/>
                </a:cubicBezTo>
                <a:close/>
                <a:moveTo>
                  <a:pt x="4410802" y="1441003"/>
                </a:moveTo>
                <a:cubicBezTo>
                  <a:pt x="4344450" y="1441003"/>
                  <a:pt x="4289880" y="1462708"/>
                  <a:pt x="4247091" y="1506116"/>
                </a:cubicBezTo>
                <a:cubicBezTo>
                  <a:pt x="4226627" y="1525959"/>
                  <a:pt x="4213450" y="1546268"/>
                  <a:pt x="4207559" y="1567042"/>
                </a:cubicBezTo>
                <a:cubicBezTo>
                  <a:pt x="4201668" y="1587816"/>
                  <a:pt x="4198412" y="1624868"/>
                  <a:pt x="4197792" y="1678198"/>
                </a:cubicBezTo>
                <a:cubicBezTo>
                  <a:pt x="4197172" y="1728428"/>
                  <a:pt x="4188646" y="1779742"/>
                  <a:pt x="4172212" y="1832142"/>
                </a:cubicBezTo>
                <a:cubicBezTo>
                  <a:pt x="4155779" y="1884542"/>
                  <a:pt x="4123378" y="1963452"/>
                  <a:pt x="4075009" y="2068872"/>
                </a:cubicBezTo>
                <a:lnTo>
                  <a:pt x="3943854" y="2356296"/>
                </a:lnTo>
                <a:cubicBezTo>
                  <a:pt x="3905407" y="2440632"/>
                  <a:pt x="3875796" y="2495668"/>
                  <a:pt x="3855023" y="2521402"/>
                </a:cubicBezTo>
                <a:cubicBezTo>
                  <a:pt x="3834249" y="2547138"/>
                  <a:pt x="3803708" y="2567136"/>
                  <a:pt x="3763400" y="2581399"/>
                </a:cubicBezTo>
                <a:cubicBezTo>
                  <a:pt x="3738596" y="2590081"/>
                  <a:pt x="3721387" y="2599692"/>
                  <a:pt x="3711775" y="2610234"/>
                </a:cubicBezTo>
                <a:cubicBezTo>
                  <a:pt x="3702164" y="2620776"/>
                  <a:pt x="3697358" y="2635659"/>
                  <a:pt x="3697358" y="2654883"/>
                </a:cubicBezTo>
                <a:cubicBezTo>
                  <a:pt x="3697358" y="2698911"/>
                  <a:pt x="3707670" y="2682358"/>
                  <a:pt x="3762470" y="2740459"/>
                </a:cubicBezTo>
                <a:cubicBezTo>
                  <a:pt x="3817270" y="2798560"/>
                  <a:pt x="3925698" y="3003490"/>
                  <a:pt x="4026157" y="3003490"/>
                </a:cubicBezTo>
                <a:cubicBezTo>
                  <a:pt x="4202890" y="3003490"/>
                  <a:pt x="4221275" y="2720271"/>
                  <a:pt x="4248951" y="2650232"/>
                </a:cubicBezTo>
                <a:cubicBezTo>
                  <a:pt x="4276627" y="2580194"/>
                  <a:pt x="4230039" y="2594421"/>
                  <a:pt x="4192211" y="2583259"/>
                </a:cubicBezTo>
                <a:cubicBezTo>
                  <a:pt x="4163066" y="2573957"/>
                  <a:pt x="4145857" y="2567291"/>
                  <a:pt x="4140586" y="2563260"/>
                </a:cubicBezTo>
                <a:cubicBezTo>
                  <a:pt x="4135315" y="2559230"/>
                  <a:pt x="4132680" y="2550393"/>
                  <a:pt x="4132680" y="2536750"/>
                </a:cubicBezTo>
                <a:cubicBezTo>
                  <a:pt x="4132680" y="2521868"/>
                  <a:pt x="4136400" y="2506365"/>
                  <a:pt x="4143842" y="2490242"/>
                </a:cubicBezTo>
                <a:cubicBezTo>
                  <a:pt x="4151283" y="2474118"/>
                  <a:pt x="4159965" y="2462956"/>
                  <a:pt x="4169887" y="2456755"/>
                </a:cubicBezTo>
                <a:cubicBezTo>
                  <a:pt x="4186010" y="2446833"/>
                  <a:pt x="4235309" y="2441872"/>
                  <a:pt x="4317785" y="2441872"/>
                </a:cubicBezTo>
                <a:cubicBezTo>
                  <a:pt x="4415763" y="2441872"/>
                  <a:pt x="4491727" y="2445593"/>
                  <a:pt x="4545677" y="2453035"/>
                </a:cubicBezTo>
                <a:cubicBezTo>
                  <a:pt x="4595907" y="2460476"/>
                  <a:pt x="4621022" y="2484971"/>
                  <a:pt x="4621022" y="2526519"/>
                </a:cubicBezTo>
                <a:cubicBezTo>
                  <a:pt x="4621022" y="2550083"/>
                  <a:pt x="4606449" y="2566826"/>
                  <a:pt x="4577303" y="2576748"/>
                </a:cubicBezTo>
                <a:cubicBezTo>
                  <a:pt x="4551259" y="2585430"/>
                  <a:pt x="4533430" y="2594886"/>
                  <a:pt x="4523819" y="2605118"/>
                </a:cubicBezTo>
                <a:cubicBezTo>
                  <a:pt x="4514207" y="2615350"/>
                  <a:pt x="4509401" y="2629768"/>
                  <a:pt x="4509401" y="2648371"/>
                </a:cubicBezTo>
                <a:cubicBezTo>
                  <a:pt x="4509401" y="2672556"/>
                  <a:pt x="4518547" y="2693175"/>
                  <a:pt x="4536841" y="2710228"/>
                </a:cubicBezTo>
                <a:cubicBezTo>
                  <a:pt x="4555134" y="2727281"/>
                  <a:pt x="4539481" y="2695148"/>
                  <a:pt x="4610791" y="2744180"/>
                </a:cubicBezTo>
                <a:cubicBezTo>
                  <a:pt x="4682102" y="2793212"/>
                  <a:pt x="4824557" y="3004420"/>
                  <a:pt x="4964704" y="3004420"/>
                </a:cubicBezTo>
                <a:cubicBezTo>
                  <a:pt x="5088727" y="3004420"/>
                  <a:pt x="5139049" y="2793754"/>
                  <a:pt x="5190289" y="2732087"/>
                </a:cubicBezTo>
                <a:cubicBezTo>
                  <a:pt x="5241529" y="2670420"/>
                  <a:pt x="5272145" y="2679688"/>
                  <a:pt x="5272145" y="2634419"/>
                </a:cubicBezTo>
                <a:cubicBezTo>
                  <a:pt x="5272145" y="2595971"/>
                  <a:pt x="5249821" y="2573337"/>
                  <a:pt x="5205172" y="2566516"/>
                </a:cubicBezTo>
                <a:cubicBezTo>
                  <a:pt x="5182228" y="2562795"/>
                  <a:pt x="5165175" y="2555509"/>
                  <a:pt x="5154013" y="2544657"/>
                </a:cubicBezTo>
                <a:cubicBezTo>
                  <a:pt x="5142851" y="2533805"/>
                  <a:pt x="5128898" y="2511015"/>
                  <a:pt x="5112155" y="2476289"/>
                </a:cubicBezTo>
                <a:lnTo>
                  <a:pt x="4936351" y="2099568"/>
                </a:lnTo>
                <a:cubicBezTo>
                  <a:pt x="4785044" y="1776487"/>
                  <a:pt x="4669701" y="1581460"/>
                  <a:pt x="4590326" y="1514487"/>
                </a:cubicBezTo>
                <a:cubicBezTo>
                  <a:pt x="4533275" y="1465498"/>
                  <a:pt x="4473434" y="1441003"/>
                  <a:pt x="4410802" y="1441003"/>
                </a:cubicBezTo>
                <a:close/>
                <a:moveTo>
                  <a:pt x="0" y="0"/>
                </a:moveTo>
                <a:lnTo>
                  <a:pt x="12192614" y="82094"/>
                </a:lnTo>
                <a:lnTo>
                  <a:pt x="12192614" y="6940094"/>
                </a:lnTo>
                <a:lnTo>
                  <a:pt x="614" y="6940094"/>
                </a:lnTo>
                <a:cubicBezTo>
                  <a:pt x="409" y="4626729"/>
                  <a:pt x="205" y="2313365"/>
                  <a:pt x="0" y="0"/>
                </a:cubicBezTo>
                <a:close/>
              </a:path>
            </a:pathLst>
          </a:custGeom>
          <a:blipFill dpi="0" rotWithShape="1">
            <a:blip r:embed="rId2"/>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Tree>
    <p:extLst>
      <p:ext uri="{BB962C8B-B14F-4D97-AF65-F5344CB8AC3E}">
        <p14:creationId xmlns:p14="http://schemas.microsoft.com/office/powerpoint/2010/main" val="9583114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71B546-1DCE-B24B-25AE-2D817FB23FFB}"/>
              </a:ext>
            </a:extLst>
          </p:cNvPr>
          <p:cNvSpPr txBox="1"/>
          <p:nvPr/>
        </p:nvSpPr>
        <p:spPr>
          <a:xfrm>
            <a:off x="757238" y="720566"/>
            <a:ext cx="10744199" cy="3170099"/>
          </a:xfrm>
          <a:prstGeom prst="rect">
            <a:avLst/>
          </a:prstGeom>
          <a:noFill/>
        </p:spPr>
        <p:txBody>
          <a:bodyPr wrap="square" rtlCol="0">
            <a:spAutoFit/>
          </a:bodyPr>
          <a:lstStyle/>
          <a:p>
            <a:r>
              <a:rPr lang="en-IN" sz="20000" dirty="0">
                <a:latin typeface="Wide Latin" panose="020A0A07050505020404" pitchFamily="18" charset="0"/>
              </a:rPr>
              <a:t>ANY</a:t>
            </a:r>
          </a:p>
        </p:txBody>
      </p:sp>
      <p:sp>
        <p:nvSpPr>
          <p:cNvPr id="3" name="TextBox 2">
            <a:extLst>
              <a:ext uri="{FF2B5EF4-FFF2-40B4-BE49-F238E27FC236}">
                <a16:creationId xmlns:a16="http://schemas.microsoft.com/office/drawing/2014/main" id="{46CB2608-7CCD-B296-5628-10EEC2941BE7}"/>
              </a:ext>
            </a:extLst>
          </p:cNvPr>
          <p:cNvSpPr txBox="1"/>
          <p:nvPr/>
        </p:nvSpPr>
        <p:spPr>
          <a:xfrm>
            <a:off x="757238" y="3686175"/>
            <a:ext cx="10572750" cy="1631216"/>
          </a:xfrm>
          <a:prstGeom prst="rect">
            <a:avLst/>
          </a:prstGeom>
          <a:noFill/>
        </p:spPr>
        <p:txBody>
          <a:bodyPr wrap="square" rtlCol="0">
            <a:spAutoFit/>
          </a:bodyPr>
          <a:lstStyle/>
          <a:p>
            <a:r>
              <a:rPr lang="en-IN" sz="10000" dirty="0">
                <a:latin typeface="Wide Latin" panose="020A0A07050505020404" pitchFamily="18" charset="0"/>
              </a:rPr>
              <a:t>QUERY ?</a:t>
            </a:r>
          </a:p>
        </p:txBody>
      </p:sp>
    </p:spTree>
    <p:extLst>
      <p:ext uri="{BB962C8B-B14F-4D97-AF65-F5344CB8AC3E}">
        <p14:creationId xmlns:p14="http://schemas.microsoft.com/office/powerpoint/2010/main" val="797020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42789EE3-D56A-AE58-2D97-EFA767BF42EB}"/>
              </a:ext>
            </a:extLst>
          </p:cNvPr>
          <p:cNvSpPr/>
          <p:nvPr/>
        </p:nvSpPr>
        <p:spPr>
          <a:xfrm>
            <a:off x="5101370" y="0"/>
            <a:ext cx="664026" cy="6858000"/>
          </a:xfrm>
          <a:prstGeom prst="rect">
            <a:avLst/>
          </a:prstGeom>
          <a:solidFill>
            <a:schemeClr val="tx2">
              <a:lumMod val="40000"/>
              <a:lumOff val="60000"/>
            </a:schemeClr>
          </a:solidFill>
          <a:ln>
            <a:noFill/>
          </a:ln>
        </p:spPr>
        <p:style>
          <a:lnRef idx="2">
            <a:schemeClr val="accent1">
              <a:shade val="15000"/>
            </a:schemeClr>
          </a:lnRef>
          <a:fillRef idx="1002">
            <a:schemeClr val="dk1"/>
          </a:fillRef>
          <a:effectRef idx="0">
            <a:schemeClr val="accent1"/>
          </a:effectRef>
          <a:fontRef idx="minor">
            <a:schemeClr val="lt1"/>
          </a:fontRef>
        </p:style>
        <p:txBody>
          <a:bodyPr rtlCol="0" anchor="ctr"/>
          <a:lstStyle/>
          <a:p>
            <a:pPr algn="ctr"/>
            <a:endParaRPr lang="en-IN"/>
          </a:p>
        </p:txBody>
      </p:sp>
      <p:sp>
        <p:nvSpPr>
          <p:cNvPr id="59" name="Isosceles Triangle 58">
            <a:extLst>
              <a:ext uri="{FF2B5EF4-FFF2-40B4-BE49-F238E27FC236}">
                <a16:creationId xmlns:a16="http://schemas.microsoft.com/office/drawing/2014/main" id="{641B3AE0-FAEF-2FF8-4442-A1081674810A}"/>
              </a:ext>
            </a:extLst>
          </p:cNvPr>
          <p:cNvSpPr/>
          <p:nvPr/>
        </p:nvSpPr>
        <p:spPr>
          <a:xfrm rot="5400000">
            <a:off x="4701082" y="5305943"/>
            <a:ext cx="980363" cy="664026"/>
          </a:xfrm>
          <a:prstGeom prst="triangle">
            <a:avLst>
              <a:gd name="adj" fmla="val 49987"/>
            </a:avLst>
          </a:prstGeom>
          <a:solidFill>
            <a:schemeClr val="accent2">
              <a:lumMod val="20000"/>
              <a:lumOff val="80000"/>
            </a:schemeClr>
          </a:solidFill>
          <a:ln>
            <a:noFill/>
          </a:ln>
        </p:spPr>
        <p:style>
          <a:lnRef idx="2">
            <a:schemeClr val="accent1">
              <a:shade val="15000"/>
            </a:schemeClr>
          </a:lnRef>
          <a:fillRef idx="1002">
            <a:schemeClr val="dk1"/>
          </a:fillRef>
          <a:effectRef idx="0">
            <a:schemeClr val="accent1"/>
          </a:effectRef>
          <a:fontRef idx="minor">
            <a:schemeClr val="lt1"/>
          </a:fontRef>
        </p:style>
        <p:txBody>
          <a:bodyPr rtlCol="0" anchor="ctr"/>
          <a:lstStyle/>
          <a:p>
            <a:pPr algn="ctr"/>
            <a:endParaRPr lang="en-IN"/>
          </a:p>
        </p:txBody>
      </p:sp>
      <p:sp>
        <p:nvSpPr>
          <p:cNvPr id="60" name="Rectangle 59">
            <a:extLst>
              <a:ext uri="{FF2B5EF4-FFF2-40B4-BE49-F238E27FC236}">
                <a16:creationId xmlns:a16="http://schemas.microsoft.com/office/drawing/2014/main" id="{092A6DE1-F403-009B-ED93-165C63F02A22}"/>
              </a:ext>
            </a:extLst>
          </p:cNvPr>
          <p:cNvSpPr/>
          <p:nvPr/>
        </p:nvSpPr>
        <p:spPr>
          <a:xfrm>
            <a:off x="4450065" y="0"/>
            <a:ext cx="664026" cy="6858000"/>
          </a:xfrm>
          <a:prstGeom prst="rect">
            <a:avLst/>
          </a:prstGeom>
          <a:solidFill>
            <a:schemeClr val="accent2">
              <a:lumMod val="20000"/>
              <a:lumOff val="80000"/>
            </a:schemeClr>
          </a:solidFill>
          <a:ln>
            <a:noFill/>
          </a:ln>
        </p:spPr>
        <p:style>
          <a:lnRef idx="2">
            <a:schemeClr val="accent1">
              <a:shade val="15000"/>
            </a:schemeClr>
          </a:lnRef>
          <a:fillRef idx="1002">
            <a:schemeClr val="dk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70F4C0C1-512C-57A6-1D43-D34D9A69565F}"/>
              </a:ext>
            </a:extLst>
          </p:cNvPr>
          <p:cNvSpPr txBox="1"/>
          <p:nvPr/>
        </p:nvSpPr>
        <p:spPr>
          <a:xfrm>
            <a:off x="5038074" y="5399429"/>
            <a:ext cx="399884" cy="477054"/>
          </a:xfrm>
          <a:prstGeom prst="rect">
            <a:avLst/>
          </a:prstGeom>
          <a:noFill/>
        </p:spPr>
        <p:txBody>
          <a:bodyPr wrap="square" rtlCol="0">
            <a:spAutoFit/>
          </a:bodyPr>
          <a:lstStyle/>
          <a:p>
            <a:r>
              <a:rPr lang="en-IN" sz="2500" b="1" dirty="0">
                <a:hlinkClick r:id="rId2" action="ppaction://hlinksldjump"/>
              </a:rPr>
              <a:t>8</a:t>
            </a:r>
            <a:endParaRPr lang="en-IN" sz="2500" b="1" dirty="0"/>
          </a:p>
        </p:txBody>
      </p:sp>
      <p:sp>
        <p:nvSpPr>
          <p:cNvPr id="62" name="Isosceles Triangle 61">
            <a:extLst>
              <a:ext uri="{FF2B5EF4-FFF2-40B4-BE49-F238E27FC236}">
                <a16:creationId xmlns:a16="http://schemas.microsoft.com/office/drawing/2014/main" id="{D285134F-91C4-2414-3542-42C44C199EC4}"/>
              </a:ext>
            </a:extLst>
          </p:cNvPr>
          <p:cNvSpPr/>
          <p:nvPr/>
        </p:nvSpPr>
        <p:spPr>
          <a:xfrm rot="5400000">
            <a:off x="4199377" y="4607984"/>
            <a:ext cx="916558" cy="664026"/>
          </a:xfrm>
          <a:prstGeom prst="triangle">
            <a:avLst>
              <a:gd name="adj" fmla="val 49987"/>
            </a:avLst>
          </a:prstGeom>
          <a:solidFill>
            <a:schemeClr val="bg1">
              <a:lumMod val="65000"/>
            </a:schemeClr>
          </a:solidFill>
          <a:ln>
            <a:noFill/>
          </a:ln>
        </p:spPr>
        <p:style>
          <a:lnRef idx="2">
            <a:schemeClr val="accent1">
              <a:shade val="15000"/>
            </a:schemeClr>
          </a:lnRef>
          <a:fillRef idx="1002">
            <a:schemeClr val="dk1"/>
          </a:fillRef>
          <a:effectRef idx="0">
            <a:schemeClr val="accent1"/>
          </a:effectRef>
          <a:fontRef idx="minor">
            <a:schemeClr val="lt1"/>
          </a:fontRef>
        </p:style>
        <p:txBody>
          <a:bodyPr rtlCol="0" anchor="ctr"/>
          <a:lstStyle/>
          <a:p>
            <a:pPr algn="ctr"/>
            <a:endParaRPr lang="en-IN"/>
          </a:p>
        </p:txBody>
      </p:sp>
      <p:sp>
        <p:nvSpPr>
          <p:cNvPr id="63" name="Rectangle 62">
            <a:extLst>
              <a:ext uri="{FF2B5EF4-FFF2-40B4-BE49-F238E27FC236}">
                <a16:creationId xmlns:a16="http://schemas.microsoft.com/office/drawing/2014/main" id="{45367816-3184-00CC-FE56-4B800E2E6049}"/>
              </a:ext>
            </a:extLst>
          </p:cNvPr>
          <p:cNvSpPr/>
          <p:nvPr/>
        </p:nvSpPr>
        <p:spPr>
          <a:xfrm>
            <a:off x="3836374" y="18025"/>
            <a:ext cx="664026" cy="6858000"/>
          </a:xfrm>
          <a:prstGeom prst="rect">
            <a:avLst/>
          </a:prstGeom>
          <a:solidFill>
            <a:schemeClr val="bg1">
              <a:lumMod val="75000"/>
            </a:schemeClr>
          </a:solidFill>
          <a:ln>
            <a:noFill/>
          </a:ln>
        </p:spPr>
        <p:style>
          <a:lnRef idx="2">
            <a:schemeClr val="accent1">
              <a:shade val="15000"/>
            </a:schemeClr>
          </a:lnRef>
          <a:fillRef idx="1002">
            <a:schemeClr val="dk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0AFCD238-D375-6769-8C30-7EA4BEF703C9}"/>
              </a:ext>
            </a:extLst>
          </p:cNvPr>
          <p:cNvSpPr txBox="1"/>
          <p:nvPr/>
        </p:nvSpPr>
        <p:spPr>
          <a:xfrm>
            <a:off x="4447592" y="4670720"/>
            <a:ext cx="399884" cy="477054"/>
          </a:xfrm>
          <a:prstGeom prst="rect">
            <a:avLst/>
          </a:prstGeom>
          <a:noFill/>
        </p:spPr>
        <p:txBody>
          <a:bodyPr wrap="square" rtlCol="0">
            <a:spAutoFit/>
          </a:bodyPr>
          <a:lstStyle/>
          <a:p>
            <a:r>
              <a:rPr lang="en-IN" sz="2500" b="1" dirty="0">
                <a:hlinkClick r:id="rId3" action="ppaction://hlinksldjump"/>
              </a:rPr>
              <a:t>7</a:t>
            </a:r>
            <a:endParaRPr lang="en-IN" sz="2500" b="1" dirty="0"/>
          </a:p>
        </p:txBody>
      </p:sp>
      <p:sp>
        <p:nvSpPr>
          <p:cNvPr id="65" name="Isosceles Triangle 64">
            <a:extLst>
              <a:ext uri="{FF2B5EF4-FFF2-40B4-BE49-F238E27FC236}">
                <a16:creationId xmlns:a16="http://schemas.microsoft.com/office/drawing/2014/main" id="{A3F34E42-4B29-087C-125C-038F803A064E}"/>
              </a:ext>
            </a:extLst>
          </p:cNvPr>
          <p:cNvSpPr/>
          <p:nvPr/>
        </p:nvSpPr>
        <p:spPr>
          <a:xfrm rot="5400000">
            <a:off x="3455042" y="3911176"/>
            <a:ext cx="980363" cy="664026"/>
          </a:xfrm>
          <a:prstGeom prst="triangle">
            <a:avLst>
              <a:gd name="adj" fmla="val 49987"/>
            </a:avLst>
          </a:prstGeom>
          <a:solidFill>
            <a:schemeClr val="accent6">
              <a:lumMod val="40000"/>
              <a:lumOff val="60000"/>
            </a:schemeClr>
          </a:solidFill>
          <a:ln>
            <a:noFill/>
          </a:ln>
        </p:spPr>
        <p:style>
          <a:lnRef idx="2">
            <a:schemeClr val="accent1">
              <a:shade val="15000"/>
            </a:schemeClr>
          </a:lnRef>
          <a:fillRef idx="1002">
            <a:schemeClr val="dk1"/>
          </a:fillRef>
          <a:effectRef idx="0">
            <a:schemeClr val="accent1"/>
          </a:effectRef>
          <a:fontRef idx="minor">
            <a:schemeClr val="lt1"/>
          </a:fontRef>
        </p:style>
        <p:txBody>
          <a:bodyPr rtlCol="0" anchor="ctr"/>
          <a:lstStyle/>
          <a:p>
            <a:pPr algn="ctr"/>
            <a:endParaRPr lang="en-IN"/>
          </a:p>
        </p:txBody>
      </p:sp>
      <p:sp>
        <p:nvSpPr>
          <p:cNvPr id="66" name="Rectangle 65">
            <a:extLst>
              <a:ext uri="{FF2B5EF4-FFF2-40B4-BE49-F238E27FC236}">
                <a16:creationId xmlns:a16="http://schemas.microsoft.com/office/drawing/2014/main" id="{14CB8B43-C378-B581-8DF9-39F73C57B010}"/>
              </a:ext>
            </a:extLst>
          </p:cNvPr>
          <p:cNvSpPr/>
          <p:nvPr/>
        </p:nvSpPr>
        <p:spPr>
          <a:xfrm>
            <a:off x="3173781" y="18025"/>
            <a:ext cx="664026" cy="6858000"/>
          </a:xfrm>
          <a:prstGeom prst="rect">
            <a:avLst/>
          </a:prstGeom>
          <a:solidFill>
            <a:schemeClr val="accent6">
              <a:lumMod val="40000"/>
              <a:lumOff val="60000"/>
            </a:schemeClr>
          </a:solidFill>
          <a:ln>
            <a:noFill/>
          </a:ln>
        </p:spPr>
        <p:style>
          <a:lnRef idx="2">
            <a:schemeClr val="accent1">
              <a:shade val="15000"/>
            </a:schemeClr>
          </a:lnRef>
          <a:fillRef idx="1002">
            <a:schemeClr val="dk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496A0B42-A6C0-1CC9-BEAE-23D19520C2DD}"/>
              </a:ext>
            </a:extLst>
          </p:cNvPr>
          <p:cNvSpPr txBox="1"/>
          <p:nvPr/>
        </p:nvSpPr>
        <p:spPr>
          <a:xfrm>
            <a:off x="3780285" y="4022687"/>
            <a:ext cx="399884" cy="477054"/>
          </a:xfrm>
          <a:prstGeom prst="rect">
            <a:avLst/>
          </a:prstGeom>
          <a:noFill/>
        </p:spPr>
        <p:txBody>
          <a:bodyPr wrap="square" rtlCol="0">
            <a:spAutoFit/>
          </a:bodyPr>
          <a:lstStyle/>
          <a:p>
            <a:r>
              <a:rPr lang="en-IN" sz="2500" b="1" dirty="0">
                <a:hlinkClick r:id="rId4" action="ppaction://hlinksldjump"/>
              </a:rPr>
              <a:t>6</a:t>
            </a:r>
            <a:endParaRPr lang="en-IN" sz="2500" b="1" dirty="0"/>
          </a:p>
        </p:txBody>
      </p:sp>
      <p:sp>
        <p:nvSpPr>
          <p:cNvPr id="68" name="Isosceles Triangle 67">
            <a:extLst>
              <a:ext uri="{FF2B5EF4-FFF2-40B4-BE49-F238E27FC236}">
                <a16:creationId xmlns:a16="http://schemas.microsoft.com/office/drawing/2014/main" id="{EC8820AC-4943-EAE8-4393-FA043A6D9A60}"/>
              </a:ext>
            </a:extLst>
          </p:cNvPr>
          <p:cNvSpPr/>
          <p:nvPr/>
        </p:nvSpPr>
        <p:spPr>
          <a:xfrm rot="5400000">
            <a:off x="2819245" y="3182464"/>
            <a:ext cx="980363" cy="664026"/>
          </a:xfrm>
          <a:prstGeom prst="triangle">
            <a:avLst>
              <a:gd name="adj" fmla="val 49987"/>
            </a:avLst>
          </a:prstGeom>
          <a:solidFill>
            <a:schemeClr val="accent4">
              <a:lumMod val="40000"/>
              <a:lumOff val="60000"/>
            </a:schemeClr>
          </a:solidFill>
          <a:ln>
            <a:noFill/>
          </a:ln>
        </p:spPr>
        <p:style>
          <a:lnRef idx="2">
            <a:schemeClr val="accent1">
              <a:shade val="15000"/>
            </a:schemeClr>
          </a:lnRef>
          <a:fillRef idx="1002">
            <a:schemeClr val="dk1"/>
          </a:fillRef>
          <a:effectRef idx="0">
            <a:schemeClr val="accent1"/>
          </a:effectRef>
          <a:fontRef idx="minor">
            <a:schemeClr val="lt1"/>
          </a:fontRef>
        </p:style>
        <p:txBody>
          <a:bodyPr rtlCol="0" anchor="ctr"/>
          <a:lstStyle/>
          <a:p>
            <a:pPr algn="ctr"/>
            <a:endParaRPr lang="en-IN"/>
          </a:p>
        </p:txBody>
      </p:sp>
      <p:sp>
        <p:nvSpPr>
          <p:cNvPr id="69" name="Rectangle 68">
            <a:extLst>
              <a:ext uri="{FF2B5EF4-FFF2-40B4-BE49-F238E27FC236}">
                <a16:creationId xmlns:a16="http://schemas.microsoft.com/office/drawing/2014/main" id="{6D007C41-930F-73C4-B233-10427C4276A0}"/>
              </a:ext>
            </a:extLst>
          </p:cNvPr>
          <p:cNvSpPr/>
          <p:nvPr/>
        </p:nvSpPr>
        <p:spPr>
          <a:xfrm>
            <a:off x="2600485" y="18025"/>
            <a:ext cx="664026" cy="6858000"/>
          </a:xfrm>
          <a:prstGeom prst="rect">
            <a:avLst/>
          </a:prstGeom>
          <a:solidFill>
            <a:schemeClr val="accent4">
              <a:lumMod val="40000"/>
              <a:lumOff val="60000"/>
            </a:schemeClr>
          </a:solidFill>
          <a:ln>
            <a:noFill/>
          </a:ln>
        </p:spPr>
        <p:style>
          <a:lnRef idx="2">
            <a:schemeClr val="accent1">
              <a:shade val="15000"/>
            </a:schemeClr>
          </a:lnRef>
          <a:fillRef idx="1002">
            <a:schemeClr val="dk1"/>
          </a:fillRef>
          <a:effectRef idx="0">
            <a:schemeClr val="accent1"/>
          </a:effectRef>
          <a:fontRef idx="minor">
            <a:schemeClr val="lt1"/>
          </a:fontRef>
        </p:style>
        <p:txBody>
          <a:bodyPr rtlCol="0" anchor="ctr"/>
          <a:lstStyle/>
          <a:p>
            <a:pPr algn="ctr"/>
            <a:endParaRPr lang="en-IN"/>
          </a:p>
        </p:txBody>
      </p:sp>
      <p:sp>
        <p:nvSpPr>
          <p:cNvPr id="70" name="TextBox 69">
            <a:extLst>
              <a:ext uri="{FF2B5EF4-FFF2-40B4-BE49-F238E27FC236}">
                <a16:creationId xmlns:a16="http://schemas.microsoft.com/office/drawing/2014/main" id="{C4D3F9AE-D079-A864-E062-D0D67B5A6BD6}"/>
              </a:ext>
            </a:extLst>
          </p:cNvPr>
          <p:cNvSpPr txBox="1"/>
          <p:nvPr/>
        </p:nvSpPr>
        <p:spPr>
          <a:xfrm>
            <a:off x="3173781" y="3208498"/>
            <a:ext cx="399884" cy="477054"/>
          </a:xfrm>
          <a:prstGeom prst="rect">
            <a:avLst/>
          </a:prstGeom>
          <a:noFill/>
        </p:spPr>
        <p:txBody>
          <a:bodyPr wrap="square" rtlCol="0">
            <a:spAutoFit/>
          </a:bodyPr>
          <a:lstStyle/>
          <a:p>
            <a:r>
              <a:rPr lang="en-IN" sz="2500" b="1" dirty="0">
                <a:hlinkClick r:id="rId5" action="ppaction://hlinksldjump"/>
              </a:rPr>
              <a:t>5</a:t>
            </a:r>
            <a:endParaRPr lang="en-IN" sz="2500" b="1" dirty="0"/>
          </a:p>
        </p:txBody>
      </p:sp>
      <p:sp>
        <p:nvSpPr>
          <p:cNvPr id="53" name="Isosceles Triangle 52">
            <a:extLst>
              <a:ext uri="{FF2B5EF4-FFF2-40B4-BE49-F238E27FC236}">
                <a16:creationId xmlns:a16="http://schemas.microsoft.com/office/drawing/2014/main" id="{EC8E687E-BE5E-AE7C-3B8E-6DD2667B8C7D}"/>
              </a:ext>
            </a:extLst>
          </p:cNvPr>
          <p:cNvSpPr/>
          <p:nvPr/>
        </p:nvSpPr>
        <p:spPr>
          <a:xfrm rot="5400000">
            <a:off x="2199466" y="2470092"/>
            <a:ext cx="980363" cy="664026"/>
          </a:xfrm>
          <a:prstGeom prst="triangle">
            <a:avLst>
              <a:gd name="adj" fmla="val 49987"/>
            </a:avLst>
          </a:prstGeom>
          <a:solidFill>
            <a:schemeClr val="accent3">
              <a:lumMod val="40000"/>
              <a:lumOff val="60000"/>
            </a:schemeClr>
          </a:solidFill>
          <a:ln>
            <a:noFill/>
          </a:ln>
        </p:spPr>
        <p:style>
          <a:lnRef idx="2">
            <a:schemeClr val="accent1">
              <a:shade val="15000"/>
            </a:schemeClr>
          </a:lnRef>
          <a:fillRef idx="1002">
            <a:schemeClr val="dk1"/>
          </a:fillRef>
          <a:effectRef idx="0">
            <a:schemeClr val="accent1"/>
          </a:effectRef>
          <a:fontRef idx="minor">
            <a:schemeClr val="lt1"/>
          </a:fontRef>
        </p:style>
        <p:txBody>
          <a:bodyPr rtlCol="0" anchor="ctr"/>
          <a:lstStyle/>
          <a:p>
            <a:pPr algn="ctr"/>
            <a:endParaRPr lang="en-IN"/>
          </a:p>
        </p:txBody>
      </p:sp>
      <p:sp>
        <p:nvSpPr>
          <p:cNvPr id="54" name="Rectangle 53">
            <a:extLst>
              <a:ext uri="{FF2B5EF4-FFF2-40B4-BE49-F238E27FC236}">
                <a16:creationId xmlns:a16="http://schemas.microsoft.com/office/drawing/2014/main" id="{75BD6B96-F60A-9E8C-8A93-70DE596B56E7}"/>
              </a:ext>
            </a:extLst>
          </p:cNvPr>
          <p:cNvSpPr/>
          <p:nvPr/>
        </p:nvSpPr>
        <p:spPr>
          <a:xfrm>
            <a:off x="1955810" y="18025"/>
            <a:ext cx="664026" cy="6858000"/>
          </a:xfrm>
          <a:prstGeom prst="rect">
            <a:avLst/>
          </a:prstGeom>
          <a:solidFill>
            <a:schemeClr val="accent3">
              <a:lumMod val="40000"/>
              <a:lumOff val="60000"/>
            </a:schemeClr>
          </a:solidFill>
          <a:ln>
            <a:noFill/>
          </a:ln>
        </p:spPr>
        <p:style>
          <a:lnRef idx="2">
            <a:schemeClr val="accent1">
              <a:shade val="15000"/>
            </a:schemeClr>
          </a:lnRef>
          <a:fillRef idx="1002">
            <a:schemeClr val="dk1"/>
          </a:fillRef>
          <a:effectRef idx="0">
            <a:schemeClr val="accent1"/>
          </a:effectRef>
          <a:fontRef idx="minor">
            <a:schemeClr val="lt1"/>
          </a:fontRef>
        </p:style>
        <p:txBody>
          <a:bodyPr rtlCol="0" anchor="ctr"/>
          <a:lstStyle/>
          <a:p>
            <a:pPr algn="ctr"/>
            <a:endParaRPr lang="en-IN"/>
          </a:p>
        </p:txBody>
      </p:sp>
      <p:sp>
        <p:nvSpPr>
          <p:cNvPr id="55" name="TextBox 54">
            <a:extLst>
              <a:ext uri="{FF2B5EF4-FFF2-40B4-BE49-F238E27FC236}">
                <a16:creationId xmlns:a16="http://schemas.microsoft.com/office/drawing/2014/main" id="{A11D0B72-465A-7D01-0A3F-E0631FF69B88}"/>
              </a:ext>
            </a:extLst>
          </p:cNvPr>
          <p:cNvSpPr txBox="1"/>
          <p:nvPr/>
        </p:nvSpPr>
        <p:spPr>
          <a:xfrm>
            <a:off x="2588719" y="2597941"/>
            <a:ext cx="399884" cy="477054"/>
          </a:xfrm>
          <a:prstGeom prst="rect">
            <a:avLst/>
          </a:prstGeom>
          <a:noFill/>
        </p:spPr>
        <p:txBody>
          <a:bodyPr wrap="square" rtlCol="0">
            <a:spAutoFit/>
          </a:bodyPr>
          <a:lstStyle/>
          <a:p>
            <a:r>
              <a:rPr lang="en-IN" sz="2500" b="1" dirty="0">
                <a:hlinkClick r:id="rId6" action="ppaction://hlinksldjump"/>
              </a:rPr>
              <a:t>4</a:t>
            </a:r>
            <a:endParaRPr lang="en-IN" sz="2500" b="1" dirty="0"/>
          </a:p>
        </p:txBody>
      </p:sp>
      <p:sp>
        <p:nvSpPr>
          <p:cNvPr id="56" name="Isosceles Triangle 55">
            <a:extLst>
              <a:ext uri="{FF2B5EF4-FFF2-40B4-BE49-F238E27FC236}">
                <a16:creationId xmlns:a16="http://schemas.microsoft.com/office/drawing/2014/main" id="{6E2DB6BA-CF5D-1C99-90BA-FED3B0C55645}"/>
              </a:ext>
            </a:extLst>
          </p:cNvPr>
          <p:cNvSpPr/>
          <p:nvPr/>
        </p:nvSpPr>
        <p:spPr>
          <a:xfrm rot="5400000">
            <a:off x="1591305" y="1757721"/>
            <a:ext cx="980363" cy="664026"/>
          </a:xfrm>
          <a:prstGeom prst="triangle">
            <a:avLst>
              <a:gd name="adj" fmla="val 49987"/>
            </a:avLst>
          </a:prstGeom>
          <a:solidFill>
            <a:schemeClr val="accent2">
              <a:lumMod val="40000"/>
              <a:lumOff val="60000"/>
            </a:schemeClr>
          </a:solidFill>
          <a:ln>
            <a:noFill/>
          </a:ln>
        </p:spPr>
        <p:style>
          <a:lnRef idx="2">
            <a:schemeClr val="accent1">
              <a:shade val="15000"/>
            </a:schemeClr>
          </a:lnRef>
          <a:fillRef idx="1002">
            <a:schemeClr val="dk1"/>
          </a:fillRef>
          <a:effectRef idx="0">
            <a:schemeClr val="accent1"/>
          </a:effectRef>
          <a:fontRef idx="minor">
            <a:schemeClr val="lt1"/>
          </a:fontRef>
        </p:style>
        <p:txBody>
          <a:bodyPr rtlCol="0" anchor="ctr"/>
          <a:lstStyle/>
          <a:p>
            <a:pPr algn="ctr"/>
            <a:endParaRPr lang="en-IN"/>
          </a:p>
        </p:txBody>
      </p:sp>
      <p:sp>
        <p:nvSpPr>
          <p:cNvPr id="57" name="Rectangle 56">
            <a:extLst>
              <a:ext uri="{FF2B5EF4-FFF2-40B4-BE49-F238E27FC236}">
                <a16:creationId xmlns:a16="http://schemas.microsoft.com/office/drawing/2014/main" id="{6DDD2B59-FFBC-5446-00D0-5CC3937EDB6B}"/>
              </a:ext>
            </a:extLst>
          </p:cNvPr>
          <p:cNvSpPr/>
          <p:nvPr/>
        </p:nvSpPr>
        <p:spPr>
          <a:xfrm>
            <a:off x="1316679" y="18025"/>
            <a:ext cx="664026" cy="6858000"/>
          </a:xfrm>
          <a:prstGeom prst="rect">
            <a:avLst/>
          </a:prstGeom>
          <a:solidFill>
            <a:schemeClr val="accent2">
              <a:lumMod val="40000"/>
              <a:lumOff val="60000"/>
            </a:schemeClr>
          </a:solidFill>
          <a:ln>
            <a:noFill/>
          </a:ln>
        </p:spPr>
        <p:style>
          <a:lnRef idx="2">
            <a:schemeClr val="accent1">
              <a:shade val="15000"/>
            </a:schemeClr>
          </a:lnRef>
          <a:fillRef idx="1002">
            <a:schemeClr val="dk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5D5CEBB7-F70E-1A65-1E1B-FA6A39BA26E2}"/>
              </a:ext>
            </a:extLst>
          </p:cNvPr>
          <p:cNvSpPr txBox="1"/>
          <p:nvPr/>
        </p:nvSpPr>
        <p:spPr>
          <a:xfrm>
            <a:off x="1940941" y="1819931"/>
            <a:ext cx="399884" cy="477054"/>
          </a:xfrm>
          <a:prstGeom prst="rect">
            <a:avLst/>
          </a:prstGeom>
          <a:noFill/>
        </p:spPr>
        <p:txBody>
          <a:bodyPr wrap="square" rtlCol="0">
            <a:spAutoFit/>
          </a:bodyPr>
          <a:lstStyle/>
          <a:p>
            <a:r>
              <a:rPr lang="en-IN" sz="2500" b="1" dirty="0">
                <a:hlinkClick r:id="rId7" action="ppaction://hlinksldjump"/>
              </a:rPr>
              <a:t>3</a:t>
            </a:r>
            <a:endParaRPr lang="en-IN" sz="2500" b="1" dirty="0"/>
          </a:p>
        </p:txBody>
      </p:sp>
      <p:sp>
        <p:nvSpPr>
          <p:cNvPr id="50" name="Isosceles Triangle 49">
            <a:extLst>
              <a:ext uri="{FF2B5EF4-FFF2-40B4-BE49-F238E27FC236}">
                <a16:creationId xmlns:a16="http://schemas.microsoft.com/office/drawing/2014/main" id="{0F5211C6-C43E-C937-D0E3-04E0BF0354A1}"/>
              </a:ext>
            </a:extLst>
          </p:cNvPr>
          <p:cNvSpPr/>
          <p:nvPr/>
        </p:nvSpPr>
        <p:spPr>
          <a:xfrm rot="5400000">
            <a:off x="907602" y="1017809"/>
            <a:ext cx="980363" cy="664026"/>
          </a:xfrm>
          <a:prstGeom prst="triangle">
            <a:avLst>
              <a:gd name="adj" fmla="val 49987"/>
            </a:avLst>
          </a:prstGeom>
          <a:solidFill>
            <a:schemeClr val="accent1">
              <a:lumMod val="40000"/>
              <a:lumOff val="60000"/>
            </a:schemeClr>
          </a:solidFill>
          <a:ln>
            <a:noFill/>
          </a:ln>
        </p:spPr>
        <p:style>
          <a:lnRef idx="2">
            <a:schemeClr val="accent1">
              <a:shade val="15000"/>
            </a:schemeClr>
          </a:lnRef>
          <a:fillRef idx="1002">
            <a:schemeClr val="dk1"/>
          </a:fillRef>
          <a:effectRef idx="0">
            <a:schemeClr val="accent1"/>
          </a:effectRef>
          <a:fontRef idx="minor">
            <a:schemeClr val="lt1"/>
          </a:fontRef>
        </p:style>
        <p:txBody>
          <a:bodyPr rtlCol="0" anchor="ctr"/>
          <a:lstStyle/>
          <a:p>
            <a:pPr algn="ctr"/>
            <a:endParaRPr lang="en-IN"/>
          </a:p>
        </p:txBody>
      </p:sp>
      <p:sp>
        <p:nvSpPr>
          <p:cNvPr id="51" name="Rectangle 50">
            <a:extLst>
              <a:ext uri="{FF2B5EF4-FFF2-40B4-BE49-F238E27FC236}">
                <a16:creationId xmlns:a16="http://schemas.microsoft.com/office/drawing/2014/main" id="{CC408DB8-F685-59F9-A293-9BAD03F4C5A9}"/>
              </a:ext>
            </a:extLst>
          </p:cNvPr>
          <p:cNvSpPr/>
          <p:nvPr/>
        </p:nvSpPr>
        <p:spPr>
          <a:xfrm>
            <a:off x="654086" y="18025"/>
            <a:ext cx="664026" cy="7039056"/>
          </a:xfrm>
          <a:prstGeom prst="rect">
            <a:avLst/>
          </a:prstGeom>
          <a:solidFill>
            <a:schemeClr val="accent1">
              <a:lumMod val="40000"/>
              <a:lumOff val="60000"/>
            </a:schemeClr>
          </a:solidFill>
          <a:ln>
            <a:noFill/>
          </a:ln>
        </p:spPr>
        <p:style>
          <a:lnRef idx="2">
            <a:schemeClr val="accent1">
              <a:shade val="15000"/>
            </a:schemeClr>
          </a:lnRef>
          <a:fillRef idx="1002">
            <a:schemeClr val="dk1"/>
          </a:fillRef>
          <a:effectRef idx="0">
            <a:schemeClr val="accent1"/>
          </a:effectRef>
          <a:fontRef idx="minor">
            <a:schemeClr val="lt1"/>
          </a:fontRef>
        </p:style>
        <p:txBody>
          <a:bodyPr rtlCol="0" anchor="ctr"/>
          <a:lstStyle/>
          <a:p>
            <a:pPr algn="ctr"/>
            <a:endParaRPr lang="en-IN"/>
          </a:p>
        </p:txBody>
      </p:sp>
      <p:sp>
        <p:nvSpPr>
          <p:cNvPr id="52" name="TextBox 51">
            <a:extLst>
              <a:ext uri="{FF2B5EF4-FFF2-40B4-BE49-F238E27FC236}">
                <a16:creationId xmlns:a16="http://schemas.microsoft.com/office/drawing/2014/main" id="{2DD6D088-F724-C341-B447-FA64C0123085}"/>
              </a:ext>
            </a:extLst>
          </p:cNvPr>
          <p:cNvSpPr txBox="1"/>
          <p:nvPr/>
        </p:nvSpPr>
        <p:spPr>
          <a:xfrm>
            <a:off x="1313104" y="1129320"/>
            <a:ext cx="399884" cy="477054"/>
          </a:xfrm>
          <a:prstGeom prst="rect">
            <a:avLst/>
          </a:prstGeom>
          <a:noFill/>
        </p:spPr>
        <p:txBody>
          <a:bodyPr wrap="square" rtlCol="0">
            <a:spAutoFit/>
          </a:bodyPr>
          <a:lstStyle/>
          <a:p>
            <a:r>
              <a:rPr lang="en-IN" sz="2500" b="1" dirty="0">
                <a:hlinkClick r:id="rId8" action="ppaction://hlinksldjump"/>
              </a:rPr>
              <a:t>2</a:t>
            </a:r>
            <a:endParaRPr lang="en-IN" sz="2500" b="1" dirty="0"/>
          </a:p>
        </p:txBody>
      </p:sp>
      <p:sp>
        <p:nvSpPr>
          <p:cNvPr id="33" name="Isosceles Triangle 32">
            <a:extLst>
              <a:ext uri="{FF2B5EF4-FFF2-40B4-BE49-F238E27FC236}">
                <a16:creationId xmlns:a16="http://schemas.microsoft.com/office/drawing/2014/main" id="{301BAB38-3AD7-7BF8-EF45-2ED024C509C2}"/>
              </a:ext>
            </a:extLst>
          </p:cNvPr>
          <p:cNvSpPr/>
          <p:nvPr/>
        </p:nvSpPr>
        <p:spPr>
          <a:xfrm rot="5400000">
            <a:off x="340340" y="441833"/>
            <a:ext cx="980363" cy="664026"/>
          </a:xfrm>
          <a:prstGeom prst="triangle">
            <a:avLst>
              <a:gd name="adj" fmla="val 49987"/>
            </a:avLst>
          </a:prstGeom>
          <a:solidFill>
            <a:schemeClr val="tx2">
              <a:lumMod val="40000"/>
              <a:lumOff val="60000"/>
            </a:schemeClr>
          </a:solidFill>
          <a:ln>
            <a:noFill/>
          </a:ln>
        </p:spPr>
        <p:style>
          <a:lnRef idx="2">
            <a:schemeClr val="accent1">
              <a:shade val="15000"/>
            </a:schemeClr>
          </a:lnRef>
          <a:fillRef idx="1002">
            <a:schemeClr val="dk1"/>
          </a:fillRef>
          <a:effectRef idx="0">
            <a:schemeClr val="accent1"/>
          </a:effectRef>
          <a:fontRef idx="minor">
            <a:schemeClr val="lt1"/>
          </a:fontRef>
        </p:style>
        <p:txBody>
          <a:bodyPr rtlCol="0" anchor="ctr"/>
          <a:lstStyle/>
          <a:p>
            <a:pPr algn="ctr"/>
            <a:endParaRPr lang="en-IN"/>
          </a:p>
        </p:txBody>
      </p:sp>
      <p:graphicFrame>
        <p:nvGraphicFramePr>
          <p:cNvPr id="4" name="Diagram 3">
            <a:extLst>
              <a:ext uri="{FF2B5EF4-FFF2-40B4-BE49-F238E27FC236}">
                <a16:creationId xmlns:a16="http://schemas.microsoft.com/office/drawing/2014/main" id="{9A5DC5AA-EC16-D5F5-DA22-34DADE34E80D}"/>
              </a:ext>
            </a:extLst>
          </p:cNvPr>
          <p:cNvGraphicFramePr/>
          <p:nvPr>
            <p:extLst>
              <p:ext uri="{D42A27DB-BD31-4B8C-83A1-F6EECF244321}">
                <p14:modId xmlns:p14="http://schemas.microsoft.com/office/powerpoint/2010/main" val="979170919"/>
              </p:ext>
            </p:extLst>
          </p:nvPr>
        </p:nvGraphicFramePr>
        <p:xfrm>
          <a:off x="5545452" y="239680"/>
          <a:ext cx="6599320" cy="611385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32" name="Rectangle 31">
            <a:extLst>
              <a:ext uri="{FF2B5EF4-FFF2-40B4-BE49-F238E27FC236}">
                <a16:creationId xmlns:a16="http://schemas.microsoft.com/office/drawing/2014/main" id="{EF05A46E-0991-5C57-B7FF-63198ECA0288}"/>
              </a:ext>
            </a:extLst>
          </p:cNvPr>
          <p:cNvSpPr/>
          <p:nvPr/>
        </p:nvSpPr>
        <p:spPr>
          <a:xfrm>
            <a:off x="-1784" y="18025"/>
            <a:ext cx="664026" cy="6932101"/>
          </a:xfrm>
          <a:prstGeom prst="rect">
            <a:avLst/>
          </a:prstGeom>
          <a:solidFill>
            <a:srgbClr val="ADB9CA"/>
          </a:solidFill>
          <a:ln>
            <a:noFill/>
          </a:ln>
        </p:spPr>
        <p:style>
          <a:lnRef idx="2">
            <a:schemeClr val="accent1">
              <a:shade val="15000"/>
            </a:schemeClr>
          </a:lnRef>
          <a:fillRef idx="1002">
            <a:schemeClr val="dk1"/>
          </a:fillRef>
          <a:effectRef idx="0">
            <a:schemeClr val="accent1"/>
          </a:effectRef>
          <a:fontRef idx="minor">
            <a:schemeClr val="lt1"/>
          </a:fontRef>
        </p:style>
        <p:txBody>
          <a:bodyPr rtlCol="0" anchor="ctr"/>
          <a:lstStyle/>
          <a:p>
            <a:pPr algn="ctr"/>
            <a:endParaRPr lang="en-IN"/>
          </a:p>
        </p:txBody>
      </p:sp>
      <p:sp>
        <p:nvSpPr>
          <p:cNvPr id="49" name="TextBox 48">
            <a:extLst>
              <a:ext uri="{FF2B5EF4-FFF2-40B4-BE49-F238E27FC236}">
                <a16:creationId xmlns:a16="http://schemas.microsoft.com/office/drawing/2014/main" id="{CB17A33C-304D-4D47-71E0-BFFBF58832A3}"/>
              </a:ext>
            </a:extLst>
          </p:cNvPr>
          <p:cNvSpPr txBox="1"/>
          <p:nvPr/>
        </p:nvSpPr>
        <p:spPr>
          <a:xfrm>
            <a:off x="670974" y="543736"/>
            <a:ext cx="399884" cy="477054"/>
          </a:xfrm>
          <a:prstGeom prst="rect">
            <a:avLst/>
          </a:prstGeom>
          <a:noFill/>
        </p:spPr>
        <p:txBody>
          <a:bodyPr wrap="square" rtlCol="0">
            <a:spAutoFit/>
          </a:bodyPr>
          <a:lstStyle/>
          <a:p>
            <a:r>
              <a:rPr lang="en-IN" sz="2500" b="1" dirty="0">
                <a:hlinkClick r:id="rId14" action="ppaction://hlinksldjump">
                  <a:extLst>
                    <a:ext uri="{A12FA001-AC4F-418D-AE19-62706E023703}">
                      <ahyp:hlinkClr xmlns:ahyp="http://schemas.microsoft.com/office/drawing/2018/hyperlinkcolor" val="tx"/>
                    </a:ext>
                  </a:extLst>
                </a:hlinkClick>
              </a:rPr>
              <a:t>1</a:t>
            </a:r>
            <a:endParaRPr lang="en-IN" sz="2500" b="1" dirty="0"/>
          </a:p>
        </p:txBody>
      </p:sp>
      <p:sp>
        <p:nvSpPr>
          <p:cNvPr id="72" name="Isosceles Triangle 71">
            <a:extLst>
              <a:ext uri="{FF2B5EF4-FFF2-40B4-BE49-F238E27FC236}">
                <a16:creationId xmlns:a16="http://schemas.microsoft.com/office/drawing/2014/main" id="{DDAD7083-97DF-091C-7F41-77DE99E410C7}"/>
              </a:ext>
            </a:extLst>
          </p:cNvPr>
          <p:cNvSpPr/>
          <p:nvPr/>
        </p:nvSpPr>
        <p:spPr>
          <a:xfrm rot="5400000">
            <a:off x="5291900" y="5796125"/>
            <a:ext cx="980363" cy="664026"/>
          </a:xfrm>
          <a:prstGeom prst="triangle">
            <a:avLst>
              <a:gd name="adj" fmla="val 49987"/>
            </a:avLst>
          </a:prstGeom>
          <a:solidFill>
            <a:schemeClr val="tx2">
              <a:lumMod val="40000"/>
              <a:lumOff val="60000"/>
            </a:schemeClr>
          </a:solidFill>
          <a:ln>
            <a:noFill/>
          </a:ln>
        </p:spPr>
        <p:style>
          <a:lnRef idx="2">
            <a:schemeClr val="accent1">
              <a:shade val="15000"/>
            </a:schemeClr>
          </a:lnRef>
          <a:fillRef idx="1002">
            <a:schemeClr val="dk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65D94CA4-48AD-3E3E-8AED-AD2669374070}"/>
              </a:ext>
            </a:extLst>
          </p:cNvPr>
          <p:cNvSpPr txBox="1"/>
          <p:nvPr/>
        </p:nvSpPr>
        <p:spPr>
          <a:xfrm>
            <a:off x="5628750" y="5876483"/>
            <a:ext cx="399884" cy="477054"/>
          </a:xfrm>
          <a:prstGeom prst="rect">
            <a:avLst/>
          </a:prstGeom>
          <a:noFill/>
        </p:spPr>
        <p:txBody>
          <a:bodyPr wrap="square" rtlCol="0">
            <a:spAutoFit/>
          </a:bodyPr>
          <a:lstStyle/>
          <a:p>
            <a:r>
              <a:rPr lang="en-IN" sz="2500" b="1" dirty="0">
                <a:hlinkClick r:id="rId15" action="ppaction://hlinksldjump"/>
              </a:rPr>
              <a:t>9</a:t>
            </a:r>
            <a:endParaRPr lang="en-IN" sz="2500" b="1" dirty="0"/>
          </a:p>
        </p:txBody>
      </p:sp>
      <p:sp>
        <p:nvSpPr>
          <p:cNvPr id="95" name="Free-form: Shape 94">
            <a:extLst>
              <a:ext uri="{FF2B5EF4-FFF2-40B4-BE49-F238E27FC236}">
                <a16:creationId xmlns:a16="http://schemas.microsoft.com/office/drawing/2014/main" id="{884D9AC1-DF42-0C0E-94DE-752986E23FFC}"/>
              </a:ext>
            </a:extLst>
          </p:cNvPr>
          <p:cNvSpPr/>
          <p:nvPr/>
        </p:nvSpPr>
        <p:spPr>
          <a:xfrm rot="18790683">
            <a:off x="-689390" y="2565111"/>
            <a:ext cx="7243774" cy="1116047"/>
          </a:xfrm>
          <a:custGeom>
            <a:avLst/>
            <a:gdLst/>
            <a:ahLst/>
            <a:cxnLst/>
            <a:rect l="l" t="t" r="r" b="b"/>
            <a:pathLst>
              <a:path w="3497726" h="460246">
                <a:moveTo>
                  <a:pt x="671098" y="23682"/>
                </a:moveTo>
                <a:cubicBezTo>
                  <a:pt x="663620" y="23682"/>
                  <a:pt x="656245" y="24306"/>
                  <a:pt x="648974" y="25552"/>
                </a:cubicBezTo>
                <a:lnTo>
                  <a:pt x="647104" y="228409"/>
                </a:lnTo>
                <a:lnTo>
                  <a:pt x="648662" y="396990"/>
                </a:lnTo>
                <a:lnTo>
                  <a:pt x="648974" y="435006"/>
                </a:lnTo>
                <a:cubicBezTo>
                  <a:pt x="656037" y="436252"/>
                  <a:pt x="662789" y="436876"/>
                  <a:pt x="669229" y="436876"/>
                </a:cubicBezTo>
                <a:cubicBezTo>
                  <a:pt x="715139" y="436876"/>
                  <a:pt x="756167" y="424204"/>
                  <a:pt x="792314" y="398859"/>
                </a:cubicBezTo>
                <a:cubicBezTo>
                  <a:pt x="825345" y="375593"/>
                  <a:pt x="849235" y="345678"/>
                  <a:pt x="863984" y="309116"/>
                </a:cubicBezTo>
                <a:cubicBezTo>
                  <a:pt x="874371" y="283564"/>
                  <a:pt x="879565" y="257077"/>
                  <a:pt x="879565" y="229656"/>
                </a:cubicBezTo>
                <a:cubicBezTo>
                  <a:pt x="879565" y="193509"/>
                  <a:pt x="870840" y="159855"/>
                  <a:pt x="853389" y="128694"/>
                </a:cubicBezTo>
                <a:cubicBezTo>
                  <a:pt x="831992" y="90470"/>
                  <a:pt x="801870" y="62322"/>
                  <a:pt x="763023" y="44248"/>
                </a:cubicBezTo>
                <a:cubicBezTo>
                  <a:pt x="733939" y="30538"/>
                  <a:pt x="703298" y="23682"/>
                  <a:pt x="671098" y="23682"/>
                </a:cubicBezTo>
                <a:close/>
                <a:moveTo>
                  <a:pt x="2742711" y="17450"/>
                </a:moveTo>
                <a:lnTo>
                  <a:pt x="3125055" y="17450"/>
                </a:lnTo>
                <a:cubicBezTo>
                  <a:pt x="3138351" y="17658"/>
                  <a:pt x="3146245" y="18281"/>
                  <a:pt x="3148738" y="19320"/>
                </a:cubicBezTo>
                <a:cubicBezTo>
                  <a:pt x="3152892" y="20982"/>
                  <a:pt x="3154970" y="24513"/>
                  <a:pt x="3154970" y="29914"/>
                </a:cubicBezTo>
                <a:cubicBezTo>
                  <a:pt x="3154970" y="36978"/>
                  <a:pt x="3149673" y="40509"/>
                  <a:pt x="3139078" y="40509"/>
                </a:cubicBezTo>
                <a:lnTo>
                  <a:pt x="3111968" y="39574"/>
                </a:lnTo>
                <a:lnTo>
                  <a:pt x="3040298" y="38328"/>
                </a:lnTo>
                <a:lnTo>
                  <a:pt x="3034066" y="38328"/>
                </a:lnTo>
                <a:lnTo>
                  <a:pt x="3032508" y="135861"/>
                </a:lnTo>
                <a:lnTo>
                  <a:pt x="3031573" y="228409"/>
                </a:lnTo>
                <a:lnTo>
                  <a:pt x="3032508" y="442796"/>
                </a:lnTo>
                <a:lnTo>
                  <a:pt x="2842426" y="442796"/>
                </a:lnTo>
                <a:lnTo>
                  <a:pt x="2844296" y="194444"/>
                </a:lnTo>
                <a:lnTo>
                  <a:pt x="2843361" y="109998"/>
                </a:lnTo>
                <a:lnTo>
                  <a:pt x="2842426" y="38328"/>
                </a:lnTo>
                <a:lnTo>
                  <a:pt x="2801294" y="39263"/>
                </a:lnTo>
                <a:lnTo>
                  <a:pt x="2742400" y="40509"/>
                </a:lnTo>
                <a:lnTo>
                  <a:pt x="2733675" y="40821"/>
                </a:lnTo>
                <a:cubicBezTo>
                  <a:pt x="2723703" y="40821"/>
                  <a:pt x="2718717" y="37081"/>
                  <a:pt x="2718717" y="29603"/>
                </a:cubicBezTo>
                <a:cubicBezTo>
                  <a:pt x="2718717" y="22955"/>
                  <a:pt x="2721626" y="19216"/>
                  <a:pt x="2727442" y="18385"/>
                </a:cubicBezTo>
                <a:cubicBezTo>
                  <a:pt x="2729104" y="17969"/>
                  <a:pt x="2734194" y="17658"/>
                  <a:pt x="2742711" y="17450"/>
                </a:cubicBezTo>
                <a:close/>
                <a:moveTo>
                  <a:pt x="1857333" y="17450"/>
                </a:moveTo>
                <a:lnTo>
                  <a:pt x="2187638" y="17450"/>
                </a:lnTo>
                <a:cubicBezTo>
                  <a:pt x="2202388" y="17450"/>
                  <a:pt x="2210801" y="17757"/>
                  <a:pt x="2212879" y="18370"/>
                </a:cubicBezTo>
                <a:cubicBezTo>
                  <a:pt x="2217656" y="19601"/>
                  <a:pt x="2220046" y="23083"/>
                  <a:pt x="2220046" y="28819"/>
                </a:cubicBezTo>
                <a:cubicBezTo>
                  <a:pt x="2220046" y="35989"/>
                  <a:pt x="2215475" y="39574"/>
                  <a:pt x="2206335" y="39574"/>
                </a:cubicBezTo>
                <a:lnTo>
                  <a:pt x="2204154" y="39574"/>
                </a:lnTo>
                <a:lnTo>
                  <a:pt x="2048037" y="37705"/>
                </a:lnTo>
                <a:lnTo>
                  <a:pt x="2046791" y="134303"/>
                </a:lnTo>
                <a:lnTo>
                  <a:pt x="2080756" y="134615"/>
                </a:lnTo>
                <a:lnTo>
                  <a:pt x="2189819" y="132745"/>
                </a:lnTo>
                <a:lnTo>
                  <a:pt x="2213813" y="132434"/>
                </a:lnTo>
                <a:cubicBezTo>
                  <a:pt x="2222538" y="132434"/>
                  <a:pt x="2228303" y="133171"/>
                  <a:pt x="2231108" y="134644"/>
                </a:cubicBezTo>
                <a:cubicBezTo>
                  <a:pt x="2233912" y="136118"/>
                  <a:pt x="2235314" y="139065"/>
                  <a:pt x="2235314" y="143486"/>
                </a:cubicBezTo>
                <a:cubicBezTo>
                  <a:pt x="2235314" y="151698"/>
                  <a:pt x="2228459" y="155804"/>
                  <a:pt x="2214748" y="155804"/>
                </a:cubicBezTo>
                <a:lnTo>
                  <a:pt x="2190131" y="155055"/>
                </a:lnTo>
                <a:lnTo>
                  <a:pt x="2046791" y="153935"/>
                </a:lnTo>
                <a:cubicBezTo>
                  <a:pt x="2046375" y="163491"/>
                  <a:pt x="2046168" y="175124"/>
                  <a:pt x="2046168" y="188835"/>
                </a:cubicBezTo>
                <a:lnTo>
                  <a:pt x="2046168" y="207532"/>
                </a:lnTo>
                <a:lnTo>
                  <a:pt x="2048349" y="422542"/>
                </a:lnTo>
                <a:lnTo>
                  <a:pt x="2153984" y="421475"/>
                </a:lnTo>
                <a:lnTo>
                  <a:pt x="2228771" y="420672"/>
                </a:lnTo>
                <a:cubicBezTo>
                  <a:pt x="2241027" y="420672"/>
                  <a:pt x="2247156" y="424359"/>
                  <a:pt x="2247156" y="431734"/>
                </a:cubicBezTo>
                <a:cubicBezTo>
                  <a:pt x="2247156" y="437879"/>
                  <a:pt x="2244039" y="441362"/>
                  <a:pt x="2237807" y="442183"/>
                </a:cubicBezTo>
                <a:cubicBezTo>
                  <a:pt x="2236353" y="442387"/>
                  <a:pt x="2227732" y="442592"/>
                  <a:pt x="2211944" y="442796"/>
                </a:cubicBezTo>
                <a:lnTo>
                  <a:pt x="1857956" y="442796"/>
                </a:lnTo>
                <a:lnTo>
                  <a:pt x="1858268" y="426593"/>
                </a:lnTo>
                <a:lnTo>
                  <a:pt x="1858579" y="322515"/>
                </a:lnTo>
                <a:lnTo>
                  <a:pt x="1859826" y="210959"/>
                </a:lnTo>
                <a:close/>
                <a:moveTo>
                  <a:pt x="1409211" y="17450"/>
                </a:moveTo>
                <a:lnTo>
                  <a:pt x="1791555" y="17450"/>
                </a:lnTo>
                <a:cubicBezTo>
                  <a:pt x="1804851" y="17658"/>
                  <a:pt x="1812745" y="18281"/>
                  <a:pt x="1815238" y="19320"/>
                </a:cubicBezTo>
                <a:cubicBezTo>
                  <a:pt x="1819393" y="20982"/>
                  <a:pt x="1821470" y="24513"/>
                  <a:pt x="1821470" y="29914"/>
                </a:cubicBezTo>
                <a:cubicBezTo>
                  <a:pt x="1821470" y="36978"/>
                  <a:pt x="1816173" y="40509"/>
                  <a:pt x="1805578" y="40509"/>
                </a:cubicBezTo>
                <a:lnTo>
                  <a:pt x="1778468" y="39574"/>
                </a:lnTo>
                <a:lnTo>
                  <a:pt x="1706798" y="38328"/>
                </a:lnTo>
                <a:lnTo>
                  <a:pt x="1700566" y="38328"/>
                </a:lnTo>
                <a:lnTo>
                  <a:pt x="1699008" y="135861"/>
                </a:lnTo>
                <a:lnTo>
                  <a:pt x="1698073" y="228409"/>
                </a:lnTo>
                <a:lnTo>
                  <a:pt x="1699008" y="442796"/>
                </a:lnTo>
                <a:lnTo>
                  <a:pt x="1508926" y="442796"/>
                </a:lnTo>
                <a:lnTo>
                  <a:pt x="1510796" y="194444"/>
                </a:lnTo>
                <a:lnTo>
                  <a:pt x="1509861" y="109998"/>
                </a:lnTo>
                <a:lnTo>
                  <a:pt x="1508926" y="38328"/>
                </a:lnTo>
                <a:lnTo>
                  <a:pt x="1467794" y="39263"/>
                </a:lnTo>
                <a:lnTo>
                  <a:pt x="1408900" y="40509"/>
                </a:lnTo>
                <a:lnTo>
                  <a:pt x="1400175" y="40821"/>
                </a:lnTo>
                <a:cubicBezTo>
                  <a:pt x="1390203" y="40821"/>
                  <a:pt x="1385218" y="37081"/>
                  <a:pt x="1385218" y="29603"/>
                </a:cubicBezTo>
                <a:cubicBezTo>
                  <a:pt x="1385218" y="22955"/>
                  <a:pt x="1388126" y="19216"/>
                  <a:pt x="1393942" y="18385"/>
                </a:cubicBezTo>
                <a:cubicBezTo>
                  <a:pt x="1395605" y="17969"/>
                  <a:pt x="1400694" y="17658"/>
                  <a:pt x="1409211" y="17450"/>
                </a:cubicBezTo>
                <a:close/>
                <a:moveTo>
                  <a:pt x="3334443" y="4674"/>
                </a:moveTo>
                <a:cubicBezTo>
                  <a:pt x="3368720" y="4674"/>
                  <a:pt x="3400192" y="11633"/>
                  <a:pt x="3428860" y="25552"/>
                </a:cubicBezTo>
                <a:cubicBezTo>
                  <a:pt x="3439663" y="30953"/>
                  <a:pt x="3448959" y="37185"/>
                  <a:pt x="3456749" y="44248"/>
                </a:cubicBezTo>
                <a:cubicBezTo>
                  <a:pt x="3464539" y="51312"/>
                  <a:pt x="3468434" y="57232"/>
                  <a:pt x="3468434" y="62010"/>
                </a:cubicBezTo>
                <a:cubicBezTo>
                  <a:pt x="3468434" y="64295"/>
                  <a:pt x="3467344" y="66425"/>
                  <a:pt x="3465163" y="68398"/>
                </a:cubicBezTo>
                <a:cubicBezTo>
                  <a:pt x="3462981" y="70372"/>
                  <a:pt x="3460748" y="71358"/>
                  <a:pt x="3458463" y="71358"/>
                </a:cubicBezTo>
                <a:cubicBezTo>
                  <a:pt x="3454932" y="71358"/>
                  <a:pt x="3449738" y="68138"/>
                  <a:pt x="3442883" y="61699"/>
                </a:cubicBezTo>
                <a:cubicBezTo>
                  <a:pt x="3431665" y="51104"/>
                  <a:pt x="3416915" y="42327"/>
                  <a:pt x="3398634" y="35368"/>
                </a:cubicBezTo>
                <a:cubicBezTo>
                  <a:pt x="3380353" y="28408"/>
                  <a:pt x="3362799" y="24929"/>
                  <a:pt x="3345972" y="24929"/>
                </a:cubicBezTo>
                <a:cubicBezTo>
                  <a:pt x="3335585" y="24929"/>
                  <a:pt x="3327120" y="27163"/>
                  <a:pt x="3320576" y="31631"/>
                </a:cubicBezTo>
                <a:cubicBezTo>
                  <a:pt x="3314032" y="36099"/>
                  <a:pt x="3310760" y="41866"/>
                  <a:pt x="3310760" y="48932"/>
                </a:cubicBezTo>
                <a:cubicBezTo>
                  <a:pt x="3310760" y="57453"/>
                  <a:pt x="3314805" y="67845"/>
                  <a:pt x="3322894" y="80108"/>
                </a:cubicBezTo>
                <a:cubicBezTo>
                  <a:pt x="3330982" y="92371"/>
                  <a:pt x="3344690" y="108678"/>
                  <a:pt x="3364016" y="129030"/>
                </a:cubicBezTo>
                <a:cubicBezTo>
                  <a:pt x="3425111" y="194037"/>
                  <a:pt x="3462514" y="237861"/>
                  <a:pt x="3476225" y="260505"/>
                </a:cubicBezTo>
                <a:cubicBezTo>
                  <a:pt x="3490559" y="284395"/>
                  <a:pt x="3497726" y="307454"/>
                  <a:pt x="3497726" y="329682"/>
                </a:cubicBezTo>
                <a:cubicBezTo>
                  <a:pt x="3497726" y="348586"/>
                  <a:pt x="3492636" y="366452"/>
                  <a:pt x="3482457" y="383279"/>
                </a:cubicBezTo>
                <a:cubicBezTo>
                  <a:pt x="3472278" y="400106"/>
                  <a:pt x="3458151" y="413920"/>
                  <a:pt x="3440078" y="424723"/>
                </a:cubicBezTo>
                <a:cubicBezTo>
                  <a:pt x="3405593" y="445289"/>
                  <a:pt x="3363526" y="455572"/>
                  <a:pt x="3313876" y="455572"/>
                </a:cubicBezTo>
                <a:cubicBezTo>
                  <a:pt x="3268174" y="455572"/>
                  <a:pt x="3227976" y="443731"/>
                  <a:pt x="3193284" y="420049"/>
                </a:cubicBezTo>
                <a:cubicBezTo>
                  <a:pt x="3168978" y="403430"/>
                  <a:pt x="3156826" y="390446"/>
                  <a:pt x="3156826" y="381098"/>
                </a:cubicBezTo>
                <a:cubicBezTo>
                  <a:pt x="3156826" y="378397"/>
                  <a:pt x="3157916" y="375956"/>
                  <a:pt x="3160097" y="373775"/>
                </a:cubicBezTo>
                <a:cubicBezTo>
                  <a:pt x="3162279" y="371594"/>
                  <a:pt x="3164824" y="370503"/>
                  <a:pt x="3167732" y="370503"/>
                </a:cubicBezTo>
                <a:cubicBezTo>
                  <a:pt x="3171471" y="370503"/>
                  <a:pt x="3175834" y="373307"/>
                  <a:pt x="3180819" y="378916"/>
                </a:cubicBezTo>
                <a:cubicBezTo>
                  <a:pt x="3196400" y="395951"/>
                  <a:pt x="3215460" y="409610"/>
                  <a:pt x="3238000" y="419893"/>
                </a:cubicBezTo>
                <a:cubicBezTo>
                  <a:pt x="3260539" y="430176"/>
                  <a:pt x="3282819" y="435318"/>
                  <a:pt x="3304840" y="435318"/>
                </a:cubicBezTo>
                <a:cubicBezTo>
                  <a:pt x="3329145" y="435318"/>
                  <a:pt x="3341298" y="427941"/>
                  <a:pt x="3341298" y="413189"/>
                </a:cubicBezTo>
                <a:cubicBezTo>
                  <a:pt x="3341298" y="403837"/>
                  <a:pt x="3337043" y="393291"/>
                  <a:pt x="3328532" y="381550"/>
                </a:cubicBezTo>
                <a:cubicBezTo>
                  <a:pt x="3320021" y="369810"/>
                  <a:pt x="3299664" y="346595"/>
                  <a:pt x="3267461" y="311906"/>
                </a:cubicBezTo>
                <a:cubicBezTo>
                  <a:pt x="3226946" y="268079"/>
                  <a:pt x="3199935" y="235573"/>
                  <a:pt x="3186428" y="214387"/>
                </a:cubicBezTo>
                <a:cubicBezTo>
                  <a:pt x="3168563" y="186342"/>
                  <a:pt x="3159630" y="159648"/>
                  <a:pt x="3159630" y="134303"/>
                </a:cubicBezTo>
                <a:cubicBezTo>
                  <a:pt x="3159630" y="96079"/>
                  <a:pt x="3176665" y="64815"/>
                  <a:pt x="3210734" y="40509"/>
                </a:cubicBezTo>
                <a:cubicBezTo>
                  <a:pt x="3244180" y="16619"/>
                  <a:pt x="3285416" y="4674"/>
                  <a:pt x="3334443" y="4674"/>
                </a:cubicBezTo>
                <a:close/>
                <a:moveTo>
                  <a:pt x="673591" y="4674"/>
                </a:moveTo>
                <a:cubicBezTo>
                  <a:pt x="706414" y="4674"/>
                  <a:pt x="738094" y="11633"/>
                  <a:pt x="768632" y="25552"/>
                </a:cubicBezTo>
                <a:cubicBezTo>
                  <a:pt x="813504" y="46118"/>
                  <a:pt x="847780" y="77798"/>
                  <a:pt x="871463" y="120593"/>
                </a:cubicBezTo>
                <a:cubicBezTo>
                  <a:pt x="890367" y="154870"/>
                  <a:pt x="899819" y="192159"/>
                  <a:pt x="899819" y="232460"/>
                </a:cubicBezTo>
                <a:cubicBezTo>
                  <a:pt x="899819" y="264868"/>
                  <a:pt x="892652" y="296236"/>
                  <a:pt x="878318" y="326566"/>
                </a:cubicBezTo>
                <a:cubicBezTo>
                  <a:pt x="856921" y="371853"/>
                  <a:pt x="823579" y="406234"/>
                  <a:pt x="778292" y="429709"/>
                </a:cubicBezTo>
                <a:cubicBezTo>
                  <a:pt x="745053" y="446951"/>
                  <a:pt x="710153" y="455572"/>
                  <a:pt x="673591" y="455572"/>
                </a:cubicBezTo>
                <a:cubicBezTo>
                  <a:pt x="634952" y="455572"/>
                  <a:pt x="598389" y="445808"/>
                  <a:pt x="563905" y="426281"/>
                </a:cubicBezTo>
                <a:cubicBezTo>
                  <a:pt x="517994" y="400521"/>
                  <a:pt x="485275" y="364375"/>
                  <a:pt x="465748" y="317841"/>
                </a:cubicBezTo>
                <a:cubicBezTo>
                  <a:pt x="453699" y="289381"/>
                  <a:pt x="447675" y="259986"/>
                  <a:pt x="447675" y="229656"/>
                </a:cubicBezTo>
                <a:cubicBezTo>
                  <a:pt x="447675" y="191639"/>
                  <a:pt x="457127" y="155389"/>
                  <a:pt x="476031" y="120904"/>
                </a:cubicBezTo>
                <a:cubicBezTo>
                  <a:pt x="499298" y="78525"/>
                  <a:pt x="533263" y="46845"/>
                  <a:pt x="577927" y="25864"/>
                </a:cubicBezTo>
                <a:cubicBezTo>
                  <a:pt x="607634" y="11945"/>
                  <a:pt x="639522" y="4882"/>
                  <a:pt x="673591" y="4674"/>
                </a:cubicBezTo>
                <a:close/>
                <a:moveTo>
                  <a:pt x="225293" y="4674"/>
                </a:moveTo>
                <a:cubicBezTo>
                  <a:pt x="285122" y="4674"/>
                  <a:pt x="336849" y="24929"/>
                  <a:pt x="380474" y="65438"/>
                </a:cubicBezTo>
                <a:cubicBezTo>
                  <a:pt x="401248" y="84758"/>
                  <a:pt x="411635" y="98676"/>
                  <a:pt x="411635" y="107193"/>
                </a:cubicBezTo>
                <a:cubicBezTo>
                  <a:pt x="411635" y="109479"/>
                  <a:pt x="410598" y="111556"/>
                  <a:pt x="408524" y="113426"/>
                </a:cubicBezTo>
                <a:cubicBezTo>
                  <a:pt x="406450" y="115295"/>
                  <a:pt x="404168" y="116230"/>
                  <a:pt x="401678" y="116230"/>
                </a:cubicBezTo>
                <a:cubicBezTo>
                  <a:pt x="397530" y="116230"/>
                  <a:pt x="392552" y="112179"/>
                  <a:pt x="386745" y="104077"/>
                </a:cubicBezTo>
                <a:cubicBezTo>
                  <a:pt x="368906" y="79356"/>
                  <a:pt x="345361" y="59777"/>
                  <a:pt x="316112" y="45339"/>
                </a:cubicBezTo>
                <a:cubicBezTo>
                  <a:pt x="286863" y="30901"/>
                  <a:pt x="255955" y="23682"/>
                  <a:pt x="223389" y="23682"/>
                </a:cubicBezTo>
                <a:cubicBezTo>
                  <a:pt x="215716" y="23682"/>
                  <a:pt x="208456" y="24409"/>
                  <a:pt x="201611" y="25864"/>
                </a:cubicBezTo>
                <a:lnTo>
                  <a:pt x="199741" y="246794"/>
                </a:lnTo>
                <a:lnTo>
                  <a:pt x="201611" y="434383"/>
                </a:lnTo>
                <a:cubicBezTo>
                  <a:pt x="212397" y="435837"/>
                  <a:pt x="221318" y="436564"/>
                  <a:pt x="228375" y="436564"/>
                </a:cubicBezTo>
                <a:cubicBezTo>
                  <a:pt x="248704" y="436564"/>
                  <a:pt x="269553" y="432929"/>
                  <a:pt x="290921" y="425658"/>
                </a:cubicBezTo>
                <a:cubicBezTo>
                  <a:pt x="312288" y="418387"/>
                  <a:pt x="331167" y="408519"/>
                  <a:pt x="347555" y="396055"/>
                </a:cubicBezTo>
                <a:cubicBezTo>
                  <a:pt x="358137" y="387953"/>
                  <a:pt x="369081" y="377151"/>
                  <a:pt x="380386" y="363648"/>
                </a:cubicBezTo>
                <a:cubicBezTo>
                  <a:pt x="391692" y="350144"/>
                  <a:pt x="400768" y="336953"/>
                  <a:pt x="407613" y="324073"/>
                </a:cubicBezTo>
                <a:cubicBezTo>
                  <a:pt x="411557" y="316595"/>
                  <a:pt x="415811" y="312855"/>
                  <a:pt x="420375" y="312855"/>
                </a:cubicBezTo>
                <a:cubicBezTo>
                  <a:pt x="427220" y="312855"/>
                  <a:pt x="430643" y="315764"/>
                  <a:pt x="430643" y="321580"/>
                </a:cubicBezTo>
                <a:cubicBezTo>
                  <a:pt x="430643" y="327813"/>
                  <a:pt x="425502" y="338355"/>
                  <a:pt x="415218" y="353209"/>
                </a:cubicBezTo>
                <a:cubicBezTo>
                  <a:pt x="404935" y="368062"/>
                  <a:pt x="393665" y="381409"/>
                  <a:pt x="381409" y="393250"/>
                </a:cubicBezTo>
                <a:cubicBezTo>
                  <a:pt x="354818" y="418802"/>
                  <a:pt x="323554" y="436564"/>
                  <a:pt x="287615" y="446536"/>
                </a:cubicBezTo>
                <a:cubicBezTo>
                  <a:pt x="266010" y="452560"/>
                  <a:pt x="245236" y="455572"/>
                  <a:pt x="225293" y="455572"/>
                </a:cubicBezTo>
                <a:cubicBezTo>
                  <a:pt x="196209" y="455572"/>
                  <a:pt x="167022" y="449340"/>
                  <a:pt x="137731" y="436876"/>
                </a:cubicBezTo>
                <a:cubicBezTo>
                  <a:pt x="90782" y="417140"/>
                  <a:pt x="55051" y="385876"/>
                  <a:pt x="30537" y="343081"/>
                </a:cubicBezTo>
                <a:cubicBezTo>
                  <a:pt x="10179" y="307558"/>
                  <a:pt x="0" y="269853"/>
                  <a:pt x="0" y="229967"/>
                </a:cubicBezTo>
                <a:cubicBezTo>
                  <a:pt x="0" y="189250"/>
                  <a:pt x="10594" y="150819"/>
                  <a:pt x="31784" y="114672"/>
                </a:cubicBezTo>
                <a:cubicBezTo>
                  <a:pt x="54427" y="76240"/>
                  <a:pt x="86419" y="46845"/>
                  <a:pt x="127759" y="26487"/>
                </a:cubicBezTo>
                <a:cubicBezTo>
                  <a:pt x="157881" y="11945"/>
                  <a:pt x="190393" y="4674"/>
                  <a:pt x="225293" y="4674"/>
                </a:cubicBezTo>
                <a:close/>
                <a:moveTo>
                  <a:pt x="2279726" y="0"/>
                </a:moveTo>
                <a:cubicBezTo>
                  <a:pt x="2363928" y="52191"/>
                  <a:pt x="2493454" y="127049"/>
                  <a:pt x="2668302" y="224573"/>
                </a:cubicBezTo>
                <a:lnTo>
                  <a:pt x="2668302" y="172480"/>
                </a:lnTo>
                <a:lnTo>
                  <a:pt x="2667679" y="89821"/>
                </a:lnTo>
                <a:lnTo>
                  <a:pt x="2667367" y="52078"/>
                </a:lnTo>
                <a:lnTo>
                  <a:pt x="2667055" y="28371"/>
                </a:lnTo>
                <a:cubicBezTo>
                  <a:pt x="2667055" y="17143"/>
                  <a:pt x="2670899" y="11530"/>
                  <a:pt x="2678585" y="11530"/>
                </a:cubicBezTo>
                <a:cubicBezTo>
                  <a:pt x="2683155" y="11530"/>
                  <a:pt x="2686323" y="12828"/>
                  <a:pt x="2688089" y="15425"/>
                </a:cubicBezTo>
                <a:cubicBezTo>
                  <a:pt x="2689855" y="18021"/>
                  <a:pt x="2690738" y="22955"/>
                  <a:pt x="2690738" y="30226"/>
                </a:cubicBezTo>
                <a:lnTo>
                  <a:pt x="2690738" y="34589"/>
                </a:lnTo>
                <a:cubicBezTo>
                  <a:pt x="2690530" y="38951"/>
                  <a:pt x="2690426" y="46118"/>
                  <a:pt x="2690426" y="56090"/>
                </a:cubicBezTo>
                <a:lnTo>
                  <a:pt x="2689180" y="161102"/>
                </a:lnTo>
                <a:lnTo>
                  <a:pt x="2688245" y="257389"/>
                </a:lnTo>
                <a:lnTo>
                  <a:pt x="2689048" y="358662"/>
                </a:lnTo>
                <a:lnTo>
                  <a:pt x="2690115" y="460246"/>
                </a:lnTo>
                <a:cubicBezTo>
                  <a:pt x="2647320" y="433435"/>
                  <a:pt x="2584687" y="396388"/>
                  <a:pt x="2502214" y="349107"/>
                </a:cubicBezTo>
                <a:cubicBezTo>
                  <a:pt x="2419742" y="301825"/>
                  <a:pt x="2352954" y="264674"/>
                  <a:pt x="2301850" y="237655"/>
                </a:cubicBezTo>
                <a:lnTo>
                  <a:pt x="2302161" y="252934"/>
                </a:lnTo>
                <a:lnTo>
                  <a:pt x="2305278" y="413802"/>
                </a:lnTo>
                <a:lnTo>
                  <a:pt x="2305589" y="435313"/>
                </a:lnTo>
                <a:cubicBezTo>
                  <a:pt x="2305589" y="444249"/>
                  <a:pt x="2301434" y="448717"/>
                  <a:pt x="2293125" y="448717"/>
                </a:cubicBezTo>
                <a:cubicBezTo>
                  <a:pt x="2284608" y="448717"/>
                  <a:pt x="2280349" y="443212"/>
                  <a:pt x="2280349" y="432202"/>
                </a:cubicBezTo>
                <a:lnTo>
                  <a:pt x="2280660" y="410389"/>
                </a:lnTo>
                <a:lnTo>
                  <a:pt x="2280972" y="375177"/>
                </a:lnTo>
                <a:lnTo>
                  <a:pt x="2282219" y="215322"/>
                </a:lnTo>
                <a:close/>
                <a:moveTo>
                  <a:pt x="946226" y="0"/>
                </a:moveTo>
                <a:cubicBezTo>
                  <a:pt x="1030428" y="52191"/>
                  <a:pt x="1159954" y="127049"/>
                  <a:pt x="1334802" y="224573"/>
                </a:cubicBezTo>
                <a:lnTo>
                  <a:pt x="1334802" y="172480"/>
                </a:lnTo>
                <a:lnTo>
                  <a:pt x="1334179" y="89821"/>
                </a:lnTo>
                <a:lnTo>
                  <a:pt x="1333867" y="52078"/>
                </a:lnTo>
                <a:lnTo>
                  <a:pt x="1333556" y="28371"/>
                </a:lnTo>
                <a:cubicBezTo>
                  <a:pt x="1333556" y="17143"/>
                  <a:pt x="1337399" y="11530"/>
                  <a:pt x="1345085" y="11530"/>
                </a:cubicBezTo>
                <a:cubicBezTo>
                  <a:pt x="1349655" y="11530"/>
                  <a:pt x="1352823" y="12828"/>
                  <a:pt x="1354589" y="15425"/>
                </a:cubicBezTo>
                <a:cubicBezTo>
                  <a:pt x="1356355" y="18021"/>
                  <a:pt x="1357238" y="22955"/>
                  <a:pt x="1357238" y="30226"/>
                </a:cubicBezTo>
                <a:lnTo>
                  <a:pt x="1357238" y="34589"/>
                </a:lnTo>
                <a:cubicBezTo>
                  <a:pt x="1357030" y="38951"/>
                  <a:pt x="1356926" y="46118"/>
                  <a:pt x="1356926" y="56090"/>
                </a:cubicBezTo>
                <a:lnTo>
                  <a:pt x="1355680" y="161102"/>
                </a:lnTo>
                <a:lnTo>
                  <a:pt x="1354745" y="257389"/>
                </a:lnTo>
                <a:lnTo>
                  <a:pt x="1355548" y="358662"/>
                </a:lnTo>
                <a:lnTo>
                  <a:pt x="1356615" y="460246"/>
                </a:lnTo>
                <a:cubicBezTo>
                  <a:pt x="1313820" y="433435"/>
                  <a:pt x="1251187" y="396388"/>
                  <a:pt x="1168714" y="349107"/>
                </a:cubicBezTo>
                <a:cubicBezTo>
                  <a:pt x="1086242" y="301825"/>
                  <a:pt x="1019454" y="264674"/>
                  <a:pt x="968350" y="237655"/>
                </a:cubicBezTo>
                <a:lnTo>
                  <a:pt x="968661" y="252934"/>
                </a:lnTo>
                <a:lnTo>
                  <a:pt x="971778" y="413802"/>
                </a:lnTo>
                <a:lnTo>
                  <a:pt x="972089" y="435313"/>
                </a:lnTo>
                <a:cubicBezTo>
                  <a:pt x="972089" y="444249"/>
                  <a:pt x="967934" y="448717"/>
                  <a:pt x="959625" y="448717"/>
                </a:cubicBezTo>
                <a:cubicBezTo>
                  <a:pt x="951108" y="448717"/>
                  <a:pt x="946849" y="443212"/>
                  <a:pt x="946849" y="432202"/>
                </a:cubicBezTo>
                <a:lnTo>
                  <a:pt x="947160" y="410389"/>
                </a:lnTo>
                <a:lnTo>
                  <a:pt x="947472" y="375177"/>
                </a:lnTo>
                <a:lnTo>
                  <a:pt x="948718" y="215322"/>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Tree>
    <p:extLst>
      <p:ext uri="{BB962C8B-B14F-4D97-AF65-F5344CB8AC3E}">
        <p14:creationId xmlns:p14="http://schemas.microsoft.com/office/powerpoint/2010/main" val="4260628789"/>
      </p:ext>
    </p:extLst>
  </p:cSld>
  <p:clrMapOvr>
    <a:masterClrMapping/>
  </p:clrMapOvr>
  <p:transition spd="slow" advTm="1198">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0-#ppt_w/2"/>
                                          </p:val>
                                        </p:tav>
                                        <p:tav tm="100000">
                                          <p:val>
                                            <p:strVal val="#ppt_x"/>
                                          </p:val>
                                        </p:tav>
                                      </p:tavLst>
                                    </p:anim>
                                    <p:anim calcmode="lin" valueType="num">
                                      <p:cBhvr additive="base">
                                        <p:cTn id="8" dur="500" fill="hold"/>
                                        <p:tgtEl>
                                          <p:spTgt spid="5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1"/>
                                        </p:tgtEl>
                                        <p:attrNameLst>
                                          <p:attrName>style.visibility</p:attrName>
                                        </p:attrNameLst>
                                      </p:cBhvr>
                                      <p:to>
                                        <p:strVal val="visible"/>
                                      </p:to>
                                    </p:set>
                                    <p:anim calcmode="lin" valueType="num">
                                      <p:cBhvr additive="base">
                                        <p:cTn id="11" dur="500" fill="hold"/>
                                        <p:tgtEl>
                                          <p:spTgt spid="61"/>
                                        </p:tgtEl>
                                        <p:attrNameLst>
                                          <p:attrName>ppt_x</p:attrName>
                                        </p:attrNameLst>
                                      </p:cBhvr>
                                      <p:tavLst>
                                        <p:tav tm="0">
                                          <p:val>
                                            <p:strVal val="0-#ppt_w/2"/>
                                          </p:val>
                                        </p:tav>
                                        <p:tav tm="100000">
                                          <p:val>
                                            <p:strVal val="#ppt_x"/>
                                          </p:val>
                                        </p:tav>
                                      </p:tavLst>
                                    </p:anim>
                                    <p:anim calcmode="lin" valueType="num">
                                      <p:cBhvr additive="base">
                                        <p:cTn id="12" dur="500" fill="hold"/>
                                        <p:tgtEl>
                                          <p:spTgt spid="6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anim calcmode="lin" valueType="num">
                                      <p:cBhvr additive="base">
                                        <p:cTn id="15" dur="500" fill="hold"/>
                                        <p:tgtEl>
                                          <p:spTgt spid="62"/>
                                        </p:tgtEl>
                                        <p:attrNameLst>
                                          <p:attrName>ppt_x</p:attrName>
                                        </p:attrNameLst>
                                      </p:cBhvr>
                                      <p:tavLst>
                                        <p:tav tm="0">
                                          <p:val>
                                            <p:strVal val="0-#ppt_w/2"/>
                                          </p:val>
                                        </p:tav>
                                        <p:tav tm="100000">
                                          <p:val>
                                            <p:strVal val="#ppt_x"/>
                                          </p:val>
                                        </p:tav>
                                      </p:tavLst>
                                    </p:anim>
                                    <p:anim calcmode="lin" valueType="num">
                                      <p:cBhvr additive="base">
                                        <p:cTn id="16" dur="500" fill="hold"/>
                                        <p:tgtEl>
                                          <p:spTgt spid="62"/>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64"/>
                                        </p:tgtEl>
                                        <p:attrNameLst>
                                          <p:attrName>style.visibility</p:attrName>
                                        </p:attrNameLst>
                                      </p:cBhvr>
                                      <p:to>
                                        <p:strVal val="visible"/>
                                      </p:to>
                                    </p:set>
                                    <p:anim calcmode="lin" valueType="num">
                                      <p:cBhvr additive="base">
                                        <p:cTn id="19" dur="500" fill="hold"/>
                                        <p:tgtEl>
                                          <p:spTgt spid="64"/>
                                        </p:tgtEl>
                                        <p:attrNameLst>
                                          <p:attrName>ppt_x</p:attrName>
                                        </p:attrNameLst>
                                      </p:cBhvr>
                                      <p:tavLst>
                                        <p:tav tm="0">
                                          <p:val>
                                            <p:strVal val="0-#ppt_w/2"/>
                                          </p:val>
                                        </p:tav>
                                        <p:tav tm="100000">
                                          <p:val>
                                            <p:strVal val="#ppt_x"/>
                                          </p:val>
                                        </p:tav>
                                      </p:tavLst>
                                    </p:anim>
                                    <p:anim calcmode="lin" valueType="num">
                                      <p:cBhvr additive="base">
                                        <p:cTn id="20" dur="500" fill="hold"/>
                                        <p:tgtEl>
                                          <p:spTgt spid="64"/>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65"/>
                                        </p:tgtEl>
                                        <p:attrNameLst>
                                          <p:attrName>style.visibility</p:attrName>
                                        </p:attrNameLst>
                                      </p:cBhvr>
                                      <p:to>
                                        <p:strVal val="visible"/>
                                      </p:to>
                                    </p:set>
                                    <p:anim calcmode="lin" valueType="num">
                                      <p:cBhvr additive="base">
                                        <p:cTn id="23" dur="500" fill="hold"/>
                                        <p:tgtEl>
                                          <p:spTgt spid="65"/>
                                        </p:tgtEl>
                                        <p:attrNameLst>
                                          <p:attrName>ppt_x</p:attrName>
                                        </p:attrNameLst>
                                      </p:cBhvr>
                                      <p:tavLst>
                                        <p:tav tm="0">
                                          <p:val>
                                            <p:strVal val="0-#ppt_w/2"/>
                                          </p:val>
                                        </p:tav>
                                        <p:tav tm="100000">
                                          <p:val>
                                            <p:strVal val="#ppt_x"/>
                                          </p:val>
                                        </p:tav>
                                      </p:tavLst>
                                    </p:anim>
                                    <p:anim calcmode="lin" valueType="num">
                                      <p:cBhvr additive="base">
                                        <p:cTn id="24" dur="500" fill="hold"/>
                                        <p:tgtEl>
                                          <p:spTgt spid="65"/>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67"/>
                                        </p:tgtEl>
                                        <p:attrNameLst>
                                          <p:attrName>style.visibility</p:attrName>
                                        </p:attrNameLst>
                                      </p:cBhvr>
                                      <p:to>
                                        <p:strVal val="visible"/>
                                      </p:to>
                                    </p:set>
                                    <p:anim calcmode="lin" valueType="num">
                                      <p:cBhvr additive="base">
                                        <p:cTn id="27" dur="500" fill="hold"/>
                                        <p:tgtEl>
                                          <p:spTgt spid="67"/>
                                        </p:tgtEl>
                                        <p:attrNameLst>
                                          <p:attrName>ppt_x</p:attrName>
                                        </p:attrNameLst>
                                      </p:cBhvr>
                                      <p:tavLst>
                                        <p:tav tm="0">
                                          <p:val>
                                            <p:strVal val="0-#ppt_w/2"/>
                                          </p:val>
                                        </p:tav>
                                        <p:tav tm="100000">
                                          <p:val>
                                            <p:strVal val="#ppt_x"/>
                                          </p:val>
                                        </p:tav>
                                      </p:tavLst>
                                    </p:anim>
                                    <p:anim calcmode="lin" valueType="num">
                                      <p:cBhvr additive="base">
                                        <p:cTn id="28" dur="500" fill="hold"/>
                                        <p:tgtEl>
                                          <p:spTgt spid="6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68"/>
                                        </p:tgtEl>
                                        <p:attrNameLst>
                                          <p:attrName>style.visibility</p:attrName>
                                        </p:attrNameLst>
                                      </p:cBhvr>
                                      <p:to>
                                        <p:strVal val="visible"/>
                                      </p:to>
                                    </p:set>
                                    <p:anim calcmode="lin" valueType="num">
                                      <p:cBhvr additive="base">
                                        <p:cTn id="31" dur="500" fill="hold"/>
                                        <p:tgtEl>
                                          <p:spTgt spid="68"/>
                                        </p:tgtEl>
                                        <p:attrNameLst>
                                          <p:attrName>ppt_x</p:attrName>
                                        </p:attrNameLst>
                                      </p:cBhvr>
                                      <p:tavLst>
                                        <p:tav tm="0">
                                          <p:val>
                                            <p:strVal val="0-#ppt_w/2"/>
                                          </p:val>
                                        </p:tav>
                                        <p:tav tm="100000">
                                          <p:val>
                                            <p:strVal val="#ppt_x"/>
                                          </p:val>
                                        </p:tav>
                                      </p:tavLst>
                                    </p:anim>
                                    <p:anim calcmode="lin" valueType="num">
                                      <p:cBhvr additive="base">
                                        <p:cTn id="32" dur="500" fill="hold"/>
                                        <p:tgtEl>
                                          <p:spTgt spid="6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70"/>
                                        </p:tgtEl>
                                        <p:attrNameLst>
                                          <p:attrName>style.visibility</p:attrName>
                                        </p:attrNameLst>
                                      </p:cBhvr>
                                      <p:to>
                                        <p:strVal val="visible"/>
                                      </p:to>
                                    </p:set>
                                    <p:anim calcmode="lin" valueType="num">
                                      <p:cBhvr additive="base">
                                        <p:cTn id="35" dur="500" fill="hold"/>
                                        <p:tgtEl>
                                          <p:spTgt spid="70"/>
                                        </p:tgtEl>
                                        <p:attrNameLst>
                                          <p:attrName>ppt_x</p:attrName>
                                        </p:attrNameLst>
                                      </p:cBhvr>
                                      <p:tavLst>
                                        <p:tav tm="0">
                                          <p:val>
                                            <p:strVal val="0-#ppt_w/2"/>
                                          </p:val>
                                        </p:tav>
                                        <p:tav tm="100000">
                                          <p:val>
                                            <p:strVal val="#ppt_x"/>
                                          </p:val>
                                        </p:tav>
                                      </p:tavLst>
                                    </p:anim>
                                    <p:anim calcmode="lin" valueType="num">
                                      <p:cBhvr additive="base">
                                        <p:cTn id="36" dur="500" fill="hold"/>
                                        <p:tgtEl>
                                          <p:spTgt spid="70"/>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53"/>
                                        </p:tgtEl>
                                        <p:attrNameLst>
                                          <p:attrName>style.visibility</p:attrName>
                                        </p:attrNameLst>
                                      </p:cBhvr>
                                      <p:to>
                                        <p:strVal val="visible"/>
                                      </p:to>
                                    </p:set>
                                    <p:anim calcmode="lin" valueType="num">
                                      <p:cBhvr additive="base">
                                        <p:cTn id="39" dur="500" fill="hold"/>
                                        <p:tgtEl>
                                          <p:spTgt spid="53"/>
                                        </p:tgtEl>
                                        <p:attrNameLst>
                                          <p:attrName>ppt_x</p:attrName>
                                        </p:attrNameLst>
                                      </p:cBhvr>
                                      <p:tavLst>
                                        <p:tav tm="0">
                                          <p:val>
                                            <p:strVal val="0-#ppt_w/2"/>
                                          </p:val>
                                        </p:tav>
                                        <p:tav tm="100000">
                                          <p:val>
                                            <p:strVal val="#ppt_x"/>
                                          </p:val>
                                        </p:tav>
                                      </p:tavLst>
                                    </p:anim>
                                    <p:anim calcmode="lin" valueType="num">
                                      <p:cBhvr additive="base">
                                        <p:cTn id="40" dur="500" fill="hold"/>
                                        <p:tgtEl>
                                          <p:spTgt spid="53"/>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55"/>
                                        </p:tgtEl>
                                        <p:attrNameLst>
                                          <p:attrName>style.visibility</p:attrName>
                                        </p:attrNameLst>
                                      </p:cBhvr>
                                      <p:to>
                                        <p:strVal val="visible"/>
                                      </p:to>
                                    </p:set>
                                    <p:anim calcmode="lin" valueType="num">
                                      <p:cBhvr additive="base">
                                        <p:cTn id="43" dur="500" fill="hold"/>
                                        <p:tgtEl>
                                          <p:spTgt spid="55"/>
                                        </p:tgtEl>
                                        <p:attrNameLst>
                                          <p:attrName>ppt_x</p:attrName>
                                        </p:attrNameLst>
                                      </p:cBhvr>
                                      <p:tavLst>
                                        <p:tav tm="0">
                                          <p:val>
                                            <p:strVal val="0-#ppt_w/2"/>
                                          </p:val>
                                        </p:tav>
                                        <p:tav tm="100000">
                                          <p:val>
                                            <p:strVal val="#ppt_x"/>
                                          </p:val>
                                        </p:tav>
                                      </p:tavLst>
                                    </p:anim>
                                    <p:anim calcmode="lin" valueType="num">
                                      <p:cBhvr additive="base">
                                        <p:cTn id="44" dur="500" fill="hold"/>
                                        <p:tgtEl>
                                          <p:spTgt spid="55"/>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anim calcmode="lin" valueType="num">
                                      <p:cBhvr additive="base">
                                        <p:cTn id="47" dur="500" fill="hold"/>
                                        <p:tgtEl>
                                          <p:spTgt spid="56"/>
                                        </p:tgtEl>
                                        <p:attrNameLst>
                                          <p:attrName>ppt_x</p:attrName>
                                        </p:attrNameLst>
                                      </p:cBhvr>
                                      <p:tavLst>
                                        <p:tav tm="0">
                                          <p:val>
                                            <p:strVal val="0-#ppt_w/2"/>
                                          </p:val>
                                        </p:tav>
                                        <p:tav tm="100000">
                                          <p:val>
                                            <p:strVal val="#ppt_x"/>
                                          </p:val>
                                        </p:tav>
                                      </p:tavLst>
                                    </p:anim>
                                    <p:anim calcmode="lin" valueType="num">
                                      <p:cBhvr additive="base">
                                        <p:cTn id="48" dur="500" fill="hold"/>
                                        <p:tgtEl>
                                          <p:spTgt spid="56"/>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58"/>
                                        </p:tgtEl>
                                        <p:attrNameLst>
                                          <p:attrName>style.visibility</p:attrName>
                                        </p:attrNameLst>
                                      </p:cBhvr>
                                      <p:to>
                                        <p:strVal val="visible"/>
                                      </p:to>
                                    </p:set>
                                    <p:anim calcmode="lin" valueType="num">
                                      <p:cBhvr additive="base">
                                        <p:cTn id="51" dur="500" fill="hold"/>
                                        <p:tgtEl>
                                          <p:spTgt spid="58"/>
                                        </p:tgtEl>
                                        <p:attrNameLst>
                                          <p:attrName>ppt_x</p:attrName>
                                        </p:attrNameLst>
                                      </p:cBhvr>
                                      <p:tavLst>
                                        <p:tav tm="0">
                                          <p:val>
                                            <p:strVal val="0-#ppt_w/2"/>
                                          </p:val>
                                        </p:tav>
                                        <p:tav tm="100000">
                                          <p:val>
                                            <p:strVal val="#ppt_x"/>
                                          </p:val>
                                        </p:tav>
                                      </p:tavLst>
                                    </p:anim>
                                    <p:anim calcmode="lin" valueType="num">
                                      <p:cBhvr additive="base">
                                        <p:cTn id="52" dur="500" fill="hold"/>
                                        <p:tgtEl>
                                          <p:spTgt spid="58"/>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additive="base">
                                        <p:cTn id="55" dur="500" fill="hold"/>
                                        <p:tgtEl>
                                          <p:spTgt spid="50"/>
                                        </p:tgtEl>
                                        <p:attrNameLst>
                                          <p:attrName>ppt_x</p:attrName>
                                        </p:attrNameLst>
                                      </p:cBhvr>
                                      <p:tavLst>
                                        <p:tav tm="0">
                                          <p:val>
                                            <p:strVal val="0-#ppt_w/2"/>
                                          </p:val>
                                        </p:tav>
                                        <p:tav tm="100000">
                                          <p:val>
                                            <p:strVal val="#ppt_x"/>
                                          </p:val>
                                        </p:tav>
                                      </p:tavLst>
                                    </p:anim>
                                    <p:anim calcmode="lin" valueType="num">
                                      <p:cBhvr additive="base">
                                        <p:cTn id="56" dur="500" fill="hold"/>
                                        <p:tgtEl>
                                          <p:spTgt spid="50"/>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52"/>
                                        </p:tgtEl>
                                        <p:attrNameLst>
                                          <p:attrName>style.visibility</p:attrName>
                                        </p:attrNameLst>
                                      </p:cBhvr>
                                      <p:to>
                                        <p:strVal val="visible"/>
                                      </p:to>
                                    </p:set>
                                    <p:anim calcmode="lin" valueType="num">
                                      <p:cBhvr additive="base">
                                        <p:cTn id="59" dur="500" fill="hold"/>
                                        <p:tgtEl>
                                          <p:spTgt spid="52"/>
                                        </p:tgtEl>
                                        <p:attrNameLst>
                                          <p:attrName>ppt_x</p:attrName>
                                        </p:attrNameLst>
                                      </p:cBhvr>
                                      <p:tavLst>
                                        <p:tav tm="0">
                                          <p:val>
                                            <p:strVal val="0-#ppt_w/2"/>
                                          </p:val>
                                        </p:tav>
                                        <p:tav tm="100000">
                                          <p:val>
                                            <p:strVal val="#ppt_x"/>
                                          </p:val>
                                        </p:tav>
                                      </p:tavLst>
                                    </p:anim>
                                    <p:anim calcmode="lin" valueType="num">
                                      <p:cBhvr additive="base">
                                        <p:cTn id="60" dur="500" fill="hold"/>
                                        <p:tgtEl>
                                          <p:spTgt spid="52"/>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anim calcmode="lin" valueType="num">
                                      <p:cBhvr additive="base">
                                        <p:cTn id="63" dur="500" fill="hold"/>
                                        <p:tgtEl>
                                          <p:spTgt spid="33"/>
                                        </p:tgtEl>
                                        <p:attrNameLst>
                                          <p:attrName>ppt_x</p:attrName>
                                        </p:attrNameLst>
                                      </p:cBhvr>
                                      <p:tavLst>
                                        <p:tav tm="0">
                                          <p:val>
                                            <p:strVal val="0-#ppt_w/2"/>
                                          </p:val>
                                        </p:tav>
                                        <p:tav tm="100000">
                                          <p:val>
                                            <p:strVal val="#ppt_x"/>
                                          </p:val>
                                        </p:tav>
                                      </p:tavLst>
                                    </p:anim>
                                    <p:anim calcmode="lin" valueType="num">
                                      <p:cBhvr additive="base">
                                        <p:cTn id="64" dur="500" fill="hold"/>
                                        <p:tgtEl>
                                          <p:spTgt spid="33"/>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anim calcmode="lin" valueType="num">
                                      <p:cBhvr additive="base">
                                        <p:cTn id="67" dur="500" fill="hold"/>
                                        <p:tgtEl>
                                          <p:spTgt spid="49"/>
                                        </p:tgtEl>
                                        <p:attrNameLst>
                                          <p:attrName>ppt_x</p:attrName>
                                        </p:attrNameLst>
                                      </p:cBhvr>
                                      <p:tavLst>
                                        <p:tav tm="0">
                                          <p:val>
                                            <p:strVal val="0-#ppt_w/2"/>
                                          </p:val>
                                        </p:tav>
                                        <p:tav tm="100000">
                                          <p:val>
                                            <p:strVal val="#ppt_x"/>
                                          </p:val>
                                        </p:tav>
                                      </p:tavLst>
                                    </p:anim>
                                    <p:anim calcmode="lin" valueType="num">
                                      <p:cBhvr additive="base">
                                        <p:cTn id="68" dur="500" fill="hold"/>
                                        <p:tgtEl>
                                          <p:spTgt spid="49"/>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72"/>
                                        </p:tgtEl>
                                        <p:attrNameLst>
                                          <p:attrName>style.visibility</p:attrName>
                                        </p:attrNameLst>
                                      </p:cBhvr>
                                      <p:to>
                                        <p:strVal val="visible"/>
                                      </p:to>
                                    </p:set>
                                    <p:anim calcmode="lin" valueType="num">
                                      <p:cBhvr additive="base">
                                        <p:cTn id="71" dur="500" fill="hold"/>
                                        <p:tgtEl>
                                          <p:spTgt spid="72"/>
                                        </p:tgtEl>
                                        <p:attrNameLst>
                                          <p:attrName>ppt_x</p:attrName>
                                        </p:attrNameLst>
                                      </p:cBhvr>
                                      <p:tavLst>
                                        <p:tav tm="0">
                                          <p:val>
                                            <p:strVal val="0-#ppt_w/2"/>
                                          </p:val>
                                        </p:tav>
                                        <p:tav tm="100000">
                                          <p:val>
                                            <p:strVal val="#ppt_x"/>
                                          </p:val>
                                        </p:tav>
                                      </p:tavLst>
                                    </p:anim>
                                    <p:anim calcmode="lin" valueType="num">
                                      <p:cBhvr additive="base">
                                        <p:cTn id="72" dur="500" fill="hold"/>
                                        <p:tgtEl>
                                          <p:spTgt spid="72"/>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74"/>
                                        </p:tgtEl>
                                        <p:attrNameLst>
                                          <p:attrName>style.visibility</p:attrName>
                                        </p:attrNameLst>
                                      </p:cBhvr>
                                      <p:to>
                                        <p:strVal val="visible"/>
                                      </p:to>
                                    </p:set>
                                    <p:anim calcmode="lin" valueType="num">
                                      <p:cBhvr additive="base">
                                        <p:cTn id="75" dur="500" fill="hold"/>
                                        <p:tgtEl>
                                          <p:spTgt spid="74"/>
                                        </p:tgtEl>
                                        <p:attrNameLst>
                                          <p:attrName>ppt_x</p:attrName>
                                        </p:attrNameLst>
                                      </p:cBhvr>
                                      <p:tavLst>
                                        <p:tav tm="0">
                                          <p:val>
                                            <p:strVal val="0-#ppt_w/2"/>
                                          </p:val>
                                        </p:tav>
                                        <p:tav tm="100000">
                                          <p:val>
                                            <p:strVal val="#ppt_x"/>
                                          </p:val>
                                        </p:tav>
                                      </p:tavLst>
                                    </p:anim>
                                    <p:anim calcmode="lin" valueType="num">
                                      <p:cBhvr additive="base">
                                        <p:cTn id="76"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12" fill="hold" grpId="0" nodeType="clickEffect">
                                  <p:stCondLst>
                                    <p:cond delay="0"/>
                                  </p:stCondLst>
                                  <p:childTnLst>
                                    <p:set>
                                      <p:cBhvr>
                                        <p:cTn id="80" dur="1" fill="hold">
                                          <p:stCondLst>
                                            <p:cond delay="0"/>
                                          </p:stCondLst>
                                        </p:cTn>
                                        <p:tgtEl>
                                          <p:spTgt spid="95"/>
                                        </p:tgtEl>
                                        <p:attrNameLst>
                                          <p:attrName>style.visibility</p:attrName>
                                        </p:attrNameLst>
                                      </p:cBhvr>
                                      <p:to>
                                        <p:strVal val="visible"/>
                                      </p:to>
                                    </p:set>
                                    <p:anim calcmode="lin" valueType="num">
                                      <p:cBhvr additive="base">
                                        <p:cTn id="81" dur="500" fill="hold"/>
                                        <p:tgtEl>
                                          <p:spTgt spid="95"/>
                                        </p:tgtEl>
                                        <p:attrNameLst>
                                          <p:attrName>ppt_x</p:attrName>
                                        </p:attrNameLst>
                                      </p:cBhvr>
                                      <p:tavLst>
                                        <p:tav tm="0">
                                          <p:val>
                                            <p:strVal val="0-#ppt_w/2"/>
                                          </p:val>
                                        </p:tav>
                                        <p:tav tm="100000">
                                          <p:val>
                                            <p:strVal val="#ppt_x"/>
                                          </p:val>
                                        </p:tav>
                                      </p:tavLst>
                                    </p:anim>
                                    <p:anim calcmode="lin" valueType="num">
                                      <p:cBhvr additive="base">
                                        <p:cTn id="82"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2" fill="hold" grpId="0" nodeType="clickEffect">
                                  <p:stCondLst>
                                    <p:cond delay="0"/>
                                  </p:stCondLst>
                                  <p:childTnLst>
                                    <p:set>
                                      <p:cBhvr>
                                        <p:cTn id="86" dur="1" fill="hold">
                                          <p:stCondLst>
                                            <p:cond delay="0"/>
                                          </p:stCondLst>
                                        </p:cTn>
                                        <p:tgtEl>
                                          <p:spTgt spid="4"/>
                                        </p:tgtEl>
                                        <p:attrNameLst>
                                          <p:attrName>style.visibility</p:attrName>
                                        </p:attrNameLst>
                                      </p:cBhvr>
                                      <p:to>
                                        <p:strVal val="visible"/>
                                      </p:to>
                                    </p:set>
                                    <p:anim calcmode="lin" valueType="num">
                                      <p:cBhvr additive="base">
                                        <p:cTn id="87" dur="500" fill="hold"/>
                                        <p:tgtEl>
                                          <p:spTgt spid="4"/>
                                        </p:tgtEl>
                                        <p:attrNameLst>
                                          <p:attrName>ppt_x</p:attrName>
                                        </p:attrNameLst>
                                      </p:cBhvr>
                                      <p:tavLst>
                                        <p:tav tm="0">
                                          <p:val>
                                            <p:strVal val="1+#ppt_w/2"/>
                                          </p:val>
                                        </p:tav>
                                        <p:tav tm="100000">
                                          <p:val>
                                            <p:strVal val="#ppt_x"/>
                                          </p:val>
                                        </p:tav>
                                      </p:tavLst>
                                    </p:anim>
                                    <p:anim calcmode="lin" valueType="num">
                                      <p:cBhvr additive="base">
                                        <p:cTn id="8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1" grpId="0"/>
      <p:bldP spid="62" grpId="0" animBg="1"/>
      <p:bldP spid="64" grpId="0"/>
      <p:bldP spid="65" grpId="0" animBg="1"/>
      <p:bldP spid="67" grpId="0"/>
      <p:bldP spid="68" grpId="0" animBg="1"/>
      <p:bldP spid="70" grpId="0"/>
      <p:bldP spid="53" grpId="0" animBg="1"/>
      <p:bldP spid="55" grpId="0"/>
      <p:bldP spid="56" grpId="0" animBg="1"/>
      <p:bldP spid="58" grpId="0"/>
      <p:bldP spid="50" grpId="0" animBg="1"/>
      <p:bldP spid="52" grpId="0"/>
      <p:bldP spid="33" grpId="0" animBg="1"/>
      <p:bldGraphic spid="4" grpId="0">
        <p:bldAsOne/>
      </p:bldGraphic>
      <p:bldP spid="49" grpId="0"/>
      <p:bldP spid="72" grpId="0" animBg="1"/>
      <p:bldP spid="74" grpId="0"/>
      <p:bldP spid="9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8497B0"/>
        </a:solidFill>
        <a:effectLst/>
      </p:bgPr>
    </p:bg>
    <p:spTree>
      <p:nvGrpSpPr>
        <p:cNvPr id="1" name=""/>
        <p:cNvGrpSpPr/>
        <p:nvPr/>
      </p:nvGrpSpPr>
      <p:grpSpPr>
        <a:xfrm>
          <a:off x="0" y="0"/>
          <a:ext cx="0" cy="0"/>
          <a:chOff x="0" y="0"/>
          <a:chExt cx="0" cy="0"/>
        </a:xfrm>
      </p:grpSpPr>
      <p:pic>
        <p:nvPicPr>
          <p:cNvPr id="1030" name="Picture 6" descr="Smooth Background&quot; Images – Browse 5,282 Stock Photos, Vectors, and Video |  Adobe Stock">
            <a:extLst>
              <a:ext uri="{FF2B5EF4-FFF2-40B4-BE49-F238E27FC236}">
                <a16:creationId xmlns:a16="http://schemas.microsoft.com/office/drawing/2014/main" id="{2FDC7448-5449-BF76-963E-09895826B8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8824" y="400050"/>
            <a:ext cx="7872414" cy="828675"/>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Shape 12">
            <a:extLst>
              <a:ext uri="{FF2B5EF4-FFF2-40B4-BE49-F238E27FC236}">
                <a16:creationId xmlns:a16="http://schemas.microsoft.com/office/drawing/2014/main" id="{C9A69D34-F62F-ECFC-38D1-CC86173E638F}"/>
              </a:ext>
            </a:extLst>
          </p:cNvPr>
          <p:cNvSpPr/>
          <p:nvPr/>
        </p:nvSpPr>
        <p:spPr>
          <a:xfrm>
            <a:off x="1976436" y="400050"/>
            <a:ext cx="7977189" cy="828675"/>
          </a:xfrm>
          <a:custGeom>
            <a:avLst/>
            <a:gdLst/>
            <a:ahLst/>
            <a:cxnLst/>
            <a:rect l="l" t="t" r="r" b="b"/>
            <a:pathLst>
              <a:path w="7977189" h="828675">
                <a:moveTo>
                  <a:pt x="3534729" y="174664"/>
                </a:moveTo>
                <a:cubicBezTo>
                  <a:pt x="3584437" y="174366"/>
                  <a:pt x="3620007" y="178831"/>
                  <a:pt x="3641438" y="188058"/>
                </a:cubicBezTo>
                <a:cubicBezTo>
                  <a:pt x="3671799" y="201155"/>
                  <a:pt x="3696654" y="225860"/>
                  <a:pt x="3716001" y="262174"/>
                </a:cubicBezTo>
                <a:cubicBezTo>
                  <a:pt x="3740409" y="308609"/>
                  <a:pt x="3752613" y="370670"/>
                  <a:pt x="3752613" y="448358"/>
                </a:cubicBezTo>
                <a:cubicBezTo>
                  <a:pt x="3752613" y="544799"/>
                  <a:pt x="3734754" y="615939"/>
                  <a:pt x="3699035" y="661778"/>
                </a:cubicBezTo>
                <a:cubicBezTo>
                  <a:pt x="3672841" y="695711"/>
                  <a:pt x="3634890" y="712677"/>
                  <a:pt x="3585181" y="712677"/>
                </a:cubicBezTo>
                <a:cubicBezTo>
                  <a:pt x="3570001" y="712677"/>
                  <a:pt x="3558392" y="710445"/>
                  <a:pt x="3550356" y="705980"/>
                </a:cubicBezTo>
                <a:cubicBezTo>
                  <a:pt x="3544700" y="703003"/>
                  <a:pt x="3540682" y="698687"/>
                  <a:pt x="3538301" y="693032"/>
                </a:cubicBezTo>
                <a:cubicBezTo>
                  <a:pt x="3535920" y="687376"/>
                  <a:pt x="3534729" y="672047"/>
                  <a:pt x="3534729" y="647044"/>
                </a:cubicBezTo>
                <a:close/>
                <a:moveTo>
                  <a:pt x="2163129" y="172878"/>
                </a:moveTo>
                <a:lnTo>
                  <a:pt x="2210903" y="172878"/>
                </a:lnTo>
                <a:cubicBezTo>
                  <a:pt x="2258825" y="172878"/>
                  <a:pt x="2293577" y="183891"/>
                  <a:pt x="2315157" y="205917"/>
                </a:cubicBezTo>
                <a:cubicBezTo>
                  <a:pt x="2336737" y="227944"/>
                  <a:pt x="2347527" y="262026"/>
                  <a:pt x="2347527" y="308162"/>
                </a:cubicBezTo>
                <a:cubicBezTo>
                  <a:pt x="2347527" y="340012"/>
                  <a:pt x="2341648" y="365833"/>
                  <a:pt x="2329891" y="385627"/>
                </a:cubicBezTo>
                <a:cubicBezTo>
                  <a:pt x="2318133" y="405422"/>
                  <a:pt x="2301986" y="419114"/>
                  <a:pt x="2281447" y="426704"/>
                </a:cubicBezTo>
                <a:cubicBezTo>
                  <a:pt x="2260909" y="434294"/>
                  <a:pt x="2229953" y="438089"/>
                  <a:pt x="2188579" y="438089"/>
                </a:cubicBezTo>
                <a:lnTo>
                  <a:pt x="2163129" y="438089"/>
                </a:lnTo>
                <a:close/>
                <a:moveTo>
                  <a:pt x="6584068" y="160376"/>
                </a:moveTo>
                <a:cubicBezTo>
                  <a:pt x="6614131" y="160376"/>
                  <a:pt x="6640697" y="168562"/>
                  <a:pt x="6663765" y="184933"/>
                </a:cubicBezTo>
                <a:cubicBezTo>
                  <a:pt x="6686834" y="201304"/>
                  <a:pt x="6705809" y="229358"/>
                  <a:pt x="6720692" y="269095"/>
                </a:cubicBezTo>
                <a:cubicBezTo>
                  <a:pt x="6735575" y="308832"/>
                  <a:pt x="6743016" y="368735"/>
                  <a:pt x="6743016" y="448805"/>
                </a:cubicBezTo>
                <a:cubicBezTo>
                  <a:pt x="6743016" y="516075"/>
                  <a:pt x="6735724" y="570621"/>
                  <a:pt x="6721138" y="612441"/>
                </a:cubicBezTo>
                <a:cubicBezTo>
                  <a:pt x="6706554" y="654262"/>
                  <a:pt x="6686164" y="684698"/>
                  <a:pt x="6659970" y="703748"/>
                </a:cubicBezTo>
                <a:cubicBezTo>
                  <a:pt x="6639432" y="718630"/>
                  <a:pt x="6613834" y="726072"/>
                  <a:pt x="6583175" y="726072"/>
                </a:cubicBezTo>
                <a:cubicBezTo>
                  <a:pt x="6537634" y="726072"/>
                  <a:pt x="6502212" y="708808"/>
                  <a:pt x="6476912" y="674280"/>
                </a:cubicBezTo>
                <a:cubicBezTo>
                  <a:pt x="6440598" y="624869"/>
                  <a:pt x="6422440" y="548520"/>
                  <a:pt x="6422440" y="445233"/>
                </a:cubicBezTo>
                <a:cubicBezTo>
                  <a:pt x="6422440" y="358317"/>
                  <a:pt x="6434198" y="291642"/>
                  <a:pt x="6457712" y="245208"/>
                </a:cubicBezTo>
                <a:cubicBezTo>
                  <a:pt x="6486586" y="188653"/>
                  <a:pt x="6528704" y="160376"/>
                  <a:pt x="6584068" y="160376"/>
                </a:cubicBezTo>
                <a:close/>
                <a:moveTo>
                  <a:pt x="2935993" y="160376"/>
                </a:moveTo>
                <a:cubicBezTo>
                  <a:pt x="2966056" y="160376"/>
                  <a:pt x="2992622" y="168562"/>
                  <a:pt x="3015691" y="184933"/>
                </a:cubicBezTo>
                <a:cubicBezTo>
                  <a:pt x="3038759" y="201304"/>
                  <a:pt x="3057735" y="229358"/>
                  <a:pt x="3072617" y="269095"/>
                </a:cubicBezTo>
                <a:cubicBezTo>
                  <a:pt x="3087500" y="308832"/>
                  <a:pt x="3094942" y="368735"/>
                  <a:pt x="3094942" y="448805"/>
                </a:cubicBezTo>
                <a:cubicBezTo>
                  <a:pt x="3094942" y="516075"/>
                  <a:pt x="3087649" y="570621"/>
                  <a:pt x="3073064" y="612441"/>
                </a:cubicBezTo>
                <a:cubicBezTo>
                  <a:pt x="3058479" y="654262"/>
                  <a:pt x="3038089" y="684698"/>
                  <a:pt x="3011895" y="703748"/>
                </a:cubicBezTo>
                <a:cubicBezTo>
                  <a:pt x="2991357" y="718630"/>
                  <a:pt x="2965759" y="726072"/>
                  <a:pt x="2935100" y="726072"/>
                </a:cubicBezTo>
                <a:cubicBezTo>
                  <a:pt x="2889559" y="726072"/>
                  <a:pt x="2854138" y="708808"/>
                  <a:pt x="2828837" y="674280"/>
                </a:cubicBezTo>
                <a:cubicBezTo>
                  <a:pt x="2792523" y="624869"/>
                  <a:pt x="2774366" y="548520"/>
                  <a:pt x="2774366" y="445233"/>
                </a:cubicBezTo>
                <a:cubicBezTo>
                  <a:pt x="2774366" y="358317"/>
                  <a:pt x="2786123" y="291642"/>
                  <a:pt x="2809638" y="245208"/>
                </a:cubicBezTo>
                <a:cubicBezTo>
                  <a:pt x="2838511" y="188653"/>
                  <a:pt x="2880629" y="160376"/>
                  <a:pt x="2935993" y="160376"/>
                </a:cubicBezTo>
                <a:close/>
                <a:moveTo>
                  <a:pt x="6952864" y="140284"/>
                </a:moveTo>
                <a:lnTo>
                  <a:pt x="6952864" y="156804"/>
                </a:lnTo>
                <a:cubicBezTo>
                  <a:pt x="6971318" y="157399"/>
                  <a:pt x="6985457" y="160227"/>
                  <a:pt x="6995280" y="165287"/>
                </a:cubicBezTo>
                <a:cubicBezTo>
                  <a:pt x="7005102" y="170348"/>
                  <a:pt x="7016414" y="180914"/>
                  <a:pt x="7029212" y="196988"/>
                </a:cubicBezTo>
                <a:lnTo>
                  <a:pt x="7042160" y="213061"/>
                </a:lnTo>
                <a:lnTo>
                  <a:pt x="7042160" y="640347"/>
                </a:lnTo>
                <a:cubicBezTo>
                  <a:pt x="7042160" y="672494"/>
                  <a:pt x="7035612" y="695264"/>
                  <a:pt x="7022516" y="708659"/>
                </a:cubicBezTo>
                <a:cubicBezTo>
                  <a:pt x="7009418" y="722053"/>
                  <a:pt x="6986202" y="728900"/>
                  <a:pt x="6952864" y="729197"/>
                </a:cubicBezTo>
                <a:lnTo>
                  <a:pt x="6952864" y="745717"/>
                </a:lnTo>
                <a:lnTo>
                  <a:pt x="7167623" y="745717"/>
                </a:lnTo>
                <a:lnTo>
                  <a:pt x="7167623" y="729197"/>
                </a:lnTo>
                <a:lnTo>
                  <a:pt x="7153336" y="729197"/>
                </a:lnTo>
                <a:cubicBezTo>
                  <a:pt x="7132797" y="729197"/>
                  <a:pt x="7114566" y="723095"/>
                  <a:pt x="7098641" y="710891"/>
                </a:cubicBezTo>
                <a:cubicBezTo>
                  <a:pt x="7082716" y="698687"/>
                  <a:pt x="7074754" y="675173"/>
                  <a:pt x="7074754" y="640347"/>
                </a:cubicBezTo>
                <a:lnTo>
                  <a:pt x="7074754" y="255477"/>
                </a:lnTo>
                <a:lnTo>
                  <a:pt x="7484180" y="759558"/>
                </a:lnTo>
                <a:lnTo>
                  <a:pt x="7499360" y="759558"/>
                </a:lnTo>
                <a:lnTo>
                  <a:pt x="7499360" y="255477"/>
                </a:lnTo>
                <a:cubicBezTo>
                  <a:pt x="7499360" y="226902"/>
                  <a:pt x="7501816" y="206736"/>
                  <a:pt x="7506728" y="194979"/>
                </a:cubicBezTo>
                <a:cubicBezTo>
                  <a:pt x="7511639" y="183221"/>
                  <a:pt x="7518485" y="174738"/>
                  <a:pt x="7527266" y="169529"/>
                </a:cubicBezTo>
                <a:cubicBezTo>
                  <a:pt x="7536047" y="164320"/>
                  <a:pt x="7553236" y="160078"/>
                  <a:pt x="7578835" y="156804"/>
                </a:cubicBezTo>
                <a:lnTo>
                  <a:pt x="7578835" y="140284"/>
                </a:lnTo>
                <a:lnTo>
                  <a:pt x="7378810" y="140284"/>
                </a:lnTo>
                <a:lnTo>
                  <a:pt x="7378810" y="156804"/>
                </a:lnTo>
                <a:cubicBezTo>
                  <a:pt x="7412445" y="156209"/>
                  <a:pt x="7436406" y="164543"/>
                  <a:pt x="7450694" y="181807"/>
                </a:cubicBezTo>
                <a:cubicBezTo>
                  <a:pt x="7461112" y="194606"/>
                  <a:pt x="7466321" y="219163"/>
                  <a:pt x="7466321" y="255477"/>
                </a:cubicBezTo>
                <a:lnTo>
                  <a:pt x="7466321" y="515778"/>
                </a:lnTo>
                <a:lnTo>
                  <a:pt x="7167623" y="140284"/>
                </a:lnTo>
                <a:close/>
                <a:moveTo>
                  <a:pt x="5891422" y="140284"/>
                </a:moveTo>
                <a:lnTo>
                  <a:pt x="5891422" y="156804"/>
                </a:lnTo>
                <a:lnTo>
                  <a:pt x="5911514" y="156804"/>
                </a:lnTo>
                <a:cubicBezTo>
                  <a:pt x="5928480" y="156804"/>
                  <a:pt x="5941949" y="159706"/>
                  <a:pt x="5951921" y="165511"/>
                </a:cubicBezTo>
                <a:cubicBezTo>
                  <a:pt x="5961892" y="171315"/>
                  <a:pt x="5968515" y="178087"/>
                  <a:pt x="5971789" y="185826"/>
                </a:cubicBezTo>
                <a:cubicBezTo>
                  <a:pt x="5975063" y="193565"/>
                  <a:pt x="5976700" y="212912"/>
                  <a:pt x="5976700" y="243869"/>
                </a:cubicBezTo>
                <a:lnTo>
                  <a:pt x="5976700" y="642133"/>
                </a:lnTo>
                <a:cubicBezTo>
                  <a:pt x="5976700" y="672494"/>
                  <a:pt x="5975063" y="691246"/>
                  <a:pt x="5971789" y="698390"/>
                </a:cubicBezTo>
                <a:cubicBezTo>
                  <a:pt x="5967622" y="708510"/>
                  <a:pt x="5961669" y="715654"/>
                  <a:pt x="5953930" y="719821"/>
                </a:cubicBezTo>
                <a:cubicBezTo>
                  <a:pt x="5943214" y="726072"/>
                  <a:pt x="5929075" y="729197"/>
                  <a:pt x="5911514" y="729197"/>
                </a:cubicBezTo>
                <a:lnTo>
                  <a:pt x="5891422" y="729197"/>
                </a:lnTo>
                <a:lnTo>
                  <a:pt x="5891422" y="745717"/>
                </a:lnTo>
                <a:lnTo>
                  <a:pt x="6207979" y="745717"/>
                </a:lnTo>
                <a:lnTo>
                  <a:pt x="6207979" y="729197"/>
                </a:lnTo>
                <a:lnTo>
                  <a:pt x="6187888" y="729197"/>
                </a:lnTo>
                <a:cubicBezTo>
                  <a:pt x="6170921" y="729197"/>
                  <a:pt x="6157452" y="726295"/>
                  <a:pt x="6147481" y="720491"/>
                </a:cubicBezTo>
                <a:cubicBezTo>
                  <a:pt x="6137509" y="714686"/>
                  <a:pt x="6130812" y="707915"/>
                  <a:pt x="6127389" y="700176"/>
                </a:cubicBezTo>
                <a:cubicBezTo>
                  <a:pt x="6123966" y="692437"/>
                  <a:pt x="6122254" y="673089"/>
                  <a:pt x="6122254" y="642133"/>
                </a:cubicBezTo>
                <a:lnTo>
                  <a:pt x="6122254" y="243869"/>
                </a:lnTo>
                <a:cubicBezTo>
                  <a:pt x="6122254" y="213508"/>
                  <a:pt x="6123891" y="194755"/>
                  <a:pt x="6127166" y="187612"/>
                </a:cubicBezTo>
                <a:cubicBezTo>
                  <a:pt x="6131630" y="177491"/>
                  <a:pt x="6137732" y="170348"/>
                  <a:pt x="6145471" y="166180"/>
                </a:cubicBezTo>
                <a:cubicBezTo>
                  <a:pt x="6156187" y="159930"/>
                  <a:pt x="6170326" y="156804"/>
                  <a:pt x="6187888" y="156804"/>
                </a:cubicBezTo>
                <a:lnTo>
                  <a:pt x="6207979" y="156804"/>
                </a:lnTo>
                <a:lnTo>
                  <a:pt x="6207979" y="140284"/>
                </a:lnTo>
                <a:close/>
                <a:moveTo>
                  <a:pt x="5296556" y="140284"/>
                </a:moveTo>
                <a:lnTo>
                  <a:pt x="5296556" y="304144"/>
                </a:lnTo>
                <a:lnTo>
                  <a:pt x="5313522" y="304144"/>
                </a:lnTo>
                <a:cubicBezTo>
                  <a:pt x="5320368" y="259496"/>
                  <a:pt x="5336739" y="225116"/>
                  <a:pt x="5362636" y="201006"/>
                </a:cubicBezTo>
                <a:cubicBezTo>
                  <a:pt x="5381090" y="183742"/>
                  <a:pt x="5410707" y="175110"/>
                  <a:pt x="5451486" y="175110"/>
                </a:cubicBezTo>
                <a:lnTo>
                  <a:pt x="5495241" y="175110"/>
                </a:lnTo>
                <a:lnTo>
                  <a:pt x="5495241" y="642133"/>
                </a:lnTo>
                <a:cubicBezTo>
                  <a:pt x="5495241" y="672494"/>
                  <a:pt x="5493604" y="691246"/>
                  <a:pt x="5490330" y="698390"/>
                </a:cubicBezTo>
                <a:cubicBezTo>
                  <a:pt x="5485865" y="708510"/>
                  <a:pt x="5479763" y="715654"/>
                  <a:pt x="5472024" y="719821"/>
                </a:cubicBezTo>
                <a:cubicBezTo>
                  <a:pt x="5461309" y="726072"/>
                  <a:pt x="5447170" y="729197"/>
                  <a:pt x="5429608" y="729197"/>
                </a:cubicBezTo>
                <a:lnTo>
                  <a:pt x="5409516" y="729197"/>
                </a:lnTo>
                <a:lnTo>
                  <a:pt x="5409516" y="745717"/>
                </a:lnTo>
                <a:lnTo>
                  <a:pt x="5726520" y="745717"/>
                </a:lnTo>
                <a:lnTo>
                  <a:pt x="5726520" y="729197"/>
                </a:lnTo>
                <a:lnTo>
                  <a:pt x="5706429" y="729197"/>
                </a:lnTo>
                <a:cubicBezTo>
                  <a:pt x="5689164" y="729197"/>
                  <a:pt x="5675547" y="726295"/>
                  <a:pt x="5665575" y="720491"/>
                </a:cubicBezTo>
                <a:cubicBezTo>
                  <a:pt x="5655604" y="714686"/>
                  <a:pt x="5648906" y="707915"/>
                  <a:pt x="5645483" y="700176"/>
                </a:cubicBezTo>
                <a:cubicBezTo>
                  <a:pt x="5642060" y="692437"/>
                  <a:pt x="5640349" y="673089"/>
                  <a:pt x="5640349" y="642133"/>
                </a:cubicBezTo>
                <a:lnTo>
                  <a:pt x="5640349" y="175110"/>
                </a:lnTo>
                <a:lnTo>
                  <a:pt x="5685444" y="175110"/>
                </a:lnTo>
                <a:cubicBezTo>
                  <a:pt x="5713721" y="175110"/>
                  <a:pt x="5733515" y="177789"/>
                  <a:pt x="5744826" y="183147"/>
                </a:cubicBezTo>
                <a:cubicBezTo>
                  <a:pt x="5765067" y="192969"/>
                  <a:pt x="5780991" y="206141"/>
                  <a:pt x="5792600" y="222661"/>
                </a:cubicBezTo>
                <a:cubicBezTo>
                  <a:pt x="5804209" y="239181"/>
                  <a:pt x="5814775" y="266342"/>
                  <a:pt x="5824300" y="304144"/>
                </a:cubicBezTo>
                <a:lnTo>
                  <a:pt x="5840374" y="304144"/>
                </a:lnTo>
                <a:lnTo>
                  <a:pt x="5840374" y="140284"/>
                </a:lnTo>
                <a:close/>
                <a:moveTo>
                  <a:pt x="3970497" y="140284"/>
                </a:moveTo>
                <a:lnTo>
                  <a:pt x="3970497" y="156804"/>
                </a:lnTo>
                <a:cubicBezTo>
                  <a:pt x="3996096" y="156506"/>
                  <a:pt x="4013658" y="158888"/>
                  <a:pt x="4023183" y="163948"/>
                </a:cubicBezTo>
                <a:cubicBezTo>
                  <a:pt x="4032708" y="169008"/>
                  <a:pt x="4039405" y="175780"/>
                  <a:pt x="4043274" y="184263"/>
                </a:cubicBezTo>
                <a:cubicBezTo>
                  <a:pt x="4047144" y="192746"/>
                  <a:pt x="4049079" y="214401"/>
                  <a:pt x="4049079" y="249226"/>
                </a:cubicBezTo>
                <a:lnTo>
                  <a:pt x="4049079" y="545692"/>
                </a:lnTo>
                <a:cubicBezTo>
                  <a:pt x="4049079" y="595996"/>
                  <a:pt x="4057115" y="636031"/>
                  <a:pt x="4073189" y="665796"/>
                </a:cubicBezTo>
                <a:cubicBezTo>
                  <a:pt x="4089262" y="695562"/>
                  <a:pt x="4116795" y="719970"/>
                  <a:pt x="4155788" y="739020"/>
                </a:cubicBezTo>
                <a:cubicBezTo>
                  <a:pt x="4184363" y="753010"/>
                  <a:pt x="4224845" y="760005"/>
                  <a:pt x="4277232" y="760005"/>
                </a:cubicBezTo>
                <a:cubicBezTo>
                  <a:pt x="4340038" y="760005"/>
                  <a:pt x="4389597" y="746759"/>
                  <a:pt x="4425912" y="720268"/>
                </a:cubicBezTo>
                <a:cubicBezTo>
                  <a:pt x="4462226" y="693776"/>
                  <a:pt x="4485071" y="664755"/>
                  <a:pt x="4494447" y="633203"/>
                </a:cubicBezTo>
                <a:cubicBezTo>
                  <a:pt x="4503823" y="601651"/>
                  <a:pt x="4508511" y="550306"/>
                  <a:pt x="4508511" y="479166"/>
                </a:cubicBezTo>
                <a:lnTo>
                  <a:pt x="4508511" y="249226"/>
                </a:lnTo>
                <a:cubicBezTo>
                  <a:pt x="4508511" y="224521"/>
                  <a:pt x="4510446" y="207406"/>
                  <a:pt x="4514316" y="197881"/>
                </a:cubicBezTo>
                <a:cubicBezTo>
                  <a:pt x="4519376" y="184189"/>
                  <a:pt x="4527561" y="173919"/>
                  <a:pt x="4538872" y="167073"/>
                </a:cubicBezTo>
                <a:cubicBezTo>
                  <a:pt x="4550183" y="160227"/>
                  <a:pt x="4564322" y="156804"/>
                  <a:pt x="4581288" y="156804"/>
                </a:cubicBezTo>
                <a:lnTo>
                  <a:pt x="4593790" y="156804"/>
                </a:lnTo>
                <a:lnTo>
                  <a:pt x="4593790" y="140284"/>
                </a:lnTo>
                <a:lnTo>
                  <a:pt x="4384388" y="140284"/>
                </a:lnTo>
                <a:lnTo>
                  <a:pt x="4384388" y="156804"/>
                </a:lnTo>
                <a:cubicBezTo>
                  <a:pt x="4408796" y="156804"/>
                  <a:pt x="4427698" y="160227"/>
                  <a:pt x="4441092" y="167073"/>
                </a:cubicBezTo>
                <a:cubicBezTo>
                  <a:pt x="4449724" y="171538"/>
                  <a:pt x="4456868" y="179575"/>
                  <a:pt x="4462523" y="191183"/>
                </a:cubicBezTo>
                <a:cubicBezTo>
                  <a:pt x="4468179" y="202792"/>
                  <a:pt x="4471007" y="222140"/>
                  <a:pt x="4471007" y="249226"/>
                </a:cubicBezTo>
                <a:lnTo>
                  <a:pt x="4471007" y="496132"/>
                </a:lnTo>
                <a:cubicBezTo>
                  <a:pt x="4471007" y="560426"/>
                  <a:pt x="4465277" y="605521"/>
                  <a:pt x="4453817" y="631417"/>
                </a:cubicBezTo>
                <a:cubicBezTo>
                  <a:pt x="4442357" y="657313"/>
                  <a:pt x="4425093" y="677628"/>
                  <a:pt x="4402025" y="692362"/>
                </a:cubicBezTo>
                <a:cubicBezTo>
                  <a:pt x="4378956" y="707096"/>
                  <a:pt x="4351051" y="714463"/>
                  <a:pt x="4318309" y="714463"/>
                </a:cubicBezTo>
                <a:cubicBezTo>
                  <a:pt x="4289734" y="714463"/>
                  <a:pt x="4266070" y="708659"/>
                  <a:pt x="4247318" y="697050"/>
                </a:cubicBezTo>
                <a:cubicBezTo>
                  <a:pt x="4228565" y="685442"/>
                  <a:pt x="4215096" y="670857"/>
                  <a:pt x="4206911" y="653295"/>
                </a:cubicBezTo>
                <a:cubicBezTo>
                  <a:pt x="4198725" y="635733"/>
                  <a:pt x="4194633" y="599865"/>
                  <a:pt x="4194633" y="545692"/>
                </a:cubicBezTo>
                <a:lnTo>
                  <a:pt x="4194633" y="249226"/>
                </a:lnTo>
                <a:cubicBezTo>
                  <a:pt x="4194633" y="214698"/>
                  <a:pt x="4196493" y="193118"/>
                  <a:pt x="4200214" y="184486"/>
                </a:cubicBezTo>
                <a:cubicBezTo>
                  <a:pt x="4203934" y="175854"/>
                  <a:pt x="4210185" y="169082"/>
                  <a:pt x="4218966" y="164171"/>
                </a:cubicBezTo>
                <a:cubicBezTo>
                  <a:pt x="4227747" y="159260"/>
                  <a:pt x="4243895" y="156804"/>
                  <a:pt x="4267410" y="156804"/>
                </a:cubicBezTo>
                <a:lnTo>
                  <a:pt x="4283036" y="156804"/>
                </a:lnTo>
                <a:lnTo>
                  <a:pt x="4283036" y="140284"/>
                </a:lnTo>
                <a:close/>
                <a:moveTo>
                  <a:pt x="3303896" y="140284"/>
                </a:moveTo>
                <a:lnTo>
                  <a:pt x="3303896" y="156804"/>
                </a:lnTo>
                <a:lnTo>
                  <a:pt x="3323988" y="156804"/>
                </a:lnTo>
                <a:cubicBezTo>
                  <a:pt x="3340954" y="156804"/>
                  <a:pt x="3354423" y="159706"/>
                  <a:pt x="3364395" y="165511"/>
                </a:cubicBezTo>
                <a:cubicBezTo>
                  <a:pt x="3374366" y="171315"/>
                  <a:pt x="3380989" y="178087"/>
                  <a:pt x="3384264" y="185826"/>
                </a:cubicBezTo>
                <a:cubicBezTo>
                  <a:pt x="3387538" y="193565"/>
                  <a:pt x="3389175" y="212912"/>
                  <a:pt x="3389175" y="243869"/>
                </a:cubicBezTo>
                <a:lnTo>
                  <a:pt x="3389175" y="642133"/>
                </a:lnTo>
                <a:cubicBezTo>
                  <a:pt x="3389175" y="673387"/>
                  <a:pt x="3387835" y="692139"/>
                  <a:pt x="3385156" y="698390"/>
                </a:cubicBezTo>
                <a:cubicBezTo>
                  <a:pt x="3380692" y="707915"/>
                  <a:pt x="3373771" y="715431"/>
                  <a:pt x="3364395" y="720937"/>
                </a:cubicBezTo>
                <a:cubicBezTo>
                  <a:pt x="3355019" y="726444"/>
                  <a:pt x="3341550" y="729197"/>
                  <a:pt x="3323988" y="729197"/>
                </a:cubicBezTo>
                <a:lnTo>
                  <a:pt x="3303896" y="729197"/>
                </a:lnTo>
                <a:lnTo>
                  <a:pt x="3303896" y="745717"/>
                </a:lnTo>
                <a:lnTo>
                  <a:pt x="3574912" y="745717"/>
                </a:lnTo>
                <a:cubicBezTo>
                  <a:pt x="3613905" y="745717"/>
                  <a:pt x="3642480" y="743931"/>
                  <a:pt x="3660638" y="740359"/>
                </a:cubicBezTo>
                <a:cubicBezTo>
                  <a:pt x="3701714" y="732620"/>
                  <a:pt x="3736465" y="721681"/>
                  <a:pt x="3764891" y="707543"/>
                </a:cubicBezTo>
                <a:cubicBezTo>
                  <a:pt x="3793318" y="693404"/>
                  <a:pt x="3818395" y="674652"/>
                  <a:pt x="3840124" y="651286"/>
                </a:cubicBezTo>
                <a:cubicBezTo>
                  <a:pt x="3861853" y="627920"/>
                  <a:pt x="3879563" y="598303"/>
                  <a:pt x="3893256" y="562435"/>
                </a:cubicBezTo>
                <a:cubicBezTo>
                  <a:pt x="3906948" y="526568"/>
                  <a:pt x="3913794" y="487351"/>
                  <a:pt x="3913794" y="444787"/>
                </a:cubicBezTo>
                <a:cubicBezTo>
                  <a:pt x="3913794" y="383172"/>
                  <a:pt x="3899878" y="327956"/>
                  <a:pt x="3872048" y="279141"/>
                </a:cubicBezTo>
                <a:cubicBezTo>
                  <a:pt x="3844217" y="230325"/>
                  <a:pt x="3803364" y="193862"/>
                  <a:pt x="3749488" y="169752"/>
                </a:cubicBezTo>
                <a:cubicBezTo>
                  <a:pt x="3705435" y="150107"/>
                  <a:pt x="3647243" y="140284"/>
                  <a:pt x="3574912" y="140284"/>
                </a:cubicBezTo>
                <a:close/>
                <a:moveTo>
                  <a:pt x="1937208" y="140284"/>
                </a:moveTo>
                <a:lnTo>
                  <a:pt x="1937208" y="156804"/>
                </a:lnTo>
                <a:cubicBezTo>
                  <a:pt x="1964890" y="156804"/>
                  <a:pt x="1983791" y="159334"/>
                  <a:pt x="1993911" y="164394"/>
                </a:cubicBezTo>
                <a:cubicBezTo>
                  <a:pt x="2004032" y="169455"/>
                  <a:pt x="2011101" y="176226"/>
                  <a:pt x="2015119" y="184709"/>
                </a:cubicBezTo>
                <a:cubicBezTo>
                  <a:pt x="2019138" y="193193"/>
                  <a:pt x="2021147" y="213805"/>
                  <a:pt x="2021147" y="246548"/>
                </a:cubicBezTo>
                <a:lnTo>
                  <a:pt x="2021147" y="639454"/>
                </a:lnTo>
                <a:cubicBezTo>
                  <a:pt x="2021147" y="672196"/>
                  <a:pt x="2019138" y="692734"/>
                  <a:pt x="2015119" y="701069"/>
                </a:cubicBezTo>
                <a:cubicBezTo>
                  <a:pt x="2011101" y="709403"/>
                  <a:pt x="2004106" y="716175"/>
                  <a:pt x="1994135" y="721384"/>
                </a:cubicBezTo>
                <a:cubicBezTo>
                  <a:pt x="1984163" y="726593"/>
                  <a:pt x="1965188" y="729197"/>
                  <a:pt x="1937208" y="729197"/>
                </a:cubicBezTo>
                <a:lnTo>
                  <a:pt x="1937208" y="745717"/>
                </a:lnTo>
                <a:lnTo>
                  <a:pt x="2247068" y="745717"/>
                </a:lnTo>
                <a:lnTo>
                  <a:pt x="2247068" y="729197"/>
                </a:lnTo>
                <a:cubicBezTo>
                  <a:pt x="2219386" y="729197"/>
                  <a:pt x="2200485" y="726667"/>
                  <a:pt x="2190365" y="721607"/>
                </a:cubicBezTo>
                <a:cubicBezTo>
                  <a:pt x="2180244" y="716547"/>
                  <a:pt x="2173175" y="709775"/>
                  <a:pt x="2169157" y="701292"/>
                </a:cubicBezTo>
                <a:cubicBezTo>
                  <a:pt x="2165138" y="692809"/>
                  <a:pt x="2163129" y="672196"/>
                  <a:pt x="2163129" y="639454"/>
                </a:cubicBezTo>
                <a:lnTo>
                  <a:pt x="2163129" y="469790"/>
                </a:lnTo>
                <a:lnTo>
                  <a:pt x="2202866" y="469790"/>
                </a:lnTo>
                <a:lnTo>
                  <a:pt x="2397979" y="745717"/>
                </a:lnTo>
                <a:lnTo>
                  <a:pt x="2588628" y="745717"/>
                </a:lnTo>
                <a:lnTo>
                  <a:pt x="2588628" y="729197"/>
                </a:lnTo>
                <a:cubicBezTo>
                  <a:pt x="2572555" y="728304"/>
                  <a:pt x="2558416" y="723244"/>
                  <a:pt x="2546212" y="714017"/>
                </a:cubicBezTo>
                <a:cubicBezTo>
                  <a:pt x="2538176" y="707468"/>
                  <a:pt x="2524632" y="690948"/>
                  <a:pt x="2505582" y="664457"/>
                </a:cubicBezTo>
                <a:lnTo>
                  <a:pt x="2360028" y="459521"/>
                </a:lnTo>
                <a:cubicBezTo>
                  <a:pt x="2396938" y="450293"/>
                  <a:pt x="2425662" y="436452"/>
                  <a:pt x="2446200" y="417997"/>
                </a:cubicBezTo>
                <a:cubicBezTo>
                  <a:pt x="2478347" y="388827"/>
                  <a:pt x="2494420" y="351918"/>
                  <a:pt x="2494420" y="307269"/>
                </a:cubicBezTo>
                <a:cubicBezTo>
                  <a:pt x="2494420" y="270658"/>
                  <a:pt x="2483704" y="238734"/>
                  <a:pt x="2462273" y="211498"/>
                </a:cubicBezTo>
                <a:cubicBezTo>
                  <a:pt x="2440842" y="184263"/>
                  <a:pt x="2413160" y="165585"/>
                  <a:pt x="2379227" y="155465"/>
                </a:cubicBezTo>
                <a:cubicBezTo>
                  <a:pt x="2345294" y="145344"/>
                  <a:pt x="2291716" y="140284"/>
                  <a:pt x="2218493" y="140284"/>
                </a:cubicBezTo>
                <a:close/>
                <a:moveTo>
                  <a:pt x="1343681" y="140284"/>
                </a:moveTo>
                <a:lnTo>
                  <a:pt x="1343681" y="304144"/>
                </a:lnTo>
                <a:lnTo>
                  <a:pt x="1360647" y="304144"/>
                </a:lnTo>
                <a:cubicBezTo>
                  <a:pt x="1367494" y="259496"/>
                  <a:pt x="1383865" y="225116"/>
                  <a:pt x="1409761" y="201006"/>
                </a:cubicBezTo>
                <a:cubicBezTo>
                  <a:pt x="1428216" y="183742"/>
                  <a:pt x="1457832" y="175110"/>
                  <a:pt x="1498611" y="175110"/>
                </a:cubicBezTo>
                <a:lnTo>
                  <a:pt x="1542367" y="175110"/>
                </a:lnTo>
                <a:lnTo>
                  <a:pt x="1542367" y="642133"/>
                </a:lnTo>
                <a:cubicBezTo>
                  <a:pt x="1542367" y="672494"/>
                  <a:pt x="1540730" y="691246"/>
                  <a:pt x="1537456" y="698390"/>
                </a:cubicBezTo>
                <a:cubicBezTo>
                  <a:pt x="1532991" y="708510"/>
                  <a:pt x="1526889" y="715654"/>
                  <a:pt x="1519150" y="719821"/>
                </a:cubicBezTo>
                <a:cubicBezTo>
                  <a:pt x="1508434" y="726072"/>
                  <a:pt x="1494295" y="729197"/>
                  <a:pt x="1476734" y="729197"/>
                </a:cubicBezTo>
                <a:lnTo>
                  <a:pt x="1456642" y="729197"/>
                </a:lnTo>
                <a:lnTo>
                  <a:pt x="1456642" y="745717"/>
                </a:lnTo>
                <a:lnTo>
                  <a:pt x="1773646" y="745717"/>
                </a:lnTo>
                <a:lnTo>
                  <a:pt x="1773646" y="729197"/>
                </a:lnTo>
                <a:lnTo>
                  <a:pt x="1753554" y="729197"/>
                </a:lnTo>
                <a:cubicBezTo>
                  <a:pt x="1736290" y="729197"/>
                  <a:pt x="1722672" y="726295"/>
                  <a:pt x="1712701" y="720491"/>
                </a:cubicBezTo>
                <a:cubicBezTo>
                  <a:pt x="1702729" y="714686"/>
                  <a:pt x="1696032" y="707915"/>
                  <a:pt x="1692609" y="700176"/>
                </a:cubicBezTo>
                <a:cubicBezTo>
                  <a:pt x="1689186" y="692437"/>
                  <a:pt x="1687474" y="673089"/>
                  <a:pt x="1687474" y="642133"/>
                </a:cubicBezTo>
                <a:lnTo>
                  <a:pt x="1687474" y="175110"/>
                </a:lnTo>
                <a:lnTo>
                  <a:pt x="1732569" y="175110"/>
                </a:lnTo>
                <a:cubicBezTo>
                  <a:pt x="1760847" y="175110"/>
                  <a:pt x="1780641" y="177789"/>
                  <a:pt x="1791952" y="183147"/>
                </a:cubicBezTo>
                <a:cubicBezTo>
                  <a:pt x="1812192" y="192969"/>
                  <a:pt x="1828117" y="206141"/>
                  <a:pt x="1839726" y="222661"/>
                </a:cubicBezTo>
                <a:cubicBezTo>
                  <a:pt x="1851334" y="239181"/>
                  <a:pt x="1861901" y="266342"/>
                  <a:pt x="1871426" y="304144"/>
                </a:cubicBezTo>
                <a:lnTo>
                  <a:pt x="1887499" y="304144"/>
                </a:lnTo>
                <a:lnTo>
                  <a:pt x="1887499" y="140284"/>
                </a:lnTo>
                <a:close/>
                <a:moveTo>
                  <a:pt x="666364" y="140284"/>
                </a:moveTo>
                <a:lnTo>
                  <a:pt x="666364" y="156804"/>
                </a:lnTo>
                <a:cubicBezTo>
                  <a:pt x="684819" y="157399"/>
                  <a:pt x="698958" y="160227"/>
                  <a:pt x="708780" y="165287"/>
                </a:cubicBezTo>
                <a:cubicBezTo>
                  <a:pt x="718603" y="170348"/>
                  <a:pt x="729914" y="180914"/>
                  <a:pt x="742713" y="196988"/>
                </a:cubicBezTo>
                <a:lnTo>
                  <a:pt x="755661" y="213061"/>
                </a:lnTo>
                <a:lnTo>
                  <a:pt x="755661" y="640347"/>
                </a:lnTo>
                <a:cubicBezTo>
                  <a:pt x="755661" y="672494"/>
                  <a:pt x="749113" y="695264"/>
                  <a:pt x="736016" y="708659"/>
                </a:cubicBezTo>
                <a:cubicBezTo>
                  <a:pt x="722919" y="722053"/>
                  <a:pt x="699702" y="728900"/>
                  <a:pt x="666364" y="729197"/>
                </a:cubicBezTo>
                <a:lnTo>
                  <a:pt x="666364" y="745717"/>
                </a:lnTo>
                <a:lnTo>
                  <a:pt x="881123" y="745717"/>
                </a:lnTo>
                <a:lnTo>
                  <a:pt x="881123" y="729197"/>
                </a:lnTo>
                <a:lnTo>
                  <a:pt x="866836" y="729197"/>
                </a:lnTo>
                <a:cubicBezTo>
                  <a:pt x="846298" y="729197"/>
                  <a:pt x="828066" y="723095"/>
                  <a:pt x="812141" y="710891"/>
                </a:cubicBezTo>
                <a:cubicBezTo>
                  <a:pt x="796217" y="698687"/>
                  <a:pt x="788255" y="675173"/>
                  <a:pt x="788255" y="640347"/>
                </a:cubicBezTo>
                <a:lnTo>
                  <a:pt x="788255" y="255477"/>
                </a:lnTo>
                <a:lnTo>
                  <a:pt x="1197681" y="759558"/>
                </a:lnTo>
                <a:lnTo>
                  <a:pt x="1212861" y="759558"/>
                </a:lnTo>
                <a:lnTo>
                  <a:pt x="1212861" y="255477"/>
                </a:lnTo>
                <a:cubicBezTo>
                  <a:pt x="1212861" y="226902"/>
                  <a:pt x="1215317" y="206736"/>
                  <a:pt x="1220228" y="194979"/>
                </a:cubicBezTo>
                <a:cubicBezTo>
                  <a:pt x="1225140" y="183221"/>
                  <a:pt x="1231986" y="174738"/>
                  <a:pt x="1240766" y="169529"/>
                </a:cubicBezTo>
                <a:cubicBezTo>
                  <a:pt x="1249547" y="164320"/>
                  <a:pt x="1266737" y="160078"/>
                  <a:pt x="1292335" y="156804"/>
                </a:cubicBezTo>
                <a:lnTo>
                  <a:pt x="1292335" y="140284"/>
                </a:lnTo>
                <a:lnTo>
                  <a:pt x="1092311" y="140284"/>
                </a:lnTo>
                <a:lnTo>
                  <a:pt x="1092311" y="156804"/>
                </a:lnTo>
                <a:cubicBezTo>
                  <a:pt x="1125946" y="156209"/>
                  <a:pt x="1149907" y="164543"/>
                  <a:pt x="1164195" y="181807"/>
                </a:cubicBezTo>
                <a:cubicBezTo>
                  <a:pt x="1174612" y="194606"/>
                  <a:pt x="1179821" y="219163"/>
                  <a:pt x="1179821" y="255477"/>
                </a:cubicBezTo>
                <a:lnTo>
                  <a:pt x="1179821" y="515778"/>
                </a:lnTo>
                <a:lnTo>
                  <a:pt x="881123" y="140284"/>
                </a:lnTo>
                <a:close/>
                <a:moveTo>
                  <a:pt x="319297" y="140284"/>
                </a:moveTo>
                <a:lnTo>
                  <a:pt x="319297" y="156804"/>
                </a:lnTo>
                <a:lnTo>
                  <a:pt x="339389" y="156804"/>
                </a:lnTo>
                <a:cubicBezTo>
                  <a:pt x="356355" y="156804"/>
                  <a:pt x="369824" y="159706"/>
                  <a:pt x="379796" y="165511"/>
                </a:cubicBezTo>
                <a:cubicBezTo>
                  <a:pt x="389767" y="171315"/>
                  <a:pt x="396390" y="178087"/>
                  <a:pt x="399664" y="185826"/>
                </a:cubicBezTo>
                <a:cubicBezTo>
                  <a:pt x="402938" y="193565"/>
                  <a:pt x="404576" y="212912"/>
                  <a:pt x="404576" y="243869"/>
                </a:cubicBezTo>
                <a:lnTo>
                  <a:pt x="404576" y="642133"/>
                </a:lnTo>
                <a:cubicBezTo>
                  <a:pt x="404576" y="672494"/>
                  <a:pt x="402938" y="691246"/>
                  <a:pt x="399664" y="698390"/>
                </a:cubicBezTo>
                <a:cubicBezTo>
                  <a:pt x="395497" y="708510"/>
                  <a:pt x="389544" y="715654"/>
                  <a:pt x="381805" y="719821"/>
                </a:cubicBezTo>
                <a:cubicBezTo>
                  <a:pt x="371089" y="726072"/>
                  <a:pt x="356951" y="729197"/>
                  <a:pt x="339389" y="729197"/>
                </a:cubicBezTo>
                <a:lnTo>
                  <a:pt x="319297" y="729197"/>
                </a:lnTo>
                <a:lnTo>
                  <a:pt x="319297" y="745717"/>
                </a:lnTo>
                <a:lnTo>
                  <a:pt x="635854" y="745717"/>
                </a:lnTo>
                <a:lnTo>
                  <a:pt x="635854" y="729197"/>
                </a:lnTo>
                <a:lnTo>
                  <a:pt x="615763" y="729197"/>
                </a:lnTo>
                <a:cubicBezTo>
                  <a:pt x="598796" y="729197"/>
                  <a:pt x="585328" y="726295"/>
                  <a:pt x="575356" y="720491"/>
                </a:cubicBezTo>
                <a:cubicBezTo>
                  <a:pt x="565385" y="714686"/>
                  <a:pt x="558687" y="707915"/>
                  <a:pt x="555264" y="700176"/>
                </a:cubicBezTo>
                <a:cubicBezTo>
                  <a:pt x="551841" y="692437"/>
                  <a:pt x="550129" y="673089"/>
                  <a:pt x="550129" y="642133"/>
                </a:cubicBezTo>
                <a:lnTo>
                  <a:pt x="550129" y="243869"/>
                </a:lnTo>
                <a:cubicBezTo>
                  <a:pt x="550129" y="213508"/>
                  <a:pt x="551767" y="194755"/>
                  <a:pt x="555041" y="187612"/>
                </a:cubicBezTo>
                <a:cubicBezTo>
                  <a:pt x="559506" y="177491"/>
                  <a:pt x="565608" y="170348"/>
                  <a:pt x="573347" y="166180"/>
                </a:cubicBezTo>
                <a:cubicBezTo>
                  <a:pt x="584062" y="159930"/>
                  <a:pt x="598201" y="156804"/>
                  <a:pt x="615763" y="156804"/>
                </a:cubicBezTo>
                <a:lnTo>
                  <a:pt x="635854" y="156804"/>
                </a:lnTo>
                <a:lnTo>
                  <a:pt x="635854" y="140284"/>
                </a:lnTo>
                <a:close/>
                <a:moveTo>
                  <a:pt x="6578710" y="131801"/>
                </a:moveTo>
                <a:cubicBezTo>
                  <a:pt x="6489413" y="128229"/>
                  <a:pt x="6414180" y="156432"/>
                  <a:pt x="6353012" y="216410"/>
                </a:cubicBezTo>
                <a:cubicBezTo>
                  <a:pt x="6291844" y="276388"/>
                  <a:pt x="6261260" y="351322"/>
                  <a:pt x="6261260" y="441215"/>
                </a:cubicBezTo>
                <a:cubicBezTo>
                  <a:pt x="6261260" y="521284"/>
                  <a:pt x="6284775" y="590489"/>
                  <a:pt x="6331804" y="648830"/>
                </a:cubicBezTo>
                <a:cubicBezTo>
                  <a:pt x="6391336" y="722649"/>
                  <a:pt x="6475572" y="759558"/>
                  <a:pt x="6584514" y="759558"/>
                </a:cubicBezTo>
                <a:cubicBezTo>
                  <a:pt x="6693158" y="759558"/>
                  <a:pt x="6777246" y="720863"/>
                  <a:pt x="6836778" y="643472"/>
                </a:cubicBezTo>
                <a:cubicBezTo>
                  <a:pt x="6881724" y="585132"/>
                  <a:pt x="6904197" y="517564"/>
                  <a:pt x="6904197" y="440768"/>
                </a:cubicBezTo>
                <a:cubicBezTo>
                  <a:pt x="6904197" y="350876"/>
                  <a:pt x="6874060" y="276015"/>
                  <a:pt x="6813784" y="216187"/>
                </a:cubicBezTo>
                <a:cubicBezTo>
                  <a:pt x="6753508" y="156358"/>
                  <a:pt x="6675150" y="128229"/>
                  <a:pt x="6578710" y="131801"/>
                </a:cubicBezTo>
                <a:close/>
                <a:moveTo>
                  <a:pt x="2930635" y="131801"/>
                </a:moveTo>
                <a:cubicBezTo>
                  <a:pt x="2841338" y="128229"/>
                  <a:pt x="2766106" y="156432"/>
                  <a:pt x="2704937" y="216410"/>
                </a:cubicBezTo>
                <a:cubicBezTo>
                  <a:pt x="2643769" y="276388"/>
                  <a:pt x="2613185" y="351322"/>
                  <a:pt x="2613185" y="441215"/>
                </a:cubicBezTo>
                <a:cubicBezTo>
                  <a:pt x="2613185" y="521284"/>
                  <a:pt x="2636700" y="590489"/>
                  <a:pt x="2683729" y="648830"/>
                </a:cubicBezTo>
                <a:cubicBezTo>
                  <a:pt x="2743261" y="722649"/>
                  <a:pt x="2827497" y="759558"/>
                  <a:pt x="2936440" y="759558"/>
                </a:cubicBezTo>
                <a:cubicBezTo>
                  <a:pt x="3045084" y="759558"/>
                  <a:pt x="3129172" y="720863"/>
                  <a:pt x="3188703" y="643472"/>
                </a:cubicBezTo>
                <a:cubicBezTo>
                  <a:pt x="3233649" y="585132"/>
                  <a:pt x="3256122" y="517564"/>
                  <a:pt x="3256122" y="440768"/>
                </a:cubicBezTo>
                <a:cubicBezTo>
                  <a:pt x="3256122" y="350876"/>
                  <a:pt x="3225985" y="276015"/>
                  <a:pt x="3165709" y="216187"/>
                </a:cubicBezTo>
                <a:cubicBezTo>
                  <a:pt x="3105434" y="156358"/>
                  <a:pt x="3027076" y="128229"/>
                  <a:pt x="2930635" y="131801"/>
                </a:cubicBezTo>
                <a:close/>
                <a:moveTo>
                  <a:pt x="4973748" y="126443"/>
                </a:moveTo>
                <a:cubicBezTo>
                  <a:pt x="4916003" y="126443"/>
                  <a:pt x="4861457" y="140731"/>
                  <a:pt x="4810111" y="169306"/>
                </a:cubicBezTo>
                <a:cubicBezTo>
                  <a:pt x="4758766" y="197881"/>
                  <a:pt x="4717987" y="238064"/>
                  <a:pt x="4687775" y="289856"/>
                </a:cubicBezTo>
                <a:cubicBezTo>
                  <a:pt x="4657563" y="341649"/>
                  <a:pt x="4642457" y="396417"/>
                  <a:pt x="4642457" y="454163"/>
                </a:cubicBezTo>
                <a:cubicBezTo>
                  <a:pt x="4642457" y="508932"/>
                  <a:pt x="4656074" y="560575"/>
                  <a:pt x="4683310" y="609093"/>
                </a:cubicBezTo>
                <a:cubicBezTo>
                  <a:pt x="4710545" y="657611"/>
                  <a:pt x="4749241" y="694818"/>
                  <a:pt x="4799396" y="720714"/>
                </a:cubicBezTo>
                <a:cubicBezTo>
                  <a:pt x="4849551" y="746610"/>
                  <a:pt x="4906924" y="759558"/>
                  <a:pt x="4971516" y="759558"/>
                </a:cubicBezTo>
                <a:cubicBezTo>
                  <a:pt x="5020629" y="759558"/>
                  <a:pt x="5063566" y="751596"/>
                  <a:pt x="5100326" y="735671"/>
                </a:cubicBezTo>
                <a:cubicBezTo>
                  <a:pt x="5137087" y="719747"/>
                  <a:pt x="5172433" y="694074"/>
                  <a:pt x="5206366" y="658653"/>
                </a:cubicBezTo>
                <a:lnTo>
                  <a:pt x="5206366" y="606414"/>
                </a:lnTo>
                <a:cubicBezTo>
                  <a:pt x="5171243" y="647193"/>
                  <a:pt x="5137831" y="675917"/>
                  <a:pt x="5106130" y="692585"/>
                </a:cubicBezTo>
                <a:cubicBezTo>
                  <a:pt x="5074430" y="709254"/>
                  <a:pt x="5039530" y="717589"/>
                  <a:pt x="5001430" y="717589"/>
                </a:cubicBezTo>
                <a:cubicBezTo>
                  <a:pt x="4954996" y="717589"/>
                  <a:pt x="4917193" y="706203"/>
                  <a:pt x="4888023" y="683433"/>
                </a:cubicBezTo>
                <a:cubicBezTo>
                  <a:pt x="4858853" y="660662"/>
                  <a:pt x="4837421" y="627027"/>
                  <a:pt x="4823729" y="582527"/>
                </a:cubicBezTo>
                <a:cubicBezTo>
                  <a:pt x="4810037" y="538027"/>
                  <a:pt x="4803191" y="488691"/>
                  <a:pt x="4803191" y="434517"/>
                </a:cubicBezTo>
                <a:cubicBezTo>
                  <a:pt x="4803191" y="379451"/>
                  <a:pt x="4812567" y="329445"/>
                  <a:pt x="4831319" y="284499"/>
                </a:cubicBezTo>
                <a:cubicBezTo>
                  <a:pt x="4845905" y="249375"/>
                  <a:pt x="4868973" y="220949"/>
                  <a:pt x="4900525" y="199220"/>
                </a:cubicBezTo>
                <a:cubicBezTo>
                  <a:pt x="4932076" y="177491"/>
                  <a:pt x="4966753" y="166627"/>
                  <a:pt x="5004555" y="166627"/>
                </a:cubicBezTo>
                <a:cubicBezTo>
                  <a:pt x="5049799" y="166627"/>
                  <a:pt x="5090280" y="181212"/>
                  <a:pt x="5125999" y="210382"/>
                </a:cubicBezTo>
                <a:cubicBezTo>
                  <a:pt x="5161718" y="239553"/>
                  <a:pt x="5186125" y="281522"/>
                  <a:pt x="5199222" y="336291"/>
                </a:cubicBezTo>
                <a:lnTo>
                  <a:pt x="5216635" y="336291"/>
                </a:lnTo>
                <a:lnTo>
                  <a:pt x="5216635" y="126443"/>
                </a:lnTo>
                <a:lnTo>
                  <a:pt x="5199222" y="126443"/>
                </a:lnTo>
                <a:cubicBezTo>
                  <a:pt x="5197139" y="141624"/>
                  <a:pt x="5192599" y="152711"/>
                  <a:pt x="5185604" y="159706"/>
                </a:cubicBezTo>
                <a:cubicBezTo>
                  <a:pt x="5178610" y="166701"/>
                  <a:pt x="5170350" y="170199"/>
                  <a:pt x="5160825" y="170199"/>
                </a:cubicBezTo>
                <a:cubicBezTo>
                  <a:pt x="5153383" y="170199"/>
                  <a:pt x="5135970" y="164841"/>
                  <a:pt x="5108586" y="154125"/>
                </a:cubicBezTo>
                <a:cubicBezTo>
                  <a:pt x="5061259" y="135671"/>
                  <a:pt x="5016313" y="126443"/>
                  <a:pt x="4973748" y="126443"/>
                </a:cubicBezTo>
                <a:close/>
                <a:moveTo>
                  <a:pt x="0" y="0"/>
                </a:moveTo>
                <a:lnTo>
                  <a:pt x="7977189" y="0"/>
                </a:lnTo>
                <a:lnTo>
                  <a:pt x="7977189" y="828675"/>
                </a:lnTo>
                <a:lnTo>
                  <a:pt x="0" y="828675"/>
                </a:lnTo>
                <a:close/>
              </a:path>
            </a:pathLst>
          </a:cu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4" name="TextBox 13">
            <a:extLst>
              <a:ext uri="{FF2B5EF4-FFF2-40B4-BE49-F238E27FC236}">
                <a16:creationId xmlns:a16="http://schemas.microsoft.com/office/drawing/2014/main" id="{19779776-9BFC-B4FC-7C39-17F73518FE84}"/>
              </a:ext>
            </a:extLst>
          </p:cNvPr>
          <p:cNvSpPr txBox="1"/>
          <p:nvPr/>
        </p:nvSpPr>
        <p:spPr>
          <a:xfrm>
            <a:off x="923925" y="1743075"/>
            <a:ext cx="10344150" cy="2246769"/>
          </a:xfrm>
          <a:prstGeom prst="rect">
            <a:avLst/>
          </a:prstGeom>
          <a:noFill/>
        </p:spPr>
        <p:txBody>
          <a:bodyPr wrap="square" rtlCol="0">
            <a:spAutoFit/>
          </a:bodyPr>
          <a:lstStyle/>
          <a:p>
            <a:pPr algn="just"/>
            <a:r>
              <a:rPr lang="en-IN" sz="2000" dirty="0"/>
              <a:t>In this project, we have build a human drowsiness detection system that will detect if the eyes of the user are close for too long and infer if the user is sleepy or inactive.  The  drowsiness detection system can be used  as a user in a two ways:- </a:t>
            </a:r>
          </a:p>
          <a:p>
            <a:pPr marL="285750" indent="-285750" algn="just">
              <a:buFont typeface="Arial" panose="020B0604020202020204" pitchFamily="34" charset="0"/>
              <a:buChar char="•"/>
            </a:pPr>
            <a:r>
              <a:rPr lang="en-IN" sz="2000" dirty="0"/>
              <a:t>It can be a safety technology that can prevent accidents that are caused by drivers who fell asleep while driving.  </a:t>
            </a:r>
          </a:p>
          <a:p>
            <a:pPr marL="285750" indent="-285750" algn="just">
              <a:buFont typeface="Arial" panose="020B0604020202020204" pitchFamily="34" charset="0"/>
              <a:buChar char="•"/>
            </a:pPr>
            <a:r>
              <a:rPr lang="en-IN" sz="2000" dirty="0"/>
              <a:t>It can also be used by the students who are working on the laptop/pc for too long  and fell asleep while  doing work.</a:t>
            </a:r>
          </a:p>
        </p:txBody>
      </p:sp>
      <p:pic>
        <p:nvPicPr>
          <p:cNvPr id="1032" name="Picture 8" descr="Why do we yawn? | New Scientist">
            <a:extLst>
              <a:ext uri="{FF2B5EF4-FFF2-40B4-BE49-F238E27FC236}">
                <a16:creationId xmlns:a16="http://schemas.microsoft.com/office/drawing/2014/main" id="{04FDCD07-51D1-375A-5E8C-92BF736D31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242" r="5051"/>
          <a:stretch/>
        </p:blipFill>
        <p:spPr bwMode="auto">
          <a:xfrm>
            <a:off x="1566863" y="4200525"/>
            <a:ext cx="2000250"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Nodding Off GIFs | Tenor">
            <a:extLst>
              <a:ext uri="{FF2B5EF4-FFF2-40B4-BE49-F238E27FC236}">
                <a16:creationId xmlns:a16="http://schemas.microsoft.com/office/drawing/2014/main" id="{ADE68FAC-42A8-7971-893A-DBCAB0E064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0500" y="4200525"/>
            <a:ext cx="214312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ye detection - Gaze controlled keyboard with Python and Opencv p.1 -  Pysource">
            <a:extLst>
              <a:ext uri="{FF2B5EF4-FFF2-40B4-BE49-F238E27FC236}">
                <a16:creationId xmlns:a16="http://schemas.microsoft.com/office/drawing/2014/main" id="{D80B14D3-C270-C380-C730-3F84708576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2925" y="4200527"/>
            <a:ext cx="2857500" cy="174307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26D8FAEB-189A-5D84-C8EB-8E1DDAF59120}"/>
              </a:ext>
            </a:extLst>
          </p:cNvPr>
          <p:cNvSpPr txBox="1"/>
          <p:nvPr/>
        </p:nvSpPr>
        <p:spPr>
          <a:xfrm>
            <a:off x="1614486" y="5969615"/>
            <a:ext cx="2000249"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BABY YAWNING</a:t>
            </a:r>
            <a:endParaRPr lang="en-IN"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70E348FC-1EE5-C13E-D213-DD25ABC2AFC0}"/>
              </a:ext>
            </a:extLst>
          </p:cNvPr>
          <p:cNvSpPr txBox="1"/>
          <p:nvPr/>
        </p:nvSpPr>
        <p:spPr>
          <a:xfrm>
            <a:off x="7810500" y="6026412"/>
            <a:ext cx="224313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UNCLE NODDING</a:t>
            </a:r>
            <a:endParaRPr lang="en-IN"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C6FE5957-1B49-3B2E-523C-08ADCC3D97A1}"/>
              </a:ext>
            </a:extLst>
          </p:cNvPr>
          <p:cNvSpPr txBox="1"/>
          <p:nvPr/>
        </p:nvSpPr>
        <p:spPr>
          <a:xfrm>
            <a:off x="4802981" y="6012125"/>
            <a:ext cx="258603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EYE_DETECTION</a:t>
            </a:r>
            <a:endParaRPr lang="en-IN" dirty="0">
              <a:latin typeface="Times New Roman" panose="02020603050405020304" pitchFamily="18" charset="0"/>
              <a:cs typeface="Times New Roman" panose="02020603050405020304" pitchFamily="18" charset="0"/>
            </a:endParaRPr>
          </a:p>
        </p:txBody>
      </p:sp>
      <p:sp>
        <p:nvSpPr>
          <p:cNvPr id="19" name="Arrow: Chevron 18">
            <a:hlinkClick r:id="rId6" action="ppaction://hlinksldjump"/>
            <a:extLst>
              <a:ext uri="{FF2B5EF4-FFF2-40B4-BE49-F238E27FC236}">
                <a16:creationId xmlns:a16="http://schemas.microsoft.com/office/drawing/2014/main" id="{D92E5063-9CE2-E8E2-963D-B1DD53C710CF}"/>
              </a:ext>
            </a:extLst>
          </p:cNvPr>
          <p:cNvSpPr/>
          <p:nvPr/>
        </p:nvSpPr>
        <p:spPr>
          <a:xfrm>
            <a:off x="11479237" y="6239022"/>
            <a:ext cx="422031" cy="379827"/>
          </a:xfrm>
          <a:prstGeom prst="chevron">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260731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032"/>
                                        </p:tgtEl>
                                        <p:attrNameLst>
                                          <p:attrName>style.visibility</p:attrName>
                                        </p:attrNameLst>
                                      </p:cBhvr>
                                      <p:to>
                                        <p:strVal val="visible"/>
                                      </p:to>
                                    </p:set>
                                    <p:animEffect transition="in" filter="circle(in)">
                                      <p:cBhvr>
                                        <p:cTn id="12" dur="2000"/>
                                        <p:tgtEl>
                                          <p:spTgt spid="103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1036"/>
                                        </p:tgtEl>
                                        <p:attrNameLst>
                                          <p:attrName>style.visibility</p:attrName>
                                        </p:attrNameLst>
                                      </p:cBhvr>
                                      <p:to>
                                        <p:strVal val="visible"/>
                                      </p:to>
                                    </p:set>
                                    <p:animEffect transition="in" filter="circle(in)">
                                      <p:cBhvr>
                                        <p:cTn id="23" dur="2000"/>
                                        <p:tgtEl>
                                          <p:spTgt spid="1036"/>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ppt_x"/>
                                          </p:val>
                                        </p:tav>
                                        <p:tav tm="100000">
                                          <p:val>
                                            <p:strVal val="#ppt_x"/>
                                          </p:val>
                                        </p:tav>
                                      </p:tavLst>
                                    </p:anim>
                                    <p:anim calcmode="lin" valueType="num">
                                      <p:cBhvr additive="base">
                                        <p:cTn id="2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nodeType="clickEffect">
                                  <p:stCondLst>
                                    <p:cond delay="0"/>
                                  </p:stCondLst>
                                  <p:childTnLst>
                                    <p:set>
                                      <p:cBhvr>
                                        <p:cTn id="33" dur="1" fill="hold">
                                          <p:stCondLst>
                                            <p:cond delay="0"/>
                                          </p:stCondLst>
                                        </p:cTn>
                                        <p:tgtEl>
                                          <p:spTgt spid="1034"/>
                                        </p:tgtEl>
                                        <p:attrNameLst>
                                          <p:attrName>style.visibility</p:attrName>
                                        </p:attrNameLst>
                                      </p:cBhvr>
                                      <p:to>
                                        <p:strVal val="visible"/>
                                      </p:to>
                                    </p:set>
                                    <p:animEffect transition="in" filter="circle(in)">
                                      <p:cBhvr>
                                        <p:cTn id="34" dur="2000"/>
                                        <p:tgtEl>
                                          <p:spTgt spid="1034"/>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B4C7E7"/>
        </a:solidFill>
        <a:effectLst/>
      </p:bgPr>
    </p:bg>
    <p:spTree>
      <p:nvGrpSpPr>
        <p:cNvPr id="1" name=""/>
        <p:cNvGrpSpPr/>
        <p:nvPr/>
      </p:nvGrpSpPr>
      <p:grpSpPr>
        <a:xfrm>
          <a:off x="0" y="0"/>
          <a:ext cx="0" cy="0"/>
          <a:chOff x="0" y="0"/>
          <a:chExt cx="0" cy="0"/>
        </a:xfrm>
      </p:grpSpPr>
      <p:pic>
        <p:nvPicPr>
          <p:cNvPr id="2056" name="Picture 8" descr="Gold texture Golden smooth background - Stock Image - Everypixel">
            <a:extLst>
              <a:ext uri="{FF2B5EF4-FFF2-40B4-BE49-F238E27FC236}">
                <a16:creationId xmlns:a16="http://schemas.microsoft.com/office/drawing/2014/main" id="{6E5C15ED-B369-F349-375A-A6BAF19515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926" y="156322"/>
            <a:ext cx="9848849" cy="1143841"/>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Shape 4">
            <a:extLst>
              <a:ext uri="{FF2B5EF4-FFF2-40B4-BE49-F238E27FC236}">
                <a16:creationId xmlns:a16="http://schemas.microsoft.com/office/drawing/2014/main" id="{AAF95330-74D5-9CFD-B7F8-9570D21CD5DA}"/>
              </a:ext>
            </a:extLst>
          </p:cNvPr>
          <p:cNvSpPr/>
          <p:nvPr/>
        </p:nvSpPr>
        <p:spPr>
          <a:xfrm>
            <a:off x="923926" y="156322"/>
            <a:ext cx="10555311" cy="1200329"/>
          </a:xfrm>
          <a:custGeom>
            <a:avLst/>
            <a:gdLst/>
            <a:ahLst/>
            <a:cxnLst/>
            <a:rect l="l" t="t" r="r" b="b"/>
            <a:pathLst>
              <a:path w="10555311" h="1200329">
                <a:moveTo>
                  <a:pt x="3921707" y="641099"/>
                </a:moveTo>
                <a:lnTo>
                  <a:pt x="3921707" y="780849"/>
                </a:lnTo>
                <a:cubicBezTo>
                  <a:pt x="3902061" y="797518"/>
                  <a:pt x="3884797" y="805852"/>
                  <a:pt x="3869915" y="805852"/>
                </a:cubicBezTo>
                <a:cubicBezTo>
                  <a:pt x="3856520" y="805852"/>
                  <a:pt x="3846102" y="801834"/>
                  <a:pt x="3838661" y="793797"/>
                </a:cubicBezTo>
                <a:cubicBezTo>
                  <a:pt x="3828838" y="783379"/>
                  <a:pt x="3823927" y="771324"/>
                  <a:pt x="3823927" y="757632"/>
                </a:cubicBezTo>
                <a:cubicBezTo>
                  <a:pt x="3823927" y="741261"/>
                  <a:pt x="3829731" y="725038"/>
                  <a:pt x="3841340" y="708965"/>
                </a:cubicBezTo>
                <a:cubicBezTo>
                  <a:pt x="3858901" y="684855"/>
                  <a:pt x="3885690" y="662233"/>
                  <a:pt x="3921707" y="641099"/>
                </a:cubicBezTo>
                <a:close/>
                <a:moveTo>
                  <a:pt x="7945126" y="474114"/>
                </a:moveTo>
                <a:cubicBezTo>
                  <a:pt x="7955544" y="474114"/>
                  <a:pt x="7963878" y="476793"/>
                  <a:pt x="7970129" y="482151"/>
                </a:cubicBezTo>
                <a:cubicBezTo>
                  <a:pt x="7981142" y="491378"/>
                  <a:pt x="7989253" y="504921"/>
                  <a:pt x="7994462" y="522781"/>
                </a:cubicBezTo>
                <a:cubicBezTo>
                  <a:pt x="7999671" y="540640"/>
                  <a:pt x="8002276" y="573531"/>
                  <a:pt x="8002276" y="621454"/>
                </a:cubicBezTo>
                <a:lnTo>
                  <a:pt x="7880832" y="621454"/>
                </a:lnTo>
                <a:lnTo>
                  <a:pt x="7880832" y="605827"/>
                </a:lnTo>
                <a:cubicBezTo>
                  <a:pt x="7880832" y="559690"/>
                  <a:pt x="7889613" y="523376"/>
                  <a:pt x="7907174" y="496885"/>
                </a:cubicBezTo>
                <a:cubicBezTo>
                  <a:pt x="7916997" y="481704"/>
                  <a:pt x="7929648" y="474114"/>
                  <a:pt x="7945126" y="474114"/>
                </a:cubicBezTo>
                <a:close/>
                <a:moveTo>
                  <a:pt x="6821176" y="474114"/>
                </a:moveTo>
                <a:cubicBezTo>
                  <a:pt x="6831594" y="474114"/>
                  <a:pt x="6839928" y="476793"/>
                  <a:pt x="6846179" y="482151"/>
                </a:cubicBezTo>
                <a:cubicBezTo>
                  <a:pt x="6857192" y="491378"/>
                  <a:pt x="6865303" y="504921"/>
                  <a:pt x="6870512" y="522781"/>
                </a:cubicBezTo>
                <a:cubicBezTo>
                  <a:pt x="6875721" y="540640"/>
                  <a:pt x="6878326" y="573531"/>
                  <a:pt x="6878326" y="621454"/>
                </a:cubicBezTo>
                <a:lnTo>
                  <a:pt x="6756882" y="621454"/>
                </a:lnTo>
                <a:lnTo>
                  <a:pt x="6756882" y="605827"/>
                </a:lnTo>
                <a:cubicBezTo>
                  <a:pt x="6756882" y="559690"/>
                  <a:pt x="6765663" y="523376"/>
                  <a:pt x="6783225" y="496885"/>
                </a:cubicBezTo>
                <a:cubicBezTo>
                  <a:pt x="6793047" y="481704"/>
                  <a:pt x="6805698" y="474114"/>
                  <a:pt x="6821176" y="474114"/>
                </a:cubicBezTo>
                <a:close/>
                <a:moveTo>
                  <a:pt x="5535301" y="474114"/>
                </a:moveTo>
                <a:cubicBezTo>
                  <a:pt x="5545719" y="474114"/>
                  <a:pt x="5554053" y="476793"/>
                  <a:pt x="5560304" y="482151"/>
                </a:cubicBezTo>
                <a:cubicBezTo>
                  <a:pt x="5571317" y="491378"/>
                  <a:pt x="5579429" y="504921"/>
                  <a:pt x="5584638" y="522781"/>
                </a:cubicBezTo>
                <a:cubicBezTo>
                  <a:pt x="5589847" y="540640"/>
                  <a:pt x="5592451" y="573531"/>
                  <a:pt x="5592451" y="621454"/>
                </a:cubicBezTo>
                <a:lnTo>
                  <a:pt x="5471007" y="621454"/>
                </a:lnTo>
                <a:lnTo>
                  <a:pt x="5471007" y="605827"/>
                </a:lnTo>
                <a:cubicBezTo>
                  <a:pt x="5471007" y="559690"/>
                  <a:pt x="5479788" y="523376"/>
                  <a:pt x="5497350" y="496885"/>
                </a:cubicBezTo>
                <a:cubicBezTo>
                  <a:pt x="5507173" y="481704"/>
                  <a:pt x="5519823" y="474114"/>
                  <a:pt x="5535301" y="474114"/>
                </a:cubicBezTo>
                <a:close/>
                <a:moveTo>
                  <a:pt x="3058801" y="474114"/>
                </a:moveTo>
                <a:cubicBezTo>
                  <a:pt x="3069219" y="474114"/>
                  <a:pt x="3077554" y="476793"/>
                  <a:pt x="3083804" y="482151"/>
                </a:cubicBezTo>
                <a:cubicBezTo>
                  <a:pt x="3094818" y="491378"/>
                  <a:pt x="3102929" y="504921"/>
                  <a:pt x="3108138" y="522781"/>
                </a:cubicBezTo>
                <a:cubicBezTo>
                  <a:pt x="3113347" y="540640"/>
                  <a:pt x="3115951" y="573531"/>
                  <a:pt x="3115951" y="621454"/>
                </a:cubicBezTo>
                <a:lnTo>
                  <a:pt x="2994508" y="621454"/>
                </a:lnTo>
                <a:lnTo>
                  <a:pt x="2994508" y="605827"/>
                </a:lnTo>
                <a:cubicBezTo>
                  <a:pt x="2994508" y="559690"/>
                  <a:pt x="3003288" y="523376"/>
                  <a:pt x="3020850" y="496885"/>
                </a:cubicBezTo>
                <a:cubicBezTo>
                  <a:pt x="3030673" y="481704"/>
                  <a:pt x="3043323" y="474114"/>
                  <a:pt x="3058801" y="474114"/>
                </a:cubicBezTo>
                <a:close/>
                <a:moveTo>
                  <a:pt x="8144853" y="457594"/>
                </a:moveTo>
                <a:lnTo>
                  <a:pt x="8144853" y="474114"/>
                </a:lnTo>
                <a:cubicBezTo>
                  <a:pt x="8160034" y="478281"/>
                  <a:pt x="8171344" y="485127"/>
                  <a:pt x="8178786" y="494652"/>
                </a:cubicBezTo>
                <a:cubicBezTo>
                  <a:pt x="8190394" y="508642"/>
                  <a:pt x="8204533" y="538705"/>
                  <a:pt x="8221202" y="584842"/>
                </a:cubicBezTo>
                <a:lnTo>
                  <a:pt x="8332376" y="887559"/>
                </a:lnTo>
                <a:lnTo>
                  <a:pt x="8355594" y="887559"/>
                </a:lnTo>
                <a:lnTo>
                  <a:pt x="8467661" y="581270"/>
                </a:lnTo>
                <a:lnTo>
                  <a:pt x="8581961" y="887559"/>
                </a:lnTo>
                <a:lnTo>
                  <a:pt x="8607411" y="887559"/>
                </a:lnTo>
                <a:lnTo>
                  <a:pt x="8724390" y="555821"/>
                </a:lnTo>
                <a:cubicBezTo>
                  <a:pt x="8737189" y="518911"/>
                  <a:pt x="8747607" y="496513"/>
                  <a:pt x="8755644" y="488625"/>
                </a:cubicBezTo>
                <a:cubicBezTo>
                  <a:pt x="8763680" y="480737"/>
                  <a:pt x="8774545" y="475900"/>
                  <a:pt x="8788237" y="474114"/>
                </a:cubicBezTo>
                <a:lnTo>
                  <a:pt x="8788237" y="457594"/>
                </a:lnTo>
                <a:lnTo>
                  <a:pt x="8664561" y="457594"/>
                </a:lnTo>
                <a:lnTo>
                  <a:pt x="8664561" y="474114"/>
                </a:lnTo>
                <a:cubicBezTo>
                  <a:pt x="8680932" y="475305"/>
                  <a:pt x="8691945" y="478579"/>
                  <a:pt x="8697600" y="483937"/>
                </a:cubicBezTo>
                <a:cubicBezTo>
                  <a:pt x="8703256" y="489295"/>
                  <a:pt x="8706084" y="497778"/>
                  <a:pt x="8706084" y="509386"/>
                </a:cubicBezTo>
                <a:cubicBezTo>
                  <a:pt x="8706084" y="517125"/>
                  <a:pt x="8702214" y="531711"/>
                  <a:pt x="8694476" y="553142"/>
                </a:cubicBezTo>
                <a:lnTo>
                  <a:pt x="8640897" y="703161"/>
                </a:lnTo>
                <a:lnTo>
                  <a:pt x="8581961" y="540194"/>
                </a:lnTo>
                <a:cubicBezTo>
                  <a:pt x="8573329" y="517870"/>
                  <a:pt x="8569013" y="503433"/>
                  <a:pt x="8569013" y="496885"/>
                </a:cubicBezTo>
                <a:cubicBezTo>
                  <a:pt x="8569013" y="490039"/>
                  <a:pt x="8571246" y="484755"/>
                  <a:pt x="8575710" y="481035"/>
                </a:cubicBezTo>
                <a:cubicBezTo>
                  <a:pt x="8580176" y="477314"/>
                  <a:pt x="8590742" y="475007"/>
                  <a:pt x="8607411" y="474114"/>
                </a:cubicBezTo>
                <a:lnTo>
                  <a:pt x="8607411" y="457594"/>
                </a:lnTo>
                <a:lnTo>
                  <a:pt x="8393545" y="457594"/>
                </a:lnTo>
                <a:lnTo>
                  <a:pt x="8393545" y="474114"/>
                </a:lnTo>
                <a:cubicBezTo>
                  <a:pt x="8407534" y="476495"/>
                  <a:pt x="8417878" y="480737"/>
                  <a:pt x="8424576" y="486839"/>
                </a:cubicBezTo>
                <a:cubicBezTo>
                  <a:pt x="8431272" y="492941"/>
                  <a:pt x="8439086" y="507154"/>
                  <a:pt x="8448016" y="529478"/>
                </a:cubicBezTo>
                <a:lnTo>
                  <a:pt x="8452480" y="540194"/>
                </a:lnTo>
                <a:lnTo>
                  <a:pt x="8393545" y="703161"/>
                </a:lnTo>
                <a:lnTo>
                  <a:pt x="8332376" y="540194"/>
                </a:lnTo>
                <a:cubicBezTo>
                  <a:pt x="8322852" y="514893"/>
                  <a:pt x="8318089" y="499712"/>
                  <a:pt x="8318089" y="494652"/>
                </a:cubicBezTo>
                <a:cubicBezTo>
                  <a:pt x="8318089" y="489295"/>
                  <a:pt x="8320768" y="484532"/>
                  <a:pt x="8326126" y="480365"/>
                </a:cubicBezTo>
                <a:cubicBezTo>
                  <a:pt x="8331484" y="476198"/>
                  <a:pt x="8341306" y="474114"/>
                  <a:pt x="8355594" y="474114"/>
                </a:cubicBezTo>
                <a:lnTo>
                  <a:pt x="8355594" y="457594"/>
                </a:lnTo>
                <a:close/>
                <a:moveTo>
                  <a:pt x="7489265" y="457594"/>
                </a:moveTo>
                <a:lnTo>
                  <a:pt x="7489265" y="474114"/>
                </a:lnTo>
                <a:cubicBezTo>
                  <a:pt x="7508910" y="475305"/>
                  <a:pt x="7522156" y="479993"/>
                  <a:pt x="7529002" y="488178"/>
                </a:cubicBezTo>
                <a:cubicBezTo>
                  <a:pt x="7535848" y="496364"/>
                  <a:pt x="7539272" y="515191"/>
                  <a:pt x="7539272" y="544659"/>
                </a:cubicBezTo>
                <a:lnTo>
                  <a:pt x="7539272" y="788439"/>
                </a:lnTo>
                <a:cubicBezTo>
                  <a:pt x="7539272" y="817907"/>
                  <a:pt x="7536295" y="836064"/>
                  <a:pt x="7530342" y="842910"/>
                </a:cubicBezTo>
                <a:cubicBezTo>
                  <a:pt x="7521412" y="853030"/>
                  <a:pt x="7507720" y="858388"/>
                  <a:pt x="7489265" y="858984"/>
                </a:cubicBezTo>
                <a:lnTo>
                  <a:pt x="7489265" y="875057"/>
                </a:lnTo>
                <a:lnTo>
                  <a:pt x="7714740" y="875057"/>
                </a:lnTo>
                <a:lnTo>
                  <a:pt x="7714740" y="858984"/>
                </a:lnTo>
                <a:cubicBezTo>
                  <a:pt x="7694797" y="857793"/>
                  <a:pt x="7681402" y="853105"/>
                  <a:pt x="7674556" y="844919"/>
                </a:cubicBezTo>
                <a:cubicBezTo>
                  <a:pt x="7667710" y="836734"/>
                  <a:pt x="7664287" y="817907"/>
                  <a:pt x="7664287" y="788439"/>
                </a:cubicBezTo>
                <a:lnTo>
                  <a:pt x="7664287" y="457594"/>
                </a:lnTo>
                <a:close/>
                <a:moveTo>
                  <a:pt x="7021796" y="457594"/>
                </a:moveTo>
                <a:lnTo>
                  <a:pt x="7021796" y="474114"/>
                </a:lnTo>
                <a:cubicBezTo>
                  <a:pt x="7035191" y="476793"/>
                  <a:pt x="7045311" y="482002"/>
                  <a:pt x="7052157" y="489741"/>
                </a:cubicBezTo>
                <a:cubicBezTo>
                  <a:pt x="7061682" y="500159"/>
                  <a:pt x="7074928" y="524864"/>
                  <a:pt x="7091894" y="563857"/>
                </a:cubicBezTo>
                <a:lnTo>
                  <a:pt x="7232537" y="887559"/>
                </a:lnTo>
                <a:lnTo>
                  <a:pt x="7253522" y="887559"/>
                </a:lnTo>
                <a:lnTo>
                  <a:pt x="7392825" y="559839"/>
                </a:lnTo>
                <a:cubicBezTo>
                  <a:pt x="7409493" y="520548"/>
                  <a:pt x="7421995" y="496885"/>
                  <a:pt x="7430329" y="488848"/>
                </a:cubicBezTo>
                <a:cubicBezTo>
                  <a:pt x="7438664" y="480811"/>
                  <a:pt x="7449379" y="475900"/>
                  <a:pt x="7462476" y="474114"/>
                </a:cubicBezTo>
                <a:lnTo>
                  <a:pt x="7462476" y="457594"/>
                </a:lnTo>
                <a:lnTo>
                  <a:pt x="7325852" y="457594"/>
                </a:lnTo>
                <a:lnTo>
                  <a:pt x="7325852" y="474114"/>
                </a:lnTo>
                <a:cubicBezTo>
                  <a:pt x="7342818" y="474709"/>
                  <a:pt x="7354650" y="477909"/>
                  <a:pt x="7361348" y="483713"/>
                </a:cubicBezTo>
                <a:cubicBezTo>
                  <a:pt x="7368045" y="489518"/>
                  <a:pt x="7371393" y="497034"/>
                  <a:pt x="7371393" y="506261"/>
                </a:cubicBezTo>
                <a:cubicBezTo>
                  <a:pt x="7371393" y="522334"/>
                  <a:pt x="7363506" y="549719"/>
                  <a:pt x="7347730" y="588414"/>
                </a:cubicBezTo>
                <a:lnTo>
                  <a:pt x="7292812" y="723699"/>
                </a:lnTo>
                <a:lnTo>
                  <a:pt x="7224054" y="566983"/>
                </a:lnTo>
                <a:cubicBezTo>
                  <a:pt x="7210957" y="536622"/>
                  <a:pt x="7204408" y="515935"/>
                  <a:pt x="7204408" y="504921"/>
                </a:cubicBezTo>
                <a:cubicBezTo>
                  <a:pt x="7204408" y="495992"/>
                  <a:pt x="7207980" y="488253"/>
                  <a:pt x="7215124" y="481704"/>
                </a:cubicBezTo>
                <a:cubicBezTo>
                  <a:pt x="7220184" y="476644"/>
                  <a:pt x="7229709" y="474114"/>
                  <a:pt x="7243699" y="474114"/>
                </a:cubicBezTo>
                <a:lnTo>
                  <a:pt x="7243699" y="457594"/>
                </a:lnTo>
                <a:close/>
                <a:moveTo>
                  <a:pt x="4450642" y="457594"/>
                </a:moveTo>
                <a:lnTo>
                  <a:pt x="4450642" y="474114"/>
                </a:lnTo>
                <a:cubicBezTo>
                  <a:pt x="4469096" y="476495"/>
                  <a:pt x="4481226" y="481555"/>
                  <a:pt x="4487030" y="489295"/>
                </a:cubicBezTo>
                <a:cubicBezTo>
                  <a:pt x="4492834" y="497034"/>
                  <a:pt x="4495737" y="516679"/>
                  <a:pt x="4495737" y="548230"/>
                </a:cubicBezTo>
                <a:lnTo>
                  <a:pt x="4495737" y="713876"/>
                </a:lnTo>
                <a:cubicBezTo>
                  <a:pt x="4495737" y="762097"/>
                  <a:pt x="4498862" y="795880"/>
                  <a:pt x="4505113" y="815228"/>
                </a:cubicBezTo>
                <a:cubicBezTo>
                  <a:pt x="4511364" y="834576"/>
                  <a:pt x="4523642" y="851468"/>
                  <a:pt x="4541948" y="865904"/>
                </a:cubicBezTo>
                <a:cubicBezTo>
                  <a:pt x="4560254" y="880340"/>
                  <a:pt x="4581164" y="887559"/>
                  <a:pt x="4604679" y="887559"/>
                </a:cubicBezTo>
                <a:cubicBezTo>
                  <a:pt x="4629384" y="887559"/>
                  <a:pt x="4651709" y="882126"/>
                  <a:pt x="4671651" y="871262"/>
                </a:cubicBezTo>
                <a:cubicBezTo>
                  <a:pt x="4691594" y="860397"/>
                  <a:pt x="4711537" y="843059"/>
                  <a:pt x="4731480" y="819247"/>
                </a:cubicBezTo>
                <a:lnTo>
                  <a:pt x="4731480" y="875057"/>
                </a:lnTo>
                <a:lnTo>
                  <a:pt x="4901591" y="875057"/>
                </a:lnTo>
                <a:lnTo>
                  <a:pt x="4901591" y="858984"/>
                </a:lnTo>
                <a:cubicBezTo>
                  <a:pt x="4883434" y="856900"/>
                  <a:pt x="4871379" y="851914"/>
                  <a:pt x="4865426" y="844026"/>
                </a:cubicBezTo>
                <a:cubicBezTo>
                  <a:pt x="4859473" y="836139"/>
                  <a:pt x="4856496" y="816270"/>
                  <a:pt x="4856496" y="784421"/>
                </a:cubicBezTo>
                <a:lnTo>
                  <a:pt x="4856496" y="457594"/>
                </a:lnTo>
                <a:lnTo>
                  <a:pt x="4686385" y="457594"/>
                </a:lnTo>
                <a:lnTo>
                  <a:pt x="4686385" y="474114"/>
                </a:lnTo>
                <a:cubicBezTo>
                  <a:pt x="4704840" y="476495"/>
                  <a:pt x="4716970" y="481555"/>
                  <a:pt x="4722774" y="489295"/>
                </a:cubicBezTo>
                <a:cubicBezTo>
                  <a:pt x="4728578" y="497034"/>
                  <a:pt x="4731480" y="516679"/>
                  <a:pt x="4731480" y="548230"/>
                </a:cubicBezTo>
                <a:lnTo>
                  <a:pt x="4731480" y="771473"/>
                </a:lnTo>
                <a:cubicBezTo>
                  <a:pt x="4714812" y="794988"/>
                  <a:pt x="4700524" y="810614"/>
                  <a:pt x="4688618" y="818354"/>
                </a:cubicBezTo>
                <a:cubicBezTo>
                  <a:pt x="4679986" y="824009"/>
                  <a:pt x="4670312" y="826837"/>
                  <a:pt x="4659596" y="826837"/>
                </a:cubicBezTo>
                <a:cubicBezTo>
                  <a:pt x="4651560" y="826837"/>
                  <a:pt x="4644490" y="824604"/>
                  <a:pt x="4638388" y="820139"/>
                </a:cubicBezTo>
                <a:cubicBezTo>
                  <a:pt x="4632286" y="815675"/>
                  <a:pt x="4627822" y="809126"/>
                  <a:pt x="4624994" y="800494"/>
                </a:cubicBezTo>
                <a:cubicBezTo>
                  <a:pt x="4622166" y="791862"/>
                  <a:pt x="4620752" y="772663"/>
                  <a:pt x="4620752" y="742898"/>
                </a:cubicBezTo>
                <a:lnTo>
                  <a:pt x="4620752" y="457594"/>
                </a:lnTo>
                <a:close/>
                <a:moveTo>
                  <a:pt x="2298141" y="457594"/>
                </a:moveTo>
                <a:lnTo>
                  <a:pt x="2298141" y="474114"/>
                </a:lnTo>
                <a:cubicBezTo>
                  <a:pt x="2317786" y="475305"/>
                  <a:pt x="2331032" y="479993"/>
                  <a:pt x="2337878" y="488178"/>
                </a:cubicBezTo>
                <a:cubicBezTo>
                  <a:pt x="2344724" y="496364"/>
                  <a:pt x="2348147" y="515191"/>
                  <a:pt x="2348147" y="544659"/>
                </a:cubicBezTo>
                <a:lnTo>
                  <a:pt x="2348147" y="788439"/>
                </a:lnTo>
                <a:cubicBezTo>
                  <a:pt x="2348147" y="817907"/>
                  <a:pt x="2345170" y="836064"/>
                  <a:pt x="2339217" y="842910"/>
                </a:cubicBezTo>
                <a:cubicBezTo>
                  <a:pt x="2330288" y="853030"/>
                  <a:pt x="2316595" y="858388"/>
                  <a:pt x="2298141" y="858984"/>
                </a:cubicBezTo>
                <a:lnTo>
                  <a:pt x="2298141" y="875057"/>
                </a:lnTo>
                <a:lnTo>
                  <a:pt x="2523615" y="875057"/>
                </a:lnTo>
                <a:lnTo>
                  <a:pt x="2523615" y="858984"/>
                </a:lnTo>
                <a:cubicBezTo>
                  <a:pt x="2503672" y="857793"/>
                  <a:pt x="2490278" y="853105"/>
                  <a:pt x="2483432" y="844919"/>
                </a:cubicBezTo>
                <a:cubicBezTo>
                  <a:pt x="2476586" y="836734"/>
                  <a:pt x="2473163" y="817907"/>
                  <a:pt x="2473163" y="788439"/>
                </a:cubicBezTo>
                <a:lnTo>
                  <a:pt x="2473163" y="457594"/>
                </a:lnTo>
                <a:close/>
                <a:moveTo>
                  <a:pt x="7951823" y="445093"/>
                </a:moveTo>
                <a:cubicBezTo>
                  <a:pt x="7901222" y="445093"/>
                  <a:pt x="7857094" y="465705"/>
                  <a:pt x="7819440" y="506931"/>
                </a:cubicBezTo>
                <a:cubicBezTo>
                  <a:pt x="7781787" y="548156"/>
                  <a:pt x="7762960" y="603595"/>
                  <a:pt x="7762960" y="673246"/>
                </a:cubicBezTo>
                <a:cubicBezTo>
                  <a:pt x="7762960" y="730098"/>
                  <a:pt x="7775760" y="777723"/>
                  <a:pt x="7801358" y="816121"/>
                </a:cubicBezTo>
                <a:cubicBezTo>
                  <a:pt x="7833207" y="863746"/>
                  <a:pt x="7880088" y="887559"/>
                  <a:pt x="7942000" y="887559"/>
                </a:cubicBezTo>
                <a:cubicBezTo>
                  <a:pt x="7978016" y="887559"/>
                  <a:pt x="8009717" y="877959"/>
                  <a:pt x="8037102" y="858760"/>
                </a:cubicBezTo>
                <a:cubicBezTo>
                  <a:pt x="8064486" y="839562"/>
                  <a:pt x="8089489" y="806894"/>
                  <a:pt x="8112111" y="760757"/>
                </a:cubicBezTo>
                <a:lnTo>
                  <a:pt x="8096930" y="750934"/>
                </a:lnTo>
                <a:cubicBezTo>
                  <a:pt x="8080262" y="776830"/>
                  <a:pt x="8064634" y="794764"/>
                  <a:pt x="8050050" y="804736"/>
                </a:cubicBezTo>
                <a:cubicBezTo>
                  <a:pt x="8035464" y="814707"/>
                  <a:pt x="8019242" y="819693"/>
                  <a:pt x="8001382" y="819693"/>
                </a:cubicBezTo>
                <a:cubicBezTo>
                  <a:pt x="7972510" y="819693"/>
                  <a:pt x="7947804" y="807340"/>
                  <a:pt x="7927266" y="782635"/>
                </a:cubicBezTo>
                <a:cubicBezTo>
                  <a:pt x="7900477" y="750488"/>
                  <a:pt x="7885743" y="706732"/>
                  <a:pt x="7883064" y="651368"/>
                </a:cubicBezTo>
                <a:lnTo>
                  <a:pt x="8112111" y="651368"/>
                </a:lnTo>
                <a:cubicBezTo>
                  <a:pt x="8109730" y="583205"/>
                  <a:pt x="8092986" y="531785"/>
                  <a:pt x="8061882" y="497108"/>
                </a:cubicBezTo>
                <a:cubicBezTo>
                  <a:pt x="8030776" y="462431"/>
                  <a:pt x="7994090" y="445093"/>
                  <a:pt x="7951823" y="445093"/>
                </a:cubicBezTo>
                <a:close/>
                <a:moveTo>
                  <a:pt x="6827873" y="445093"/>
                </a:moveTo>
                <a:cubicBezTo>
                  <a:pt x="6777272" y="445093"/>
                  <a:pt x="6733144" y="465705"/>
                  <a:pt x="6695491" y="506931"/>
                </a:cubicBezTo>
                <a:cubicBezTo>
                  <a:pt x="6657837" y="548156"/>
                  <a:pt x="6639010" y="603595"/>
                  <a:pt x="6639010" y="673246"/>
                </a:cubicBezTo>
                <a:cubicBezTo>
                  <a:pt x="6639010" y="730098"/>
                  <a:pt x="6651810" y="777723"/>
                  <a:pt x="6677408" y="816121"/>
                </a:cubicBezTo>
                <a:cubicBezTo>
                  <a:pt x="6709257" y="863746"/>
                  <a:pt x="6756138" y="887559"/>
                  <a:pt x="6818051" y="887559"/>
                </a:cubicBezTo>
                <a:cubicBezTo>
                  <a:pt x="6854067" y="887559"/>
                  <a:pt x="6885767" y="877959"/>
                  <a:pt x="6913152" y="858760"/>
                </a:cubicBezTo>
                <a:cubicBezTo>
                  <a:pt x="6940536" y="839562"/>
                  <a:pt x="6965539" y="806894"/>
                  <a:pt x="6988161" y="760757"/>
                </a:cubicBezTo>
                <a:lnTo>
                  <a:pt x="6972981" y="750934"/>
                </a:lnTo>
                <a:cubicBezTo>
                  <a:pt x="6956312" y="776830"/>
                  <a:pt x="6940685" y="794764"/>
                  <a:pt x="6926100" y="804736"/>
                </a:cubicBezTo>
                <a:cubicBezTo>
                  <a:pt x="6911515" y="814707"/>
                  <a:pt x="6895292" y="819693"/>
                  <a:pt x="6877433" y="819693"/>
                </a:cubicBezTo>
                <a:cubicBezTo>
                  <a:pt x="6848560" y="819693"/>
                  <a:pt x="6823855" y="807340"/>
                  <a:pt x="6803317" y="782635"/>
                </a:cubicBezTo>
                <a:cubicBezTo>
                  <a:pt x="6776527" y="750488"/>
                  <a:pt x="6761793" y="706732"/>
                  <a:pt x="6759115" y="651368"/>
                </a:cubicBezTo>
                <a:lnTo>
                  <a:pt x="6988161" y="651368"/>
                </a:lnTo>
                <a:cubicBezTo>
                  <a:pt x="6985780" y="583205"/>
                  <a:pt x="6969037" y="531785"/>
                  <a:pt x="6937932" y="497108"/>
                </a:cubicBezTo>
                <a:cubicBezTo>
                  <a:pt x="6906826" y="462431"/>
                  <a:pt x="6870140" y="445093"/>
                  <a:pt x="6827873" y="445093"/>
                </a:cubicBezTo>
                <a:close/>
                <a:moveTo>
                  <a:pt x="5541998" y="445093"/>
                </a:moveTo>
                <a:cubicBezTo>
                  <a:pt x="5491397" y="445093"/>
                  <a:pt x="5447269" y="465705"/>
                  <a:pt x="5409616" y="506931"/>
                </a:cubicBezTo>
                <a:cubicBezTo>
                  <a:pt x="5371962" y="548156"/>
                  <a:pt x="5353135" y="603595"/>
                  <a:pt x="5353135" y="673246"/>
                </a:cubicBezTo>
                <a:cubicBezTo>
                  <a:pt x="5353135" y="730098"/>
                  <a:pt x="5365935" y="777723"/>
                  <a:pt x="5391533" y="816121"/>
                </a:cubicBezTo>
                <a:cubicBezTo>
                  <a:pt x="5423382" y="863746"/>
                  <a:pt x="5470263" y="887559"/>
                  <a:pt x="5532176" y="887559"/>
                </a:cubicBezTo>
                <a:cubicBezTo>
                  <a:pt x="5568192" y="887559"/>
                  <a:pt x="5599892" y="877959"/>
                  <a:pt x="5627277" y="858760"/>
                </a:cubicBezTo>
                <a:cubicBezTo>
                  <a:pt x="5654661" y="839562"/>
                  <a:pt x="5679664" y="806894"/>
                  <a:pt x="5702286" y="760757"/>
                </a:cubicBezTo>
                <a:lnTo>
                  <a:pt x="5687106" y="750934"/>
                </a:lnTo>
                <a:cubicBezTo>
                  <a:pt x="5670437" y="776830"/>
                  <a:pt x="5654810" y="794764"/>
                  <a:pt x="5640225" y="804736"/>
                </a:cubicBezTo>
                <a:cubicBezTo>
                  <a:pt x="5625640" y="814707"/>
                  <a:pt x="5609417" y="819693"/>
                  <a:pt x="5591558" y="819693"/>
                </a:cubicBezTo>
                <a:cubicBezTo>
                  <a:pt x="5562685" y="819693"/>
                  <a:pt x="5537980" y="807340"/>
                  <a:pt x="5517442" y="782635"/>
                </a:cubicBezTo>
                <a:cubicBezTo>
                  <a:pt x="5490653" y="750488"/>
                  <a:pt x="5475919" y="706732"/>
                  <a:pt x="5473240" y="651368"/>
                </a:cubicBezTo>
                <a:lnTo>
                  <a:pt x="5702286" y="651368"/>
                </a:lnTo>
                <a:cubicBezTo>
                  <a:pt x="5699905" y="583205"/>
                  <a:pt x="5683162" y="531785"/>
                  <a:pt x="5652057" y="497108"/>
                </a:cubicBezTo>
                <a:cubicBezTo>
                  <a:pt x="5620952" y="462431"/>
                  <a:pt x="5584266" y="445093"/>
                  <a:pt x="5541998" y="445093"/>
                </a:cubicBezTo>
                <a:close/>
                <a:moveTo>
                  <a:pt x="5264434" y="445093"/>
                </a:moveTo>
                <a:cubicBezTo>
                  <a:pt x="5245086" y="445093"/>
                  <a:pt x="5224994" y="452162"/>
                  <a:pt x="5204159" y="466301"/>
                </a:cubicBezTo>
                <a:cubicBezTo>
                  <a:pt x="5183323" y="480439"/>
                  <a:pt x="5159064" y="509089"/>
                  <a:pt x="5131382" y="552249"/>
                </a:cubicBezTo>
                <a:lnTo>
                  <a:pt x="5131382" y="457594"/>
                </a:lnTo>
                <a:lnTo>
                  <a:pt x="4960825" y="457594"/>
                </a:lnTo>
                <a:lnTo>
                  <a:pt x="4960825" y="474114"/>
                </a:lnTo>
                <a:cubicBezTo>
                  <a:pt x="4975112" y="475602"/>
                  <a:pt x="4985083" y="478281"/>
                  <a:pt x="4990739" y="482151"/>
                </a:cubicBezTo>
                <a:cubicBezTo>
                  <a:pt x="4996394" y="486020"/>
                  <a:pt x="5000710" y="492122"/>
                  <a:pt x="5003687" y="500457"/>
                </a:cubicBezTo>
                <a:cubicBezTo>
                  <a:pt x="5006068" y="507005"/>
                  <a:pt x="5007259" y="522186"/>
                  <a:pt x="5007259" y="545998"/>
                </a:cubicBezTo>
                <a:lnTo>
                  <a:pt x="5007259" y="776830"/>
                </a:lnTo>
                <a:cubicBezTo>
                  <a:pt x="5007259" y="813145"/>
                  <a:pt x="5004059" y="835543"/>
                  <a:pt x="4997659" y="844026"/>
                </a:cubicBezTo>
                <a:cubicBezTo>
                  <a:pt x="4991260" y="852510"/>
                  <a:pt x="4978982" y="857495"/>
                  <a:pt x="4960825" y="858984"/>
                </a:cubicBezTo>
                <a:lnTo>
                  <a:pt x="4960825" y="875057"/>
                </a:lnTo>
                <a:lnTo>
                  <a:pt x="5186299" y="875057"/>
                </a:lnTo>
                <a:lnTo>
                  <a:pt x="5186299" y="858984"/>
                </a:lnTo>
                <a:cubicBezTo>
                  <a:pt x="5169630" y="858091"/>
                  <a:pt x="5157799" y="855784"/>
                  <a:pt x="5150804" y="852063"/>
                </a:cubicBezTo>
                <a:cubicBezTo>
                  <a:pt x="5143809" y="848342"/>
                  <a:pt x="5138525" y="842464"/>
                  <a:pt x="5134953" y="834427"/>
                </a:cubicBezTo>
                <a:cubicBezTo>
                  <a:pt x="5132870" y="829664"/>
                  <a:pt x="5131828" y="818800"/>
                  <a:pt x="5131828" y="801834"/>
                </a:cubicBezTo>
                <a:lnTo>
                  <a:pt x="5131382" y="776830"/>
                </a:lnTo>
                <a:lnTo>
                  <a:pt x="5131382" y="680836"/>
                </a:lnTo>
                <a:cubicBezTo>
                  <a:pt x="5131382" y="646011"/>
                  <a:pt x="5136144" y="614161"/>
                  <a:pt x="5145669" y="585289"/>
                </a:cubicBezTo>
                <a:cubicBezTo>
                  <a:pt x="5151920" y="566536"/>
                  <a:pt x="5161147" y="552100"/>
                  <a:pt x="5173351" y="541980"/>
                </a:cubicBezTo>
                <a:cubicBezTo>
                  <a:pt x="5181090" y="535431"/>
                  <a:pt x="5189276" y="532157"/>
                  <a:pt x="5197908" y="532157"/>
                </a:cubicBezTo>
                <a:cubicBezTo>
                  <a:pt x="5201777" y="532157"/>
                  <a:pt x="5205200" y="533050"/>
                  <a:pt x="5208177" y="534836"/>
                </a:cubicBezTo>
                <a:cubicBezTo>
                  <a:pt x="5210260" y="536027"/>
                  <a:pt x="5217107" y="541682"/>
                  <a:pt x="5228715" y="551802"/>
                </a:cubicBezTo>
                <a:cubicBezTo>
                  <a:pt x="5240324" y="561923"/>
                  <a:pt x="5254016" y="566983"/>
                  <a:pt x="5269792" y="566983"/>
                </a:cubicBezTo>
                <a:cubicBezTo>
                  <a:pt x="5283484" y="566983"/>
                  <a:pt x="5295167" y="561476"/>
                  <a:pt x="5304841" y="550463"/>
                </a:cubicBezTo>
                <a:cubicBezTo>
                  <a:pt x="5314515" y="539450"/>
                  <a:pt x="5319351" y="523971"/>
                  <a:pt x="5319351" y="504029"/>
                </a:cubicBezTo>
                <a:cubicBezTo>
                  <a:pt x="5319351" y="485276"/>
                  <a:pt x="5314366" y="470765"/>
                  <a:pt x="5304394" y="460496"/>
                </a:cubicBezTo>
                <a:cubicBezTo>
                  <a:pt x="5294423" y="450227"/>
                  <a:pt x="5281103" y="445093"/>
                  <a:pt x="5264434" y="445093"/>
                </a:cubicBezTo>
                <a:close/>
                <a:moveTo>
                  <a:pt x="3901168" y="445093"/>
                </a:moveTo>
                <a:cubicBezTo>
                  <a:pt x="3868426" y="445093"/>
                  <a:pt x="3836875" y="450302"/>
                  <a:pt x="3806514" y="460720"/>
                </a:cubicBezTo>
                <a:cubicBezTo>
                  <a:pt x="3776153" y="471137"/>
                  <a:pt x="3752489" y="486095"/>
                  <a:pt x="3735523" y="505591"/>
                </a:cubicBezTo>
                <a:cubicBezTo>
                  <a:pt x="3718556" y="525088"/>
                  <a:pt x="3710073" y="545552"/>
                  <a:pt x="3710073" y="566983"/>
                </a:cubicBezTo>
                <a:cubicBezTo>
                  <a:pt x="3710073" y="582163"/>
                  <a:pt x="3716398" y="595409"/>
                  <a:pt x="3729049" y="606720"/>
                </a:cubicBezTo>
                <a:cubicBezTo>
                  <a:pt x="3741699" y="618031"/>
                  <a:pt x="3757400" y="623686"/>
                  <a:pt x="3776153" y="623686"/>
                </a:cubicBezTo>
                <a:cubicBezTo>
                  <a:pt x="3793715" y="623686"/>
                  <a:pt x="3807928" y="618552"/>
                  <a:pt x="3818792" y="608283"/>
                </a:cubicBezTo>
                <a:cubicBezTo>
                  <a:pt x="3829656" y="598014"/>
                  <a:pt x="3835089" y="585586"/>
                  <a:pt x="3835089" y="571001"/>
                </a:cubicBezTo>
                <a:cubicBezTo>
                  <a:pt x="3835089" y="559095"/>
                  <a:pt x="3829433" y="546742"/>
                  <a:pt x="3818122" y="533943"/>
                </a:cubicBezTo>
                <a:cubicBezTo>
                  <a:pt x="3809788" y="524716"/>
                  <a:pt x="3805621" y="516977"/>
                  <a:pt x="3805621" y="510726"/>
                </a:cubicBezTo>
                <a:cubicBezTo>
                  <a:pt x="3805621" y="503582"/>
                  <a:pt x="3809490" y="497331"/>
                  <a:pt x="3817229" y="491973"/>
                </a:cubicBezTo>
                <a:cubicBezTo>
                  <a:pt x="3829731" y="483341"/>
                  <a:pt x="3845655" y="479025"/>
                  <a:pt x="3865003" y="479025"/>
                </a:cubicBezTo>
                <a:cubicBezTo>
                  <a:pt x="3876909" y="479025"/>
                  <a:pt x="3887625" y="482076"/>
                  <a:pt x="3897150" y="488178"/>
                </a:cubicBezTo>
                <a:cubicBezTo>
                  <a:pt x="3906675" y="494280"/>
                  <a:pt x="3913149" y="501424"/>
                  <a:pt x="3916572" y="509610"/>
                </a:cubicBezTo>
                <a:cubicBezTo>
                  <a:pt x="3919995" y="517795"/>
                  <a:pt x="3921707" y="537664"/>
                  <a:pt x="3921707" y="569215"/>
                </a:cubicBezTo>
                <a:lnTo>
                  <a:pt x="3921707" y="611185"/>
                </a:lnTo>
                <a:cubicBezTo>
                  <a:pt x="3829731" y="653452"/>
                  <a:pt x="3770051" y="687310"/>
                  <a:pt x="3742666" y="712760"/>
                </a:cubicBezTo>
                <a:cubicBezTo>
                  <a:pt x="3715282" y="738210"/>
                  <a:pt x="3701590" y="766859"/>
                  <a:pt x="3701590" y="798708"/>
                </a:cubicBezTo>
                <a:cubicBezTo>
                  <a:pt x="3701590" y="822223"/>
                  <a:pt x="3709478" y="841794"/>
                  <a:pt x="3725253" y="857421"/>
                </a:cubicBezTo>
                <a:cubicBezTo>
                  <a:pt x="3741029" y="873048"/>
                  <a:pt x="3760823" y="880861"/>
                  <a:pt x="3784636" y="880861"/>
                </a:cubicBezTo>
                <a:cubicBezTo>
                  <a:pt x="3825117" y="880861"/>
                  <a:pt x="3870807" y="858388"/>
                  <a:pt x="3921707" y="813442"/>
                </a:cubicBezTo>
                <a:cubicBezTo>
                  <a:pt x="3924683" y="836064"/>
                  <a:pt x="3932869" y="852956"/>
                  <a:pt x="3946263" y="864118"/>
                </a:cubicBezTo>
                <a:cubicBezTo>
                  <a:pt x="3959658" y="875280"/>
                  <a:pt x="3978261" y="880861"/>
                  <a:pt x="4002074" y="880861"/>
                </a:cubicBezTo>
                <a:cubicBezTo>
                  <a:pt x="4022314" y="880861"/>
                  <a:pt x="4040397" y="875876"/>
                  <a:pt x="4056322" y="865904"/>
                </a:cubicBezTo>
                <a:cubicBezTo>
                  <a:pt x="4072246" y="855933"/>
                  <a:pt x="4087650" y="839934"/>
                  <a:pt x="4102533" y="817907"/>
                </a:cubicBezTo>
                <a:lnTo>
                  <a:pt x="4089138" y="807191"/>
                </a:lnTo>
                <a:cubicBezTo>
                  <a:pt x="4081101" y="818205"/>
                  <a:pt x="4073214" y="823711"/>
                  <a:pt x="4065475" y="823711"/>
                </a:cubicBezTo>
                <a:cubicBezTo>
                  <a:pt x="4061605" y="823711"/>
                  <a:pt x="4058182" y="822521"/>
                  <a:pt x="4055205" y="820139"/>
                </a:cubicBezTo>
                <a:cubicBezTo>
                  <a:pt x="4052229" y="817758"/>
                  <a:pt x="4049996" y="814112"/>
                  <a:pt x="4048508" y="809201"/>
                </a:cubicBezTo>
                <a:cubicBezTo>
                  <a:pt x="4047020" y="804289"/>
                  <a:pt x="4046276" y="792309"/>
                  <a:pt x="4046276" y="773259"/>
                </a:cubicBezTo>
                <a:lnTo>
                  <a:pt x="4046276" y="611185"/>
                </a:lnTo>
                <a:cubicBezTo>
                  <a:pt x="4046276" y="566239"/>
                  <a:pt x="4044192" y="537515"/>
                  <a:pt x="4040025" y="525013"/>
                </a:cubicBezTo>
                <a:cubicBezTo>
                  <a:pt x="4033179" y="505368"/>
                  <a:pt x="4018222" y="487137"/>
                  <a:pt x="3995153" y="470319"/>
                </a:cubicBezTo>
                <a:cubicBezTo>
                  <a:pt x="3972085" y="453501"/>
                  <a:pt x="3940757" y="445093"/>
                  <a:pt x="3901168" y="445093"/>
                </a:cubicBezTo>
                <a:close/>
                <a:moveTo>
                  <a:pt x="3588034" y="445093"/>
                </a:moveTo>
                <a:cubicBezTo>
                  <a:pt x="3568686" y="445093"/>
                  <a:pt x="3548595" y="452162"/>
                  <a:pt x="3527759" y="466301"/>
                </a:cubicBezTo>
                <a:cubicBezTo>
                  <a:pt x="3506923" y="480439"/>
                  <a:pt x="3482664" y="509089"/>
                  <a:pt x="3454982" y="552249"/>
                </a:cubicBezTo>
                <a:lnTo>
                  <a:pt x="3454982" y="457594"/>
                </a:lnTo>
                <a:lnTo>
                  <a:pt x="3284425" y="457594"/>
                </a:lnTo>
                <a:lnTo>
                  <a:pt x="3284425" y="474114"/>
                </a:lnTo>
                <a:cubicBezTo>
                  <a:pt x="3298712" y="475602"/>
                  <a:pt x="3308684" y="478281"/>
                  <a:pt x="3314339" y="482151"/>
                </a:cubicBezTo>
                <a:cubicBezTo>
                  <a:pt x="3319995" y="486020"/>
                  <a:pt x="3324311" y="492122"/>
                  <a:pt x="3327287" y="500457"/>
                </a:cubicBezTo>
                <a:cubicBezTo>
                  <a:pt x="3329668" y="507005"/>
                  <a:pt x="3330859" y="522186"/>
                  <a:pt x="3330859" y="545998"/>
                </a:cubicBezTo>
                <a:lnTo>
                  <a:pt x="3330859" y="776830"/>
                </a:lnTo>
                <a:cubicBezTo>
                  <a:pt x="3330859" y="813145"/>
                  <a:pt x="3327659" y="835543"/>
                  <a:pt x="3321260" y="844026"/>
                </a:cubicBezTo>
                <a:cubicBezTo>
                  <a:pt x="3314860" y="852510"/>
                  <a:pt x="3302582" y="857495"/>
                  <a:pt x="3284425" y="858984"/>
                </a:cubicBezTo>
                <a:lnTo>
                  <a:pt x="3284425" y="875057"/>
                </a:lnTo>
                <a:lnTo>
                  <a:pt x="3509899" y="875057"/>
                </a:lnTo>
                <a:lnTo>
                  <a:pt x="3509899" y="858984"/>
                </a:lnTo>
                <a:cubicBezTo>
                  <a:pt x="3493231" y="858091"/>
                  <a:pt x="3481399" y="855784"/>
                  <a:pt x="3474404" y="852063"/>
                </a:cubicBezTo>
                <a:cubicBezTo>
                  <a:pt x="3467409" y="848342"/>
                  <a:pt x="3462126" y="842464"/>
                  <a:pt x="3458554" y="834427"/>
                </a:cubicBezTo>
                <a:cubicBezTo>
                  <a:pt x="3456470" y="829664"/>
                  <a:pt x="3455428" y="818800"/>
                  <a:pt x="3455428" y="801834"/>
                </a:cubicBezTo>
                <a:lnTo>
                  <a:pt x="3454982" y="776830"/>
                </a:lnTo>
                <a:lnTo>
                  <a:pt x="3454982" y="680836"/>
                </a:lnTo>
                <a:cubicBezTo>
                  <a:pt x="3454982" y="646011"/>
                  <a:pt x="3459744" y="614161"/>
                  <a:pt x="3469269" y="585289"/>
                </a:cubicBezTo>
                <a:cubicBezTo>
                  <a:pt x="3475520" y="566536"/>
                  <a:pt x="3484747" y="552100"/>
                  <a:pt x="3496951" y="541980"/>
                </a:cubicBezTo>
                <a:cubicBezTo>
                  <a:pt x="3504690" y="535431"/>
                  <a:pt x="3512876" y="532157"/>
                  <a:pt x="3521508" y="532157"/>
                </a:cubicBezTo>
                <a:cubicBezTo>
                  <a:pt x="3525377" y="532157"/>
                  <a:pt x="3528801" y="533050"/>
                  <a:pt x="3531777" y="534836"/>
                </a:cubicBezTo>
                <a:cubicBezTo>
                  <a:pt x="3533861" y="536027"/>
                  <a:pt x="3540707" y="541682"/>
                  <a:pt x="3552315" y="551802"/>
                </a:cubicBezTo>
                <a:cubicBezTo>
                  <a:pt x="3563924" y="561923"/>
                  <a:pt x="3577616" y="566983"/>
                  <a:pt x="3593392" y="566983"/>
                </a:cubicBezTo>
                <a:cubicBezTo>
                  <a:pt x="3607084" y="566983"/>
                  <a:pt x="3618767" y="561476"/>
                  <a:pt x="3628441" y="550463"/>
                </a:cubicBezTo>
                <a:cubicBezTo>
                  <a:pt x="3638115" y="539450"/>
                  <a:pt x="3642952" y="523971"/>
                  <a:pt x="3642952" y="504029"/>
                </a:cubicBezTo>
                <a:cubicBezTo>
                  <a:pt x="3642952" y="485276"/>
                  <a:pt x="3637966" y="470765"/>
                  <a:pt x="3627994" y="460496"/>
                </a:cubicBezTo>
                <a:cubicBezTo>
                  <a:pt x="3618023" y="450227"/>
                  <a:pt x="3604703" y="445093"/>
                  <a:pt x="3588034" y="445093"/>
                </a:cubicBezTo>
                <a:close/>
                <a:moveTo>
                  <a:pt x="3065499" y="445093"/>
                </a:moveTo>
                <a:cubicBezTo>
                  <a:pt x="3014897" y="445093"/>
                  <a:pt x="2970770" y="465705"/>
                  <a:pt x="2933116" y="506931"/>
                </a:cubicBezTo>
                <a:cubicBezTo>
                  <a:pt x="2895463" y="548156"/>
                  <a:pt x="2876636" y="603595"/>
                  <a:pt x="2876636" y="673246"/>
                </a:cubicBezTo>
                <a:cubicBezTo>
                  <a:pt x="2876636" y="730098"/>
                  <a:pt x="2889435" y="777723"/>
                  <a:pt x="2915033" y="816121"/>
                </a:cubicBezTo>
                <a:cubicBezTo>
                  <a:pt x="2946883" y="863746"/>
                  <a:pt x="2993764" y="887559"/>
                  <a:pt x="3055676" y="887559"/>
                </a:cubicBezTo>
                <a:cubicBezTo>
                  <a:pt x="3091692" y="887559"/>
                  <a:pt x="3123393" y="877959"/>
                  <a:pt x="3150777" y="858760"/>
                </a:cubicBezTo>
                <a:cubicBezTo>
                  <a:pt x="3178162" y="839562"/>
                  <a:pt x="3203165" y="806894"/>
                  <a:pt x="3225787" y="760757"/>
                </a:cubicBezTo>
                <a:lnTo>
                  <a:pt x="3210606" y="750934"/>
                </a:lnTo>
                <a:cubicBezTo>
                  <a:pt x="3193937" y="776830"/>
                  <a:pt x="3178310" y="794764"/>
                  <a:pt x="3163725" y="804736"/>
                </a:cubicBezTo>
                <a:cubicBezTo>
                  <a:pt x="3149140" y="814707"/>
                  <a:pt x="3132918" y="819693"/>
                  <a:pt x="3115058" y="819693"/>
                </a:cubicBezTo>
                <a:cubicBezTo>
                  <a:pt x="3086186" y="819693"/>
                  <a:pt x="3061480" y="807340"/>
                  <a:pt x="3040942" y="782635"/>
                </a:cubicBezTo>
                <a:cubicBezTo>
                  <a:pt x="3014153" y="750488"/>
                  <a:pt x="2999419" y="706732"/>
                  <a:pt x="2996740" y="651368"/>
                </a:cubicBezTo>
                <a:lnTo>
                  <a:pt x="3225787" y="651368"/>
                </a:lnTo>
                <a:cubicBezTo>
                  <a:pt x="3223405" y="583205"/>
                  <a:pt x="3206662" y="531785"/>
                  <a:pt x="3175557" y="497108"/>
                </a:cubicBezTo>
                <a:cubicBezTo>
                  <a:pt x="3144452" y="462431"/>
                  <a:pt x="3107766" y="445093"/>
                  <a:pt x="3065499" y="445093"/>
                </a:cubicBezTo>
                <a:close/>
                <a:moveTo>
                  <a:pt x="4299432" y="304896"/>
                </a:moveTo>
                <a:cubicBezTo>
                  <a:pt x="4279787" y="340913"/>
                  <a:pt x="4256793" y="373506"/>
                  <a:pt x="4230450" y="402677"/>
                </a:cubicBezTo>
                <a:cubicBezTo>
                  <a:pt x="4204108" y="431847"/>
                  <a:pt x="4172184" y="459678"/>
                  <a:pt x="4134680" y="486169"/>
                </a:cubicBezTo>
                <a:lnTo>
                  <a:pt x="4134680" y="501796"/>
                </a:lnTo>
                <a:lnTo>
                  <a:pt x="4189151" y="501796"/>
                </a:lnTo>
                <a:lnTo>
                  <a:pt x="4189151" y="727271"/>
                </a:lnTo>
                <a:cubicBezTo>
                  <a:pt x="4189151" y="771919"/>
                  <a:pt x="4190639" y="799304"/>
                  <a:pt x="4193616" y="809424"/>
                </a:cubicBezTo>
                <a:cubicBezTo>
                  <a:pt x="4198676" y="827581"/>
                  <a:pt x="4210359" y="844026"/>
                  <a:pt x="4228665" y="858760"/>
                </a:cubicBezTo>
                <a:cubicBezTo>
                  <a:pt x="4246970" y="873494"/>
                  <a:pt x="4269369" y="880861"/>
                  <a:pt x="4295860" y="880861"/>
                </a:cubicBezTo>
                <a:cubicBezTo>
                  <a:pt x="4350034" y="880861"/>
                  <a:pt x="4389176" y="852286"/>
                  <a:pt x="4413286" y="795136"/>
                </a:cubicBezTo>
                <a:lnTo>
                  <a:pt x="4399891" y="785314"/>
                </a:lnTo>
                <a:cubicBezTo>
                  <a:pt x="4382627" y="814782"/>
                  <a:pt x="4364321" y="829516"/>
                  <a:pt x="4344974" y="829516"/>
                </a:cubicBezTo>
                <a:cubicBezTo>
                  <a:pt x="4340211" y="829516"/>
                  <a:pt x="4335002" y="827358"/>
                  <a:pt x="4329347" y="823042"/>
                </a:cubicBezTo>
                <a:cubicBezTo>
                  <a:pt x="4323691" y="818726"/>
                  <a:pt x="4319747" y="813070"/>
                  <a:pt x="4317515" y="806075"/>
                </a:cubicBezTo>
                <a:cubicBezTo>
                  <a:pt x="4315283" y="799080"/>
                  <a:pt x="4314166" y="783528"/>
                  <a:pt x="4314166" y="759418"/>
                </a:cubicBezTo>
                <a:lnTo>
                  <a:pt x="4314166" y="501796"/>
                </a:lnTo>
                <a:lnTo>
                  <a:pt x="4413286" y="501796"/>
                </a:lnTo>
                <a:lnTo>
                  <a:pt x="4413286" y="457594"/>
                </a:lnTo>
                <a:lnTo>
                  <a:pt x="4314166" y="457594"/>
                </a:lnTo>
                <a:lnTo>
                  <a:pt x="4314166" y="304896"/>
                </a:lnTo>
                <a:close/>
                <a:moveTo>
                  <a:pt x="2718283" y="304896"/>
                </a:moveTo>
                <a:cubicBezTo>
                  <a:pt x="2698637" y="340913"/>
                  <a:pt x="2675643" y="373506"/>
                  <a:pt x="2649301" y="402677"/>
                </a:cubicBezTo>
                <a:cubicBezTo>
                  <a:pt x="2622958" y="431847"/>
                  <a:pt x="2591034" y="459678"/>
                  <a:pt x="2553530" y="486169"/>
                </a:cubicBezTo>
                <a:lnTo>
                  <a:pt x="2553530" y="501796"/>
                </a:lnTo>
                <a:lnTo>
                  <a:pt x="2608001" y="501796"/>
                </a:lnTo>
                <a:lnTo>
                  <a:pt x="2608001" y="727271"/>
                </a:lnTo>
                <a:cubicBezTo>
                  <a:pt x="2608001" y="771919"/>
                  <a:pt x="2609489" y="799304"/>
                  <a:pt x="2612466" y="809424"/>
                </a:cubicBezTo>
                <a:cubicBezTo>
                  <a:pt x="2617526" y="827581"/>
                  <a:pt x="2629209" y="844026"/>
                  <a:pt x="2647515" y="858760"/>
                </a:cubicBezTo>
                <a:cubicBezTo>
                  <a:pt x="2665821" y="873494"/>
                  <a:pt x="2688219" y="880861"/>
                  <a:pt x="2714711" y="880861"/>
                </a:cubicBezTo>
                <a:cubicBezTo>
                  <a:pt x="2768884" y="880861"/>
                  <a:pt x="2808026" y="852286"/>
                  <a:pt x="2832136" y="795136"/>
                </a:cubicBezTo>
                <a:lnTo>
                  <a:pt x="2818741" y="785314"/>
                </a:lnTo>
                <a:cubicBezTo>
                  <a:pt x="2801477" y="814782"/>
                  <a:pt x="2783172" y="829516"/>
                  <a:pt x="2763824" y="829516"/>
                </a:cubicBezTo>
                <a:cubicBezTo>
                  <a:pt x="2759061" y="829516"/>
                  <a:pt x="2753853" y="827358"/>
                  <a:pt x="2748197" y="823042"/>
                </a:cubicBezTo>
                <a:cubicBezTo>
                  <a:pt x="2742541" y="818726"/>
                  <a:pt x="2738598" y="813070"/>
                  <a:pt x="2736365" y="806075"/>
                </a:cubicBezTo>
                <a:cubicBezTo>
                  <a:pt x="2734133" y="799080"/>
                  <a:pt x="2733017" y="783528"/>
                  <a:pt x="2733017" y="759418"/>
                </a:cubicBezTo>
                <a:lnTo>
                  <a:pt x="2733017" y="501796"/>
                </a:lnTo>
                <a:lnTo>
                  <a:pt x="2832136" y="501796"/>
                </a:lnTo>
                <a:lnTo>
                  <a:pt x="2832136" y="457594"/>
                </a:lnTo>
                <a:lnTo>
                  <a:pt x="2733017" y="457594"/>
                </a:lnTo>
                <a:lnTo>
                  <a:pt x="2733017" y="304896"/>
                </a:lnTo>
                <a:close/>
                <a:moveTo>
                  <a:pt x="6189401" y="302218"/>
                </a:moveTo>
                <a:lnTo>
                  <a:pt x="6237175" y="302218"/>
                </a:lnTo>
                <a:cubicBezTo>
                  <a:pt x="6285097" y="302218"/>
                  <a:pt x="6319849" y="313231"/>
                  <a:pt x="6341429" y="335257"/>
                </a:cubicBezTo>
                <a:cubicBezTo>
                  <a:pt x="6363009" y="357284"/>
                  <a:pt x="6373799" y="391366"/>
                  <a:pt x="6373799" y="437502"/>
                </a:cubicBezTo>
                <a:cubicBezTo>
                  <a:pt x="6373799" y="469352"/>
                  <a:pt x="6367920" y="495173"/>
                  <a:pt x="6356163" y="514967"/>
                </a:cubicBezTo>
                <a:cubicBezTo>
                  <a:pt x="6344405" y="534762"/>
                  <a:pt x="6328257" y="548454"/>
                  <a:pt x="6307719" y="556044"/>
                </a:cubicBezTo>
                <a:cubicBezTo>
                  <a:pt x="6287181" y="563634"/>
                  <a:pt x="6256225" y="567429"/>
                  <a:pt x="6214850" y="567429"/>
                </a:cubicBezTo>
                <a:lnTo>
                  <a:pt x="6189401" y="567429"/>
                </a:lnTo>
                <a:close/>
                <a:moveTo>
                  <a:pt x="5963480" y="269624"/>
                </a:moveTo>
                <a:lnTo>
                  <a:pt x="5963480" y="286144"/>
                </a:lnTo>
                <a:cubicBezTo>
                  <a:pt x="5991162" y="286144"/>
                  <a:pt x="6010063" y="288674"/>
                  <a:pt x="6020183" y="293734"/>
                </a:cubicBezTo>
                <a:cubicBezTo>
                  <a:pt x="6030304" y="298795"/>
                  <a:pt x="6037373" y="305566"/>
                  <a:pt x="6041391" y="314049"/>
                </a:cubicBezTo>
                <a:cubicBezTo>
                  <a:pt x="6045410" y="322533"/>
                  <a:pt x="6047419" y="343145"/>
                  <a:pt x="6047419" y="375888"/>
                </a:cubicBezTo>
                <a:lnTo>
                  <a:pt x="6047419" y="768794"/>
                </a:lnTo>
                <a:cubicBezTo>
                  <a:pt x="6047419" y="801536"/>
                  <a:pt x="6045410" y="822074"/>
                  <a:pt x="6041391" y="830409"/>
                </a:cubicBezTo>
                <a:cubicBezTo>
                  <a:pt x="6037373" y="838743"/>
                  <a:pt x="6030378" y="845515"/>
                  <a:pt x="6020406" y="850724"/>
                </a:cubicBezTo>
                <a:cubicBezTo>
                  <a:pt x="6010435" y="855933"/>
                  <a:pt x="5991459" y="858537"/>
                  <a:pt x="5963480" y="858537"/>
                </a:cubicBezTo>
                <a:lnTo>
                  <a:pt x="5963480" y="875057"/>
                </a:lnTo>
                <a:lnTo>
                  <a:pt x="6273340" y="875057"/>
                </a:lnTo>
                <a:lnTo>
                  <a:pt x="6273340" y="858537"/>
                </a:lnTo>
                <a:cubicBezTo>
                  <a:pt x="6245658" y="858537"/>
                  <a:pt x="6226757" y="856007"/>
                  <a:pt x="6216636" y="850947"/>
                </a:cubicBezTo>
                <a:cubicBezTo>
                  <a:pt x="6206516" y="845887"/>
                  <a:pt x="6199447" y="839115"/>
                  <a:pt x="6195428" y="830632"/>
                </a:cubicBezTo>
                <a:cubicBezTo>
                  <a:pt x="6191410" y="822149"/>
                  <a:pt x="6189401" y="801536"/>
                  <a:pt x="6189401" y="768794"/>
                </a:cubicBezTo>
                <a:lnTo>
                  <a:pt x="6189401" y="599130"/>
                </a:lnTo>
                <a:lnTo>
                  <a:pt x="6229138" y="599130"/>
                </a:lnTo>
                <a:lnTo>
                  <a:pt x="6424252" y="875057"/>
                </a:lnTo>
                <a:lnTo>
                  <a:pt x="6614900" y="875057"/>
                </a:lnTo>
                <a:lnTo>
                  <a:pt x="6614900" y="858537"/>
                </a:lnTo>
                <a:cubicBezTo>
                  <a:pt x="6598827" y="857644"/>
                  <a:pt x="6584688" y="852584"/>
                  <a:pt x="6572484" y="843357"/>
                </a:cubicBezTo>
                <a:cubicBezTo>
                  <a:pt x="6564447" y="836808"/>
                  <a:pt x="6550904" y="820288"/>
                  <a:pt x="6531854" y="793797"/>
                </a:cubicBezTo>
                <a:lnTo>
                  <a:pt x="6386300" y="588861"/>
                </a:lnTo>
                <a:cubicBezTo>
                  <a:pt x="6423210" y="579633"/>
                  <a:pt x="6451934" y="565792"/>
                  <a:pt x="6472472" y="547337"/>
                </a:cubicBezTo>
                <a:cubicBezTo>
                  <a:pt x="6504618" y="518167"/>
                  <a:pt x="6520692" y="481258"/>
                  <a:pt x="6520692" y="436609"/>
                </a:cubicBezTo>
                <a:cubicBezTo>
                  <a:pt x="6520692" y="399998"/>
                  <a:pt x="6509976" y="368074"/>
                  <a:pt x="6488545" y="340838"/>
                </a:cubicBezTo>
                <a:cubicBezTo>
                  <a:pt x="6467114" y="313603"/>
                  <a:pt x="6439432" y="294925"/>
                  <a:pt x="6405499" y="284805"/>
                </a:cubicBezTo>
                <a:cubicBezTo>
                  <a:pt x="6371566" y="274684"/>
                  <a:pt x="6317988" y="269624"/>
                  <a:pt x="6244765" y="269624"/>
                </a:cubicBezTo>
                <a:close/>
                <a:moveTo>
                  <a:pt x="1686755" y="269624"/>
                </a:moveTo>
                <a:lnTo>
                  <a:pt x="1686755" y="286144"/>
                </a:lnTo>
                <a:lnTo>
                  <a:pt x="1706847" y="286144"/>
                </a:lnTo>
                <a:cubicBezTo>
                  <a:pt x="1723813" y="286144"/>
                  <a:pt x="1737282" y="289046"/>
                  <a:pt x="1747253" y="294851"/>
                </a:cubicBezTo>
                <a:cubicBezTo>
                  <a:pt x="1757225" y="300655"/>
                  <a:pt x="1763848" y="307427"/>
                  <a:pt x="1767122" y="315166"/>
                </a:cubicBezTo>
                <a:cubicBezTo>
                  <a:pt x="1770396" y="322905"/>
                  <a:pt x="1772033" y="342252"/>
                  <a:pt x="1772033" y="373209"/>
                </a:cubicBezTo>
                <a:lnTo>
                  <a:pt x="1772033" y="771473"/>
                </a:lnTo>
                <a:cubicBezTo>
                  <a:pt x="1772033" y="801834"/>
                  <a:pt x="1770396" y="820586"/>
                  <a:pt x="1767122" y="827730"/>
                </a:cubicBezTo>
                <a:cubicBezTo>
                  <a:pt x="1762955" y="837850"/>
                  <a:pt x="1757002" y="844994"/>
                  <a:pt x="1749263" y="849161"/>
                </a:cubicBezTo>
                <a:cubicBezTo>
                  <a:pt x="1738547" y="855412"/>
                  <a:pt x="1724408" y="858537"/>
                  <a:pt x="1706847" y="858537"/>
                </a:cubicBezTo>
                <a:lnTo>
                  <a:pt x="1686755" y="858537"/>
                </a:lnTo>
                <a:lnTo>
                  <a:pt x="1686755" y="875057"/>
                </a:lnTo>
                <a:lnTo>
                  <a:pt x="2224322" y="875057"/>
                </a:lnTo>
                <a:lnTo>
                  <a:pt x="2247093" y="662530"/>
                </a:lnTo>
                <a:lnTo>
                  <a:pt x="2228787" y="662530"/>
                </a:lnTo>
                <a:cubicBezTo>
                  <a:pt x="2214797" y="710155"/>
                  <a:pt x="2199989" y="746172"/>
                  <a:pt x="2184361" y="770580"/>
                </a:cubicBezTo>
                <a:cubicBezTo>
                  <a:pt x="2168735" y="794988"/>
                  <a:pt x="2150205" y="812847"/>
                  <a:pt x="2128774" y="824158"/>
                </a:cubicBezTo>
                <a:cubicBezTo>
                  <a:pt x="2107343" y="835469"/>
                  <a:pt x="2080554" y="841124"/>
                  <a:pt x="2048407" y="841124"/>
                </a:cubicBezTo>
                <a:lnTo>
                  <a:pt x="1997954" y="841124"/>
                </a:lnTo>
                <a:cubicBezTo>
                  <a:pt x="1969379" y="841124"/>
                  <a:pt x="1951371" y="839785"/>
                  <a:pt x="1943930" y="837106"/>
                </a:cubicBezTo>
                <a:cubicBezTo>
                  <a:pt x="1933512" y="832939"/>
                  <a:pt x="1926517" y="826614"/>
                  <a:pt x="1922945" y="818130"/>
                </a:cubicBezTo>
                <a:cubicBezTo>
                  <a:pt x="1919373" y="809647"/>
                  <a:pt x="1917587" y="789927"/>
                  <a:pt x="1917587" y="758971"/>
                </a:cubicBezTo>
                <a:lnTo>
                  <a:pt x="1917587" y="373209"/>
                </a:lnTo>
                <a:cubicBezTo>
                  <a:pt x="1917587" y="342848"/>
                  <a:pt x="1919224" y="324095"/>
                  <a:pt x="1922499" y="316952"/>
                </a:cubicBezTo>
                <a:cubicBezTo>
                  <a:pt x="1926963" y="306831"/>
                  <a:pt x="1933065" y="299688"/>
                  <a:pt x="1940805" y="295520"/>
                </a:cubicBezTo>
                <a:cubicBezTo>
                  <a:pt x="1951520" y="289270"/>
                  <a:pt x="1965659" y="286144"/>
                  <a:pt x="1983220" y="286144"/>
                </a:cubicBezTo>
                <a:lnTo>
                  <a:pt x="2009563" y="286144"/>
                </a:lnTo>
                <a:lnTo>
                  <a:pt x="2009563" y="269624"/>
                </a:lnTo>
                <a:close/>
                <a:moveTo>
                  <a:pt x="7601779" y="255337"/>
                </a:moveTo>
                <a:cubicBezTo>
                  <a:pt x="7582729" y="255337"/>
                  <a:pt x="7566507" y="262108"/>
                  <a:pt x="7553112" y="275652"/>
                </a:cubicBezTo>
                <a:cubicBezTo>
                  <a:pt x="7539718" y="289195"/>
                  <a:pt x="7533020" y="305492"/>
                  <a:pt x="7533020" y="324542"/>
                </a:cubicBezTo>
                <a:cubicBezTo>
                  <a:pt x="7533020" y="343592"/>
                  <a:pt x="7539718" y="359814"/>
                  <a:pt x="7553112" y="373209"/>
                </a:cubicBezTo>
                <a:cubicBezTo>
                  <a:pt x="7566507" y="386603"/>
                  <a:pt x="7582729" y="393300"/>
                  <a:pt x="7601779" y="393300"/>
                </a:cubicBezTo>
                <a:cubicBezTo>
                  <a:pt x="7620829" y="393300"/>
                  <a:pt x="7637126" y="386603"/>
                  <a:pt x="7650669" y="373209"/>
                </a:cubicBezTo>
                <a:cubicBezTo>
                  <a:pt x="7664212" y="359814"/>
                  <a:pt x="7670984" y="343592"/>
                  <a:pt x="7670984" y="324542"/>
                </a:cubicBezTo>
                <a:cubicBezTo>
                  <a:pt x="7670984" y="305492"/>
                  <a:pt x="7664287" y="289195"/>
                  <a:pt x="7650892" y="275652"/>
                </a:cubicBezTo>
                <a:cubicBezTo>
                  <a:pt x="7637498" y="262108"/>
                  <a:pt x="7621127" y="255337"/>
                  <a:pt x="7601779" y="255337"/>
                </a:cubicBezTo>
                <a:close/>
                <a:moveTo>
                  <a:pt x="2410655" y="255337"/>
                </a:moveTo>
                <a:cubicBezTo>
                  <a:pt x="2391605" y="255337"/>
                  <a:pt x="2375383" y="262108"/>
                  <a:pt x="2361988" y="275652"/>
                </a:cubicBezTo>
                <a:cubicBezTo>
                  <a:pt x="2348593" y="289195"/>
                  <a:pt x="2341896" y="305492"/>
                  <a:pt x="2341896" y="324542"/>
                </a:cubicBezTo>
                <a:cubicBezTo>
                  <a:pt x="2341896" y="343592"/>
                  <a:pt x="2348593" y="359814"/>
                  <a:pt x="2361988" y="373209"/>
                </a:cubicBezTo>
                <a:cubicBezTo>
                  <a:pt x="2375383" y="386603"/>
                  <a:pt x="2391605" y="393300"/>
                  <a:pt x="2410655" y="393300"/>
                </a:cubicBezTo>
                <a:cubicBezTo>
                  <a:pt x="2429705" y="393300"/>
                  <a:pt x="2446001" y="386603"/>
                  <a:pt x="2459545" y="373209"/>
                </a:cubicBezTo>
                <a:cubicBezTo>
                  <a:pt x="2473088" y="359814"/>
                  <a:pt x="2479860" y="343592"/>
                  <a:pt x="2479860" y="324542"/>
                </a:cubicBezTo>
                <a:cubicBezTo>
                  <a:pt x="2479860" y="305492"/>
                  <a:pt x="2473163" y="289195"/>
                  <a:pt x="2459768" y="275652"/>
                </a:cubicBezTo>
                <a:cubicBezTo>
                  <a:pt x="2446374" y="262108"/>
                  <a:pt x="2430002" y="255337"/>
                  <a:pt x="2410655" y="255337"/>
                </a:cubicBezTo>
                <a:close/>
                <a:moveTo>
                  <a:pt x="0" y="0"/>
                </a:moveTo>
                <a:lnTo>
                  <a:pt x="10555311" y="0"/>
                </a:lnTo>
                <a:lnTo>
                  <a:pt x="10555311" y="1200329"/>
                </a:lnTo>
                <a:lnTo>
                  <a:pt x="0" y="1200329"/>
                </a:lnTo>
                <a:close/>
              </a:path>
            </a:pathLst>
          </a:cu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 name="TextBox 7">
            <a:extLst>
              <a:ext uri="{FF2B5EF4-FFF2-40B4-BE49-F238E27FC236}">
                <a16:creationId xmlns:a16="http://schemas.microsoft.com/office/drawing/2014/main" id="{477BAC4D-FE0A-7F9D-D396-D53917618FAC}"/>
              </a:ext>
            </a:extLst>
          </p:cNvPr>
          <p:cNvSpPr txBox="1"/>
          <p:nvPr/>
        </p:nvSpPr>
        <p:spPr>
          <a:xfrm>
            <a:off x="1285875" y="1356651"/>
            <a:ext cx="9729788" cy="4708981"/>
          </a:xfrm>
          <a:prstGeom prst="rect">
            <a:avLst/>
          </a:prstGeom>
          <a:noFill/>
        </p:spPr>
        <p:txBody>
          <a:bodyPr wrap="square" rtlCol="0">
            <a:spAutoFit/>
          </a:bodyPr>
          <a:lstStyle/>
          <a:p>
            <a:pPr marL="342900" indent="-342900" algn="just">
              <a:buFont typeface="+mj-lt"/>
              <a:buAutoNum type="arabicPeriod"/>
            </a:pPr>
            <a:r>
              <a:rPr lang="en-IN" sz="2000" dirty="0">
                <a:hlinkClick r:id="rId3"/>
              </a:rPr>
              <a:t>https://github.com</a:t>
            </a:r>
            <a:r>
              <a:rPr lang="en-IN" sz="2000" dirty="0"/>
              <a:t> </a:t>
            </a:r>
          </a:p>
          <a:p>
            <a:pPr marL="342900" indent="-342900" algn="just">
              <a:buFont typeface="+mj-lt"/>
              <a:buAutoNum type="arabicPeriod"/>
            </a:pPr>
            <a:r>
              <a:rPr lang="en-IN" sz="2000" dirty="0">
                <a:hlinkClick r:id="rId4"/>
              </a:rPr>
              <a:t>https://github.com/italojs/facial-landmarks-recognition/blob/master/shape_predictor_68_face_landmarks.dat</a:t>
            </a:r>
            <a:r>
              <a:rPr lang="en-IN" sz="2000" dirty="0"/>
              <a:t> (used to download the .</a:t>
            </a:r>
            <a:r>
              <a:rPr lang="en-IN" sz="2000" dirty="0" err="1"/>
              <a:t>dat</a:t>
            </a:r>
            <a:r>
              <a:rPr lang="en-IN" sz="2000" dirty="0"/>
              <a:t> file in which there are 68 face landmarks)</a:t>
            </a:r>
          </a:p>
          <a:p>
            <a:pPr marL="342900" indent="-342900" algn="just">
              <a:buFont typeface="+mj-lt"/>
              <a:buAutoNum type="arabicPeriod"/>
            </a:pPr>
            <a:r>
              <a:rPr lang="en-IN" sz="2000" dirty="0">
                <a:hlinkClick r:id="rId5"/>
              </a:rPr>
              <a:t>https://stackoverflow.com</a:t>
            </a:r>
            <a:r>
              <a:rPr lang="en-IN" sz="2000" dirty="0"/>
              <a:t> (used for the help to  view the solution for the error in the code)</a:t>
            </a:r>
          </a:p>
          <a:p>
            <a:pPr marL="342900" indent="-342900" algn="just">
              <a:buFont typeface="+mj-lt"/>
              <a:buAutoNum type="arabicPeriod"/>
            </a:pPr>
            <a:r>
              <a:rPr lang="en-IN" sz="2000" dirty="0">
                <a:hlinkClick r:id="rId6"/>
              </a:rPr>
              <a:t>https://www.python.org</a:t>
            </a:r>
            <a:r>
              <a:rPr lang="en-IN" sz="2000" dirty="0"/>
              <a:t> (used to install python )</a:t>
            </a:r>
          </a:p>
          <a:p>
            <a:pPr marL="342900" indent="-342900" algn="just">
              <a:buFont typeface="+mj-lt"/>
              <a:buAutoNum type="arabicPeriod"/>
            </a:pPr>
            <a:r>
              <a:rPr lang="en-IN" sz="2000" dirty="0">
                <a:hlinkClick r:id="rId7"/>
              </a:rPr>
              <a:t>https://pypi.org/project/pip</a:t>
            </a:r>
            <a:r>
              <a:rPr lang="en-IN" sz="2000" dirty="0"/>
              <a:t> (is use to install pip)</a:t>
            </a:r>
          </a:p>
          <a:p>
            <a:pPr marL="342900" indent="-342900" algn="just">
              <a:buFont typeface="+mj-lt"/>
              <a:buAutoNum type="arabicPeriod"/>
            </a:pPr>
            <a:r>
              <a:rPr lang="en-IN" sz="2000" dirty="0">
                <a:hlinkClick r:id="rId8"/>
              </a:rPr>
              <a:t>https://www.anaconda.com/download</a:t>
            </a:r>
            <a:r>
              <a:rPr lang="en-IN" sz="2000" dirty="0"/>
              <a:t> (used to download anaconda)</a:t>
            </a:r>
          </a:p>
          <a:p>
            <a:pPr marL="342900" indent="-342900" algn="just">
              <a:buFont typeface="+mj-lt"/>
              <a:buAutoNum type="arabicPeriod"/>
            </a:pPr>
            <a:r>
              <a:rPr lang="en-IN" sz="2000" dirty="0">
                <a:hlinkClick r:id="rId9"/>
              </a:rPr>
              <a:t>https://www.youtube.com</a:t>
            </a:r>
            <a:r>
              <a:rPr lang="en-IN" sz="2000" dirty="0"/>
              <a:t>  </a:t>
            </a:r>
          </a:p>
          <a:p>
            <a:pPr marL="342900" indent="-342900" algn="just">
              <a:buFont typeface="+mj-lt"/>
              <a:buAutoNum type="arabicPeriod"/>
            </a:pPr>
            <a:r>
              <a:rPr lang="en-IN" sz="2000" dirty="0">
                <a:hlinkClick r:id="rId10"/>
              </a:rPr>
              <a:t>https://pypi.org/project/opencv-python</a:t>
            </a:r>
            <a:r>
              <a:rPr lang="en-IN" sz="2000" dirty="0"/>
              <a:t> (used to install opencv-2)</a:t>
            </a:r>
          </a:p>
          <a:p>
            <a:pPr marL="342900" indent="-342900" algn="just">
              <a:buFont typeface="+mj-lt"/>
              <a:buAutoNum type="arabicPeriod"/>
            </a:pPr>
            <a:r>
              <a:rPr lang="en-IN" sz="2000" dirty="0">
                <a:hlinkClick r:id="rId11"/>
              </a:rPr>
              <a:t>https://pypi.org/project/dlib</a:t>
            </a:r>
            <a:r>
              <a:rPr lang="en-IN" sz="2000" dirty="0"/>
              <a:t> (used to install dlib)</a:t>
            </a:r>
          </a:p>
          <a:p>
            <a:pPr marL="342900" indent="-342900" algn="just">
              <a:buFont typeface="+mj-lt"/>
              <a:buAutoNum type="arabicPeriod"/>
            </a:pPr>
            <a:r>
              <a:rPr lang="en-IN" sz="2000" dirty="0">
                <a:hlinkClick r:id="rId12"/>
              </a:rPr>
              <a:t>https://pypi.org/project/playsound</a:t>
            </a:r>
            <a:r>
              <a:rPr lang="en-IN" sz="2000" dirty="0"/>
              <a:t> (used to install </a:t>
            </a:r>
            <a:r>
              <a:rPr lang="en-IN" sz="2000" dirty="0" err="1"/>
              <a:t>playsound</a:t>
            </a:r>
            <a:r>
              <a:rPr lang="en-IN" sz="2000" dirty="0"/>
              <a:t>)</a:t>
            </a:r>
          </a:p>
          <a:p>
            <a:pPr marL="342900" indent="-342900" algn="just">
              <a:buFont typeface="+mj-lt"/>
              <a:buAutoNum type="arabicPeriod"/>
            </a:pPr>
            <a:r>
              <a:rPr lang="en-IN" sz="2000" dirty="0">
                <a:hlinkClick r:id="rId13"/>
              </a:rPr>
              <a:t>https://pypi.org/project/pygame</a:t>
            </a:r>
            <a:r>
              <a:rPr lang="en-IN" sz="2000" dirty="0"/>
              <a:t> (used to install pygame)</a:t>
            </a:r>
          </a:p>
          <a:p>
            <a:pPr marL="342900" indent="-342900" algn="just">
              <a:buFont typeface="+mj-lt"/>
              <a:buAutoNum type="arabicPeriod"/>
            </a:pPr>
            <a:r>
              <a:rPr lang="en-IN" sz="2000" dirty="0">
                <a:hlinkClick r:id="rId14"/>
              </a:rPr>
              <a:t>https://pypi.org/project/python-time</a:t>
            </a:r>
            <a:r>
              <a:rPr lang="en-IN" sz="2000" dirty="0"/>
              <a:t> (used to install time)</a:t>
            </a:r>
          </a:p>
        </p:txBody>
      </p:sp>
    </p:spTree>
    <p:extLst>
      <p:ext uri="{BB962C8B-B14F-4D97-AF65-F5344CB8AC3E}">
        <p14:creationId xmlns:p14="http://schemas.microsoft.com/office/powerpoint/2010/main" val="200357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B4C7E7"/>
        </a:solidFill>
        <a:effectLst/>
      </p:bgPr>
    </p:bg>
    <p:spTree>
      <p:nvGrpSpPr>
        <p:cNvPr id="1" name=""/>
        <p:cNvGrpSpPr/>
        <p:nvPr/>
      </p:nvGrpSpPr>
      <p:grpSpPr>
        <a:xfrm>
          <a:off x="0" y="0"/>
          <a:ext cx="0" cy="0"/>
          <a:chOff x="0" y="0"/>
          <a:chExt cx="0" cy="0"/>
        </a:xfrm>
      </p:grpSpPr>
      <p:pic>
        <p:nvPicPr>
          <p:cNvPr id="13316" name="Picture 4" descr="The face shape with 68 landmarks. | Download Scientific Diagram">
            <a:extLst>
              <a:ext uri="{FF2B5EF4-FFF2-40B4-BE49-F238E27FC236}">
                <a16:creationId xmlns:a16="http://schemas.microsoft.com/office/drawing/2014/main" id="{099E291B-D974-47B8-EE06-F67BE821E8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715250" cy="68199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8C2CD51-D87E-F760-CBD3-158D53B1A872}"/>
              </a:ext>
            </a:extLst>
          </p:cNvPr>
          <p:cNvPicPr>
            <a:picLocks noChangeAspect="1"/>
          </p:cNvPicPr>
          <p:nvPr/>
        </p:nvPicPr>
        <p:blipFill>
          <a:blip r:embed="rId3"/>
          <a:stretch>
            <a:fillRect/>
          </a:stretch>
        </p:blipFill>
        <p:spPr>
          <a:xfrm>
            <a:off x="8250262" y="239151"/>
            <a:ext cx="3228975" cy="495300"/>
          </a:xfrm>
          <a:prstGeom prst="rect">
            <a:avLst/>
          </a:prstGeom>
        </p:spPr>
      </p:pic>
      <p:pic>
        <p:nvPicPr>
          <p:cNvPr id="7" name="Picture 6">
            <a:extLst>
              <a:ext uri="{FF2B5EF4-FFF2-40B4-BE49-F238E27FC236}">
                <a16:creationId xmlns:a16="http://schemas.microsoft.com/office/drawing/2014/main" id="{C1A6F535-D2A6-A8DD-A042-0F750C683B77}"/>
              </a:ext>
            </a:extLst>
          </p:cNvPr>
          <p:cNvPicPr>
            <a:picLocks noChangeAspect="1"/>
          </p:cNvPicPr>
          <p:nvPr/>
        </p:nvPicPr>
        <p:blipFill>
          <a:blip r:embed="rId4"/>
          <a:stretch>
            <a:fillRect/>
          </a:stretch>
        </p:blipFill>
        <p:spPr>
          <a:xfrm>
            <a:off x="8244693" y="2038349"/>
            <a:ext cx="3228974" cy="454785"/>
          </a:xfrm>
          <a:prstGeom prst="rect">
            <a:avLst/>
          </a:prstGeom>
        </p:spPr>
      </p:pic>
      <p:pic>
        <p:nvPicPr>
          <p:cNvPr id="10" name="Picture 9">
            <a:extLst>
              <a:ext uri="{FF2B5EF4-FFF2-40B4-BE49-F238E27FC236}">
                <a16:creationId xmlns:a16="http://schemas.microsoft.com/office/drawing/2014/main" id="{B6E3142C-CBD6-9194-4923-D91A20BBB113}"/>
              </a:ext>
            </a:extLst>
          </p:cNvPr>
          <p:cNvPicPr>
            <a:picLocks noChangeAspect="1"/>
          </p:cNvPicPr>
          <p:nvPr/>
        </p:nvPicPr>
        <p:blipFill>
          <a:blip r:embed="rId5"/>
          <a:stretch>
            <a:fillRect/>
          </a:stretch>
        </p:blipFill>
        <p:spPr>
          <a:xfrm>
            <a:off x="8244693" y="3048000"/>
            <a:ext cx="3228974" cy="527692"/>
          </a:xfrm>
          <a:prstGeom prst="rect">
            <a:avLst/>
          </a:prstGeom>
        </p:spPr>
      </p:pic>
      <p:pic>
        <p:nvPicPr>
          <p:cNvPr id="12" name="Picture 11">
            <a:extLst>
              <a:ext uri="{FF2B5EF4-FFF2-40B4-BE49-F238E27FC236}">
                <a16:creationId xmlns:a16="http://schemas.microsoft.com/office/drawing/2014/main" id="{07C8492C-BB82-FBBC-C12B-4A0A0AD2873B}"/>
              </a:ext>
            </a:extLst>
          </p:cNvPr>
          <p:cNvPicPr>
            <a:picLocks noChangeAspect="1"/>
          </p:cNvPicPr>
          <p:nvPr/>
        </p:nvPicPr>
        <p:blipFill>
          <a:blip r:embed="rId6"/>
          <a:stretch>
            <a:fillRect/>
          </a:stretch>
        </p:blipFill>
        <p:spPr>
          <a:xfrm>
            <a:off x="8244691" y="4038601"/>
            <a:ext cx="3228975" cy="447580"/>
          </a:xfrm>
          <a:prstGeom prst="rect">
            <a:avLst/>
          </a:prstGeom>
        </p:spPr>
      </p:pic>
      <p:pic>
        <p:nvPicPr>
          <p:cNvPr id="16" name="Picture 15">
            <a:extLst>
              <a:ext uri="{FF2B5EF4-FFF2-40B4-BE49-F238E27FC236}">
                <a16:creationId xmlns:a16="http://schemas.microsoft.com/office/drawing/2014/main" id="{B91AB568-C59C-C5C2-4358-44E5F6C2FED3}"/>
              </a:ext>
            </a:extLst>
          </p:cNvPr>
          <p:cNvPicPr>
            <a:picLocks noChangeAspect="1"/>
          </p:cNvPicPr>
          <p:nvPr/>
        </p:nvPicPr>
        <p:blipFill>
          <a:blip r:embed="rId7"/>
          <a:stretch>
            <a:fillRect/>
          </a:stretch>
        </p:blipFill>
        <p:spPr>
          <a:xfrm>
            <a:off x="8244692" y="1204912"/>
            <a:ext cx="3228975" cy="518082"/>
          </a:xfrm>
          <a:prstGeom prst="rect">
            <a:avLst/>
          </a:prstGeom>
        </p:spPr>
      </p:pic>
      <p:sp>
        <p:nvSpPr>
          <p:cNvPr id="17" name="Arrow: Chevron 16">
            <a:hlinkClick r:id="rId8" action="ppaction://hlinksldjump"/>
            <a:extLst>
              <a:ext uri="{FF2B5EF4-FFF2-40B4-BE49-F238E27FC236}">
                <a16:creationId xmlns:a16="http://schemas.microsoft.com/office/drawing/2014/main" id="{5CBFA6C9-312A-F7A2-CD4A-4FFF8343F785}"/>
              </a:ext>
            </a:extLst>
          </p:cNvPr>
          <p:cNvSpPr/>
          <p:nvPr/>
        </p:nvSpPr>
        <p:spPr>
          <a:xfrm>
            <a:off x="11479237" y="6239022"/>
            <a:ext cx="422031" cy="379827"/>
          </a:xfrm>
          <a:prstGeom prst="chevron">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2084398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CBAD"/>
        </a:solidFill>
        <a:effectLst/>
      </p:bgPr>
    </p:bg>
    <p:spTree>
      <p:nvGrpSpPr>
        <p:cNvPr id="1" name=""/>
        <p:cNvGrpSpPr/>
        <p:nvPr/>
      </p:nvGrpSpPr>
      <p:grpSpPr>
        <a:xfrm>
          <a:off x="0" y="0"/>
          <a:ext cx="0" cy="0"/>
          <a:chOff x="0" y="0"/>
          <a:chExt cx="0" cy="0"/>
        </a:xfrm>
      </p:grpSpPr>
      <p:pic>
        <p:nvPicPr>
          <p:cNvPr id="3074" name="Picture 2" descr="beautiful colorful gradient background. combination of bright colors. soft  and smooth texture. used for background 7530969 Vector Art at Vecteezy">
            <a:extLst>
              <a:ext uri="{FF2B5EF4-FFF2-40B4-BE49-F238E27FC236}">
                <a16:creationId xmlns:a16="http://schemas.microsoft.com/office/drawing/2014/main" id="{56D5AF85-6B9B-DC6B-E9D0-27AD3CFDD9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138" b="25000"/>
          <a:stretch/>
        </p:blipFill>
        <p:spPr bwMode="auto">
          <a:xfrm>
            <a:off x="1143000" y="320200"/>
            <a:ext cx="9378974" cy="842963"/>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Shape 5">
            <a:extLst>
              <a:ext uri="{FF2B5EF4-FFF2-40B4-BE49-F238E27FC236}">
                <a16:creationId xmlns:a16="http://schemas.microsoft.com/office/drawing/2014/main" id="{2988E436-5A07-48E1-F16E-D5F3104263CA}"/>
              </a:ext>
            </a:extLst>
          </p:cNvPr>
          <p:cNvSpPr/>
          <p:nvPr/>
        </p:nvSpPr>
        <p:spPr>
          <a:xfrm>
            <a:off x="1143000" y="320200"/>
            <a:ext cx="9378974" cy="842962"/>
          </a:xfrm>
          <a:custGeom>
            <a:avLst/>
            <a:gdLst/>
            <a:ahLst/>
            <a:cxnLst/>
            <a:rect l="l" t="t" r="r" b="b"/>
            <a:pathLst>
              <a:path w="9378974" h="842962">
                <a:moveTo>
                  <a:pt x="2158676" y="415524"/>
                </a:moveTo>
                <a:cubicBezTo>
                  <a:pt x="2196627" y="415276"/>
                  <a:pt x="2225152" y="418873"/>
                  <a:pt x="2244252" y="426314"/>
                </a:cubicBezTo>
                <a:cubicBezTo>
                  <a:pt x="2263352" y="433756"/>
                  <a:pt x="2278359" y="446840"/>
                  <a:pt x="2289273" y="465568"/>
                </a:cubicBezTo>
                <a:cubicBezTo>
                  <a:pt x="2300187" y="484295"/>
                  <a:pt x="2305644" y="505441"/>
                  <a:pt x="2305644" y="529006"/>
                </a:cubicBezTo>
                <a:cubicBezTo>
                  <a:pt x="2305644" y="549593"/>
                  <a:pt x="2301179" y="568259"/>
                  <a:pt x="2292249" y="585002"/>
                </a:cubicBezTo>
                <a:cubicBezTo>
                  <a:pt x="2283319" y="601745"/>
                  <a:pt x="2270483" y="614520"/>
                  <a:pt x="2253740" y="623325"/>
                </a:cubicBezTo>
                <a:cubicBezTo>
                  <a:pt x="2236997" y="632131"/>
                  <a:pt x="2218703" y="636534"/>
                  <a:pt x="2198859" y="636534"/>
                </a:cubicBezTo>
                <a:cubicBezTo>
                  <a:pt x="2185465" y="636534"/>
                  <a:pt x="2175357" y="633123"/>
                  <a:pt x="2168536" y="626302"/>
                </a:cubicBezTo>
                <a:cubicBezTo>
                  <a:pt x="2161715" y="619481"/>
                  <a:pt x="2158304" y="609373"/>
                  <a:pt x="2158304" y="595978"/>
                </a:cubicBezTo>
                <a:lnTo>
                  <a:pt x="2158676" y="577375"/>
                </a:lnTo>
                <a:close/>
                <a:moveTo>
                  <a:pt x="5489523" y="319158"/>
                </a:moveTo>
                <a:lnTo>
                  <a:pt x="5564682" y="492915"/>
                </a:lnTo>
                <a:lnTo>
                  <a:pt x="5412133" y="492915"/>
                </a:lnTo>
                <a:close/>
                <a:moveTo>
                  <a:pt x="560708" y="188561"/>
                </a:moveTo>
                <a:lnTo>
                  <a:pt x="575963" y="188561"/>
                </a:lnTo>
                <a:cubicBezTo>
                  <a:pt x="608457" y="188561"/>
                  <a:pt x="632890" y="197243"/>
                  <a:pt x="649261" y="214606"/>
                </a:cubicBezTo>
                <a:cubicBezTo>
                  <a:pt x="665632" y="231969"/>
                  <a:pt x="673818" y="259379"/>
                  <a:pt x="673818" y="296834"/>
                </a:cubicBezTo>
                <a:cubicBezTo>
                  <a:pt x="673818" y="334537"/>
                  <a:pt x="665632" y="362380"/>
                  <a:pt x="649261" y="380363"/>
                </a:cubicBezTo>
                <a:cubicBezTo>
                  <a:pt x="632890" y="398347"/>
                  <a:pt x="609573" y="407339"/>
                  <a:pt x="579312" y="407339"/>
                </a:cubicBezTo>
                <a:cubicBezTo>
                  <a:pt x="575095" y="407339"/>
                  <a:pt x="568894" y="407091"/>
                  <a:pt x="560708" y="406594"/>
                </a:cubicBezTo>
                <a:close/>
                <a:moveTo>
                  <a:pt x="2158676" y="187817"/>
                </a:moveTo>
                <a:cubicBezTo>
                  <a:pt x="2194891" y="187569"/>
                  <a:pt x="2221184" y="191166"/>
                  <a:pt x="2237555" y="198607"/>
                </a:cubicBezTo>
                <a:cubicBezTo>
                  <a:pt x="2253926" y="206048"/>
                  <a:pt x="2266514" y="216901"/>
                  <a:pt x="2275320" y="231163"/>
                </a:cubicBezTo>
                <a:cubicBezTo>
                  <a:pt x="2284126" y="245426"/>
                  <a:pt x="2288529" y="263719"/>
                  <a:pt x="2288529" y="286044"/>
                </a:cubicBezTo>
                <a:cubicBezTo>
                  <a:pt x="2288529" y="308368"/>
                  <a:pt x="2284064" y="326723"/>
                  <a:pt x="2275134" y="341110"/>
                </a:cubicBezTo>
                <a:cubicBezTo>
                  <a:pt x="2266204" y="355497"/>
                  <a:pt x="2253368" y="366659"/>
                  <a:pt x="2236625" y="374596"/>
                </a:cubicBezTo>
                <a:cubicBezTo>
                  <a:pt x="2219882" y="382534"/>
                  <a:pt x="2193899" y="386503"/>
                  <a:pt x="2158676" y="386503"/>
                </a:cubicBezTo>
                <a:close/>
                <a:moveTo>
                  <a:pt x="1014560" y="186701"/>
                </a:moveTo>
                <a:lnTo>
                  <a:pt x="1054371" y="186701"/>
                </a:lnTo>
                <a:cubicBezTo>
                  <a:pt x="1094307" y="186701"/>
                  <a:pt x="1123266" y="195879"/>
                  <a:pt x="1141250" y="214234"/>
                </a:cubicBezTo>
                <a:cubicBezTo>
                  <a:pt x="1159233" y="232590"/>
                  <a:pt x="1168225" y="260991"/>
                  <a:pt x="1168225" y="299438"/>
                </a:cubicBezTo>
                <a:cubicBezTo>
                  <a:pt x="1168225" y="325979"/>
                  <a:pt x="1163326" y="347497"/>
                  <a:pt x="1153528" y="363992"/>
                </a:cubicBezTo>
                <a:cubicBezTo>
                  <a:pt x="1143730" y="380487"/>
                  <a:pt x="1130274" y="391898"/>
                  <a:pt x="1113158" y="398223"/>
                </a:cubicBezTo>
                <a:cubicBezTo>
                  <a:pt x="1096043" y="404548"/>
                  <a:pt x="1070246" y="407711"/>
                  <a:pt x="1035768" y="407711"/>
                </a:cubicBezTo>
                <a:lnTo>
                  <a:pt x="1014560" y="407711"/>
                </a:lnTo>
                <a:close/>
                <a:moveTo>
                  <a:pt x="1663376" y="176283"/>
                </a:moveTo>
                <a:cubicBezTo>
                  <a:pt x="1688429" y="176283"/>
                  <a:pt x="1710567" y="183104"/>
                  <a:pt x="1729790" y="196747"/>
                </a:cubicBezTo>
                <a:cubicBezTo>
                  <a:pt x="1749014" y="210389"/>
                  <a:pt x="1764827" y="233768"/>
                  <a:pt x="1777229" y="266882"/>
                </a:cubicBezTo>
                <a:cubicBezTo>
                  <a:pt x="1789632" y="299996"/>
                  <a:pt x="1795833" y="349916"/>
                  <a:pt x="1795833" y="416640"/>
                </a:cubicBezTo>
                <a:cubicBezTo>
                  <a:pt x="1795833" y="472699"/>
                  <a:pt x="1789756" y="518153"/>
                  <a:pt x="1777602" y="553004"/>
                </a:cubicBezTo>
                <a:cubicBezTo>
                  <a:pt x="1765447" y="587855"/>
                  <a:pt x="1748456" y="613217"/>
                  <a:pt x="1726628" y="629092"/>
                </a:cubicBezTo>
                <a:cubicBezTo>
                  <a:pt x="1709513" y="641495"/>
                  <a:pt x="1688180" y="647696"/>
                  <a:pt x="1662632" y="647696"/>
                </a:cubicBezTo>
                <a:cubicBezTo>
                  <a:pt x="1624681" y="647696"/>
                  <a:pt x="1595163" y="633309"/>
                  <a:pt x="1574079" y="604536"/>
                </a:cubicBezTo>
                <a:cubicBezTo>
                  <a:pt x="1543817" y="563360"/>
                  <a:pt x="1528687" y="499736"/>
                  <a:pt x="1528687" y="413664"/>
                </a:cubicBezTo>
                <a:cubicBezTo>
                  <a:pt x="1528687" y="341234"/>
                  <a:pt x="1538484" y="285672"/>
                  <a:pt x="1558080" y="246976"/>
                </a:cubicBezTo>
                <a:cubicBezTo>
                  <a:pt x="1582140" y="199847"/>
                  <a:pt x="1617239" y="176283"/>
                  <a:pt x="1663376" y="176283"/>
                </a:cubicBezTo>
                <a:close/>
                <a:moveTo>
                  <a:pt x="8573986" y="159540"/>
                </a:moveTo>
                <a:lnTo>
                  <a:pt x="8573986" y="296090"/>
                </a:lnTo>
                <a:lnTo>
                  <a:pt x="8588124" y="296090"/>
                </a:lnTo>
                <a:cubicBezTo>
                  <a:pt x="8593830" y="258882"/>
                  <a:pt x="8607472" y="230233"/>
                  <a:pt x="8629052" y="210141"/>
                </a:cubicBezTo>
                <a:cubicBezTo>
                  <a:pt x="8644432" y="195755"/>
                  <a:pt x="8669112" y="188561"/>
                  <a:pt x="8703094" y="188561"/>
                </a:cubicBezTo>
                <a:lnTo>
                  <a:pt x="8739557" y="188561"/>
                </a:lnTo>
                <a:lnTo>
                  <a:pt x="8739557" y="577747"/>
                </a:lnTo>
                <a:cubicBezTo>
                  <a:pt x="8739557" y="603048"/>
                  <a:pt x="8738193" y="618674"/>
                  <a:pt x="8735464" y="624628"/>
                </a:cubicBezTo>
                <a:cubicBezTo>
                  <a:pt x="8731744" y="633061"/>
                  <a:pt x="8726659" y="639014"/>
                  <a:pt x="8720210" y="642487"/>
                </a:cubicBezTo>
                <a:cubicBezTo>
                  <a:pt x="8711280" y="647696"/>
                  <a:pt x="8699498" y="650300"/>
                  <a:pt x="8684863" y="650300"/>
                </a:cubicBezTo>
                <a:lnTo>
                  <a:pt x="8668120" y="650300"/>
                </a:lnTo>
                <a:lnTo>
                  <a:pt x="8668120" y="664067"/>
                </a:lnTo>
                <a:lnTo>
                  <a:pt x="8932290" y="664067"/>
                </a:lnTo>
                <a:lnTo>
                  <a:pt x="8932290" y="650300"/>
                </a:lnTo>
                <a:lnTo>
                  <a:pt x="8915547" y="650300"/>
                </a:lnTo>
                <a:cubicBezTo>
                  <a:pt x="8901160" y="650300"/>
                  <a:pt x="8889812" y="647882"/>
                  <a:pt x="8881502" y="643045"/>
                </a:cubicBezTo>
                <a:cubicBezTo>
                  <a:pt x="8873192" y="638208"/>
                  <a:pt x="8867611" y="632565"/>
                  <a:pt x="8864759" y="626116"/>
                </a:cubicBezTo>
                <a:cubicBezTo>
                  <a:pt x="8861907" y="619667"/>
                  <a:pt x="8860480" y="603544"/>
                  <a:pt x="8860480" y="577747"/>
                </a:cubicBezTo>
                <a:lnTo>
                  <a:pt x="8860480" y="188561"/>
                </a:lnTo>
                <a:lnTo>
                  <a:pt x="8898059" y="188561"/>
                </a:lnTo>
                <a:cubicBezTo>
                  <a:pt x="8921624" y="188561"/>
                  <a:pt x="8938118" y="190794"/>
                  <a:pt x="8947545" y="195258"/>
                </a:cubicBezTo>
                <a:cubicBezTo>
                  <a:pt x="8964412" y="203444"/>
                  <a:pt x="8977682" y="214420"/>
                  <a:pt x="8987356" y="228187"/>
                </a:cubicBezTo>
                <a:cubicBezTo>
                  <a:pt x="8997030" y="241953"/>
                  <a:pt x="9005835" y="264588"/>
                  <a:pt x="9013773" y="296090"/>
                </a:cubicBezTo>
                <a:lnTo>
                  <a:pt x="9027168" y="296090"/>
                </a:lnTo>
                <a:lnTo>
                  <a:pt x="9027168" y="159540"/>
                </a:lnTo>
                <a:close/>
                <a:moveTo>
                  <a:pt x="8004793" y="159540"/>
                </a:moveTo>
                <a:lnTo>
                  <a:pt x="8004793" y="173306"/>
                </a:lnTo>
                <a:cubicBezTo>
                  <a:pt x="8020172" y="173802"/>
                  <a:pt x="8031954" y="176159"/>
                  <a:pt x="8040140" y="180376"/>
                </a:cubicBezTo>
                <a:cubicBezTo>
                  <a:pt x="8048325" y="184592"/>
                  <a:pt x="8057750" y="193398"/>
                  <a:pt x="8068417" y="206793"/>
                </a:cubicBezTo>
                <a:lnTo>
                  <a:pt x="8079207" y="220187"/>
                </a:lnTo>
                <a:lnTo>
                  <a:pt x="8079207" y="576258"/>
                </a:lnTo>
                <a:cubicBezTo>
                  <a:pt x="8079207" y="603048"/>
                  <a:pt x="8073750" y="622023"/>
                  <a:pt x="8062836" y="633185"/>
                </a:cubicBezTo>
                <a:cubicBezTo>
                  <a:pt x="8051922" y="644347"/>
                  <a:pt x="8032574" y="650052"/>
                  <a:pt x="8004793" y="650300"/>
                </a:cubicBezTo>
                <a:lnTo>
                  <a:pt x="8004793" y="664067"/>
                </a:lnTo>
                <a:lnTo>
                  <a:pt x="8183758" y="664067"/>
                </a:lnTo>
                <a:lnTo>
                  <a:pt x="8183758" y="650300"/>
                </a:lnTo>
                <a:lnTo>
                  <a:pt x="8171852" y="650300"/>
                </a:lnTo>
                <a:cubicBezTo>
                  <a:pt x="8154737" y="650300"/>
                  <a:pt x="8139544" y="645215"/>
                  <a:pt x="8126274" y="635046"/>
                </a:cubicBezTo>
                <a:cubicBezTo>
                  <a:pt x="8113003" y="624876"/>
                  <a:pt x="8106368" y="605280"/>
                  <a:pt x="8106368" y="576258"/>
                </a:cubicBezTo>
                <a:lnTo>
                  <a:pt x="8106368" y="255534"/>
                </a:lnTo>
                <a:lnTo>
                  <a:pt x="8447556" y="675601"/>
                </a:lnTo>
                <a:lnTo>
                  <a:pt x="8460207" y="675601"/>
                </a:lnTo>
                <a:lnTo>
                  <a:pt x="8460207" y="255534"/>
                </a:lnTo>
                <a:cubicBezTo>
                  <a:pt x="8460207" y="231721"/>
                  <a:pt x="8462254" y="214916"/>
                  <a:pt x="8466346" y="205118"/>
                </a:cubicBezTo>
                <a:cubicBezTo>
                  <a:pt x="8470439" y="195320"/>
                  <a:pt x="8476144" y="188251"/>
                  <a:pt x="8483462" y="183910"/>
                </a:cubicBezTo>
                <a:cubicBezTo>
                  <a:pt x="8490779" y="179569"/>
                  <a:pt x="8505104" y="176035"/>
                  <a:pt x="8526436" y="173306"/>
                </a:cubicBezTo>
                <a:lnTo>
                  <a:pt x="8526436" y="159540"/>
                </a:lnTo>
                <a:lnTo>
                  <a:pt x="8359748" y="159540"/>
                </a:lnTo>
                <a:lnTo>
                  <a:pt x="8359748" y="173306"/>
                </a:lnTo>
                <a:cubicBezTo>
                  <a:pt x="8387777" y="172810"/>
                  <a:pt x="8407745" y="179756"/>
                  <a:pt x="8419651" y="194142"/>
                </a:cubicBezTo>
                <a:cubicBezTo>
                  <a:pt x="8428332" y="204808"/>
                  <a:pt x="8432674" y="225272"/>
                  <a:pt x="8432674" y="255534"/>
                </a:cubicBezTo>
                <a:lnTo>
                  <a:pt x="8432674" y="472451"/>
                </a:lnTo>
                <a:lnTo>
                  <a:pt x="8183758" y="159540"/>
                </a:lnTo>
                <a:close/>
                <a:moveTo>
                  <a:pt x="7504432" y="159540"/>
                </a:moveTo>
                <a:lnTo>
                  <a:pt x="7504432" y="173306"/>
                </a:lnTo>
                <a:lnTo>
                  <a:pt x="7521176" y="173306"/>
                </a:lnTo>
                <a:cubicBezTo>
                  <a:pt x="7537547" y="173306"/>
                  <a:pt x="7550445" y="176779"/>
                  <a:pt x="7559871" y="183724"/>
                </a:cubicBezTo>
                <a:cubicBezTo>
                  <a:pt x="7566568" y="188437"/>
                  <a:pt x="7571158" y="195134"/>
                  <a:pt x="7573638" y="203816"/>
                </a:cubicBezTo>
                <a:cubicBezTo>
                  <a:pt x="7574878" y="209025"/>
                  <a:pt x="7575498" y="223040"/>
                  <a:pt x="7575498" y="245860"/>
                </a:cubicBezTo>
                <a:lnTo>
                  <a:pt x="7575498" y="577747"/>
                </a:lnTo>
                <a:cubicBezTo>
                  <a:pt x="7575498" y="603048"/>
                  <a:pt x="7574134" y="618674"/>
                  <a:pt x="7571406" y="624628"/>
                </a:cubicBezTo>
                <a:cubicBezTo>
                  <a:pt x="7567932" y="633061"/>
                  <a:pt x="7562972" y="639014"/>
                  <a:pt x="7556522" y="642487"/>
                </a:cubicBezTo>
                <a:cubicBezTo>
                  <a:pt x="7547593" y="647696"/>
                  <a:pt x="7535811" y="650300"/>
                  <a:pt x="7521176" y="650300"/>
                </a:cubicBezTo>
                <a:lnTo>
                  <a:pt x="7504432" y="650300"/>
                </a:lnTo>
                <a:lnTo>
                  <a:pt x="7504432" y="664067"/>
                </a:lnTo>
                <a:lnTo>
                  <a:pt x="7940499" y="664067"/>
                </a:lnTo>
                <a:lnTo>
                  <a:pt x="7963196" y="503705"/>
                </a:lnTo>
                <a:lnTo>
                  <a:pt x="7949428" y="503705"/>
                </a:lnTo>
                <a:cubicBezTo>
                  <a:pt x="7937026" y="548353"/>
                  <a:pt x="7916625" y="581591"/>
                  <a:pt x="7888223" y="603420"/>
                </a:cubicBezTo>
                <a:cubicBezTo>
                  <a:pt x="7859822" y="625248"/>
                  <a:pt x="7822056" y="636162"/>
                  <a:pt x="7774928" y="636162"/>
                </a:cubicBezTo>
                <a:lnTo>
                  <a:pt x="7744790" y="636162"/>
                </a:lnTo>
                <a:cubicBezTo>
                  <a:pt x="7730403" y="636162"/>
                  <a:pt x="7719986" y="634177"/>
                  <a:pt x="7713536" y="630209"/>
                </a:cubicBezTo>
                <a:cubicBezTo>
                  <a:pt x="7707086" y="626240"/>
                  <a:pt x="7702684" y="621155"/>
                  <a:pt x="7700328" y="614954"/>
                </a:cubicBezTo>
                <a:cubicBezTo>
                  <a:pt x="7697971" y="608753"/>
                  <a:pt x="7696793" y="591761"/>
                  <a:pt x="7696793" y="563980"/>
                </a:cubicBezTo>
                <a:lnTo>
                  <a:pt x="7696793" y="421849"/>
                </a:lnTo>
                <a:cubicBezTo>
                  <a:pt x="7720853" y="421849"/>
                  <a:pt x="7739209" y="425012"/>
                  <a:pt x="7751860" y="431337"/>
                </a:cubicBezTo>
                <a:cubicBezTo>
                  <a:pt x="7764510" y="437662"/>
                  <a:pt x="7775610" y="450003"/>
                  <a:pt x="7785160" y="468358"/>
                </a:cubicBezTo>
                <a:cubicBezTo>
                  <a:pt x="7794709" y="486714"/>
                  <a:pt x="7800972" y="510278"/>
                  <a:pt x="7803950" y="539051"/>
                </a:cubicBezTo>
                <a:lnTo>
                  <a:pt x="7818088" y="539051"/>
                </a:lnTo>
                <a:lnTo>
                  <a:pt x="7818088" y="274881"/>
                </a:lnTo>
                <a:lnTo>
                  <a:pt x="7803950" y="274881"/>
                </a:lnTo>
                <a:cubicBezTo>
                  <a:pt x="7799980" y="314073"/>
                  <a:pt x="7790802" y="343715"/>
                  <a:pt x="7776416" y="363806"/>
                </a:cubicBezTo>
                <a:cubicBezTo>
                  <a:pt x="7762029" y="383898"/>
                  <a:pt x="7738837" y="393944"/>
                  <a:pt x="7706839" y="393944"/>
                </a:cubicBezTo>
                <a:lnTo>
                  <a:pt x="7696793" y="393944"/>
                </a:lnTo>
                <a:lnTo>
                  <a:pt x="7696793" y="188561"/>
                </a:lnTo>
                <a:lnTo>
                  <a:pt x="7748883" y="188561"/>
                </a:lnTo>
                <a:cubicBezTo>
                  <a:pt x="7787082" y="188561"/>
                  <a:pt x="7813126" y="190794"/>
                  <a:pt x="7827018" y="195258"/>
                </a:cubicBezTo>
                <a:cubicBezTo>
                  <a:pt x="7850830" y="202700"/>
                  <a:pt x="7869248" y="214358"/>
                  <a:pt x="7882270" y="230233"/>
                </a:cubicBezTo>
                <a:cubicBezTo>
                  <a:pt x="7895292" y="246108"/>
                  <a:pt x="7905400" y="272277"/>
                  <a:pt x="7912594" y="308740"/>
                </a:cubicBezTo>
                <a:lnTo>
                  <a:pt x="7926732" y="308740"/>
                </a:lnTo>
                <a:lnTo>
                  <a:pt x="7926732" y="159540"/>
                </a:lnTo>
                <a:close/>
                <a:moveTo>
                  <a:pt x="6780533" y="159540"/>
                </a:moveTo>
                <a:lnTo>
                  <a:pt x="6780533" y="173306"/>
                </a:lnTo>
                <a:lnTo>
                  <a:pt x="6796532" y="173306"/>
                </a:lnTo>
                <a:cubicBezTo>
                  <a:pt x="6810671" y="173306"/>
                  <a:pt x="6821957" y="175725"/>
                  <a:pt x="6830390" y="180562"/>
                </a:cubicBezTo>
                <a:cubicBezTo>
                  <a:pt x="6838824" y="185399"/>
                  <a:pt x="6844405" y="190980"/>
                  <a:pt x="6847133" y="197305"/>
                </a:cubicBezTo>
                <a:cubicBezTo>
                  <a:pt x="6849862" y="203630"/>
                  <a:pt x="6851226" y="219567"/>
                  <a:pt x="6851226" y="245116"/>
                </a:cubicBezTo>
                <a:lnTo>
                  <a:pt x="6851226" y="564352"/>
                </a:lnTo>
                <a:cubicBezTo>
                  <a:pt x="6851226" y="586924"/>
                  <a:pt x="6850978" y="599575"/>
                  <a:pt x="6850482" y="602303"/>
                </a:cubicBezTo>
                <a:cubicBezTo>
                  <a:pt x="6847754" y="613962"/>
                  <a:pt x="6843909" y="623015"/>
                  <a:pt x="6838948" y="629465"/>
                </a:cubicBezTo>
                <a:cubicBezTo>
                  <a:pt x="6833987" y="635914"/>
                  <a:pt x="6826670" y="641061"/>
                  <a:pt x="6816996" y="644905"/>
                </a:cubicBezTo>
                <a:cubicBezTo>
                  <a:pt x="6807322" y="648750"/>
                  <a:pt x="6796904" y="650548"/>
                  <a:pt x="6785742" y="650300"/>
                </a:cubicBezTo>
                <a:lnTo>
                  <a:pt x="6780533" y="650300"/>
                </a:lnTo>
                <a:lnTo>
                  <a:pt x="6780533" y="664067"/>
                </a:lnTo>
                <a:lnTo>
                  <a:pt x="6953174" y="664067"/>
                </a:lnTo>
                <a:lnTo>
                  <a:pt x="6953174" y="650300"/>
                </a:lnTo>
                <a:cubicBezTo>
                  <a:pt x="6930105" y="650300"/>
                  <a:pt x="6913176" y="646394"/>
                  <a:pt x="6902386" y="638580"/>
                </a:cubicBezTo>
                <a:cubicBezTo>
                  <a:pt x="6891596" y="630767"/>
                  <a:pt x="6884589" y="620659"/>
                  <a:pt x="6881364" y="608257"/>
                </a:cubicBezTo>
                <a:cubicBezTo>
                  <a:pt x="6880124" y="602551"/>
                  <a:pt x="6879504" y="587297"/>
                  <a:pt x="6879504" y="562492"/>
                </a:cubicBezTo>
                <a:lnTo>
                  <a:pt x="6879504" y="207165"/>
                </a:lnTo>
                <a:lnTo>
                  <a:pt x="7075957" y="664067"/>
                </a:lnTo>
                <a:lnTo>
                  <a:pt x="7084886" y="664067"/>
                </a:lnTo>
                <a:lnTo>
                  <a:pt x="7278362" y="203816"/>
                </a:lnTo>
                <a:lnTo>
                  <a:pt x="7278362" y="577747"/>
                </a:lnTo>
                <a:cubicBezTo>
                  <a:pt x="7278362" y="603048"/>
                  <a:pt x="7276998" y="618674"/>
                  <a:pt x="7274270" y="624628"/>
                </a:cubicBezTo>
                <a:cubicBezTo>
                  <a:pt x="7270550" y="633061"/>
                  <a:pt x="7265588" y="639014"/>
                  <a:pt x="7259387" y="642487"/>
                </a:cubicBezTo>
                <a:cubicBezTo>
                  <a:pt x="7250458" y="647696"/>
                  <a:pt x="7238551" y="650300"/>
                  <a:pt x="7223669" y="650300"/>
                </a:cubicBezTo>
                <a:lnTo>
                  <a:pt x="7207298" y="650300"/>
                </a:lnTo>
                <a:lnTo>
                  <a:pt x="7207298" y="664067"/>
                </a:lnTo>
                <a:lnTo>
                  <a:pt x="7470723" y="664067"/>
                </a:lnTo>
                <a:lnTo>
                  <a:pt x="7470723" y="650300"/>
                </a:lnTo>
                <a:lnTo>
                  <a:pt x="7454352" y="650300"/>
                </a:lnTo>
                <a:cubicBezTo>
                  <a:pt x="7440214" y="650300"/>
                  <a:pt x="7428928" y="647882"/>
                  <a:pt x="7420494" y="643045"/>
                </a:cubicBezTo>
                <a:cubicBezTo>
                  <a:pt x="7412060" y="638208"/>
                  <a:pt x="7406478" y="632565"/>
                  <a:pt x="7403750" y="626116"/>
                </a:cubicBezTo>
                <a:cubicBezTo>
                  <a:pt x="7401022" y="619667"/>
                  <a:pt x="7399658" y="603544"/>
                  <a:pt x="7399658" y="577747"/>
                </a:cubicBezTo>
                <a:lnTo>
                  <a:pt x="7399658" y="245116"/>
                </a:lnTo>
                <a:cubicBezTo>
                  <a:pt x="7399658" y="220063"/>
                  <a:pt x="7401022" y="204560"/>
                  <a:pt x="7403750" y="198607"/>
                </a:cubicBezTo>
                <a:cubicBezTo>
                  <a:pt x="7407471" y="190422"/>
                  <a:pt x="7412432" y="184592"/>
                  <a:pt x="7418633" y="181120"/>
                </a:cubicBezTo>
                <a:cubicBezTo>
                  <a:pt x="7427563" y="175911"/>
                  <a:pt x="7439469" y="173306"/>
                  <a:pt x="7454352" y="173306"/>
                </a:cubicBezTo>
                <a:lnTo>
                  <a:pt x="7470723" y="173306"/>
                </a:lnTo>
                <a:lnTo>
                  <a:pt x="7470723" y="159540"/>
                </a:lnTo>
                <a:lnTo>
                  <a:pt x="7265340" y="159540"/>
                </a:lnTo>
                <a:lnTo>
                  <a:pt x="7128419" y="492171"/>
                </a:lnTo>
                <a:lnTo>
                  <a:pt x="6986660" y="159540"/>
                </a:lnTo>
                <a:close/>
                <a:moveTo>
                  <a:pt x="6275708" y="159540"/>
                </a:moveTo>
                <a:lnTo>
                  <a:pt x="6275708" y="173306"/>
                </a:lnTo>
                <a:lnTo>
                  <a:pt x="6292451" y="173306"/>
                </a:lnTo>
                <a:cubicBezTo>
                  <a:pt x="6308822" y="173306"/>
                  <a:pt x="6321721" y="176779"/>
                  <a:pt x="6331146" y="183724"/>
                </a:cubicBezTo>
                <a:cubicBezTo>
                  <a:pt x="6337844" y="188437"/>
                  <a:pt x="6342432" y="195134"/>
                  <a:pt x="6344913" y="203816"/>
                </a:cubicBezTo>
                <a:cubicBezTo>
                  <a:pt x="6346153" y="209025"/>
                  <a:pt x="6346773" y="223040"/>
                  <a:pt x="6346773" y="245860"/>
                </a:cubicBezTo>
                <a:lnTo>
                  <a:pt x="6346773" y="577747"/>
                </a:lnTo>
                <a:cubicBezTo>
                  <a:pt x="6346773" y="603048"/>
                  <a:pt x="6345409" y="618674"/>
                  <a:pt x="6342681" y="624628"/>
                </a:cubicBezTo>
                <a:cubicBezTo>
                  <a:pt x="6339208" y="633061"/>
                  <a:pt x="6334247" y="639014"/>
                  <a:pt x="6327798" y="642487"/>
                </a:cubicBezTo>
                <a:cubicBezTo>
                  <a:pt x="6318868" y="647696"/>
                  <a:pt x="6307086" y="650300"/>
                  <a:pt x="6292451" y="650300"/>
                </a:cubicBezTo>
                <a:lnTo>
                  <a:pt x="6275708" y="650300"/>
                </a:lnTo>
                <a:lnTo>
                  <a:pt x="6275708" y="664067"/>
                </a:lnTo>
                <a:lnTo>
                  <a:pt x="6711774" y="664067"/>
                </a:lnTo>
                <a:lnTo>
                  <a:pt x="6734471" y="503705"/>
                </a:lnTo>
                <a:lnTo>
                  <a:pt x="6720704" y="503705"/>
                </a:lnTo>
                <a:cubicBezTo>
                  <a:pt x="6708301" y="548353"/>
                  <a:pt x="6687900" y="581591"/>
                  <a:pt x="6659498" y="603420"/>
                </a:cubicBezTo>
                <a:cubicBezTo>
                  <a:pt x="6631097" y="625248"/>
                  <a:pt x="6593332" y="636162"/>
                  <a:pt x="6546203" y="636162"/>
                </a:cubicBezTo>
                <a:lnTo>
                  <a:pt x="6516065" y="636162"/>
                </a:lnTo>
                <a:cubicBezTo>
                  <a:pt x="6501679" y="636162"/>
                  <a:pt x="6491261" y="634177"/>
                  <a:pt x="6484811" y="630209"/>
                </a:cubicBezTo>
                <a:cubicBezTo>
                  <a:pt x="6478362" y="626240"/>
                  <a:pt x="6473960" y="621155"/>
                  <a:pt x="6471603" y="614954"/>
                </a:cubicBezTo>
                <a:cubicBezTo>
                  <a:pt x="6469246" y="608753"/>
                  <a:pt x="6468068" y="591761"/>
                  <a:pt x="6468068" y="563980"/>
                </a:cubicBezTo>
                <a:lnTo>
                  <a:pt x="6468068" y="421849"/>
                </a:lnTo>
                <a:cubicBezTo>
                  <a:pt x="6492128" y="421849"/>
                  <a:pt x="6510484" y="425012"/>
                  <a:pt x="6523135" y="431337"/>
                </a:cubicBezTo>
                <a:cubicBezTo>
                  <a:pt x="6535785" y="437662"/>
                  <a:pt x="6546886" y="450003"/>
                  <a:pt x="6556435" y="468358"/>
                </a:cubicBezTo>
                <a:cubicBezTo>
                  <a:pt x="6565984" y="486714"/>
                  <a:pt x="6572248" y="510278"/>
                  <a:pt x="6575225" y="539051"/>
                </a:cubicBezTo>
                <a:lnTo>
                  <a:pt x="6589363" y="539051"/>
                </a:lnTo>
                <a:lnTo>
                  <a:pt x="6589363" y="274881"/>
                </a:lnTo>
                <a:lnTo>
                  <a:pt x="6575225" y="274881"/>
                </a:lnTo>
                <a:cubicBezTo>
                  <a:pt x="6571256" y="314073"/>
                  <a:pt x="6562078" y="343715"/>
                  <a:pt x="6547691" y="363806"/>
                </a:cubicBezTo>
                <a:cubicBezTo>
                  <a:pt x="6533305" y="383898"/>
                  <a:pt x="6510112" y="393944"/>
                  <a:pt x="6478114" y="393944"/>
                </a:cubicBezTo>
                <a:lnTo>
                  <a:pt x="6468068" y="393944"/>
                </a:lnTo>
                <a:lnTo>
                  <a:pt x="6468068" y="188561"/>
                </a:lnTo>
                <a:lnTo>
                  <a:pt x="6520158" y="188561"/>
                </a:lnTo>
                <a:cubicBezTo>
                  <a:pt x="6558357" y="188561"/>
                  <a:pt x="6584402" y="190794"/>
                  <a:pt x="6598293" y="195258"/>
                </a:cubicBezTo>
                <a:cubicBezTo>
                  <a:pt x="6622105" y="202700"/>
                  <a:pt x="6640523" y="214358"/>
                  <a:pt x="6653545" y="230233"/>
                </a:cubicBezTo>
                <a:cubicBezTo>
                  <a:pt x="6666568" y="246108"/>
                  <a:pt x="6676675" y="272277"/>
                  <a:pt x="6683869" y="308740"/>
                </a:cubicBezTo>
                <a:lnTo>
                  <a:pt x="6698008" y="308740"/>
                </a:lnTo>
                <a:lnTo>
                  <a:pt x="6698008" y="159540"/>
                </a:lnTo>
                <a:close/>
                <a:moveTo>
                  <a:pt x="5783161" y="159540"/>
                </a:moveTo>
                <a:lnTo>
                  <a:pt x="5783161" y="296090"/>
                </a:lnTo>
                <a:lnTo>
                  <a:pt x="5797300" y="296090"/>
                </a:lnTo>
                <a:cubicBezTo>
                  <a:pt x="5803005" y="258882"/>
                  <a:pt x="5816648" y="230233"/>
                  <a:pt x="5838228" y="210141"/>
                </a:cubicBezTo>
                <a:cubicBezTo>
                  <a:pt x="5853606" y="195755"/>
                  <a:pt x="5878287" y="188561"/>
                  <a:pt x="5912270" y="188561"/>
                </a:cubicBezTo>
                <a:lnTo>
                  <a:pt x="5948733" y="188561"/>
                </a:lnTo>
                <a:lnTo>
                  <a:pt x="5948733" y="577747"/>
                </a:lnTo>
                <a:cubicBezTo>
                  <a:pt x="5948733" y="603048"/>
                  <a:pt x="5947368" y="618674"/>
                  <a:pt x="5944640" y="624628"/>
                </a:cubicBezTo>
                <a:cubicBezTo>
                  <a:pt x="5940919" y="633061"/>
                  <a:pt x="5935834" y="639014"/>
                  <a:pt x="5929385" y="642487"/>
                </a:cubicBezTo>
                <a:cubicBezTo>
                  <a:pt x="5920455" y="647696"/>
                  <a:pt x="5908673" y="650300"/>
                  <a:pt x="5894038" y="650300"/>
                </a:cubicBezTo>
                <a:lnTo>
                  <a:pt x="5877295" y="650300"/>
                </a:lnTo>
                <a:lnTo>
                  <a:pt x="5877295" y="664067"/>
                </a:lnTo>
                <a:lnTo>
                  <a:pt x="6141465" y="664067"/>
                </a:lnTo>
                <a:lnTo>
                  <a:pt x="6141465" y="650300"/>
                </a:lnTo>
                <a:lnTo>
                  <a:pt x="6124722" y="650300"/>
                </a:lnTo>
                <a:cubicBezTo>
                  <a:pt x="6110335" y="650300"/>
                  <a:pt x="6098987" y="647882"/>
                  <a:pt x="6090677" y="643045"/>
                </a:cubicBezTo>
                <a:cubicBezTo>
                  <a:pt x="6082367" y="638208"/>
                  <a:pt x="6076787" y="632565"/>
                  <a:pt x="6073934" y="626116"/>
                </a:cubicBezTo>
                <a:cubicBezTo>
                  <a:pt x="6071081" y="619667"/>
                  <a:pt x="6069655" y="603544"/>
                  <a:pt x="6069655" y="577747"/>
                </a:cubicBezTo>
                <a:lnTo>
                  <a:pt x="6069655" y="188561"/>
                </a:lnTo>
                <a:lnTo>
                  <a:pt x="6107234" y="188561"/>
                </a:lnTo>
                <a:cubicBezTo>
                  <a:pt x="6130799" y="188561"/>
                  <a:pt x="6147294" y="190794"/>
                  <a:pt x="6156720" y="195258"/>
                </a:cubicBezTo>
                <a:cubicBezTo>
                  <a:pt x="6173587" y="203444"/>
                  <a:pt x="6186858" y="214420"/>
                  <a:pt x="6196531" y="228187"/>
                </a:cubicBezTo>
                <a:cubicBezTo>
                  <a:pt x="6206205" y="241953"/>
                  <a:pt x="6215011" y="264588"/>
                  <a:pt x="6222948" y="296090"/>
                </a:cubicBezTo>
                <a:lnTo>
                  <a:pt x="6236343" y="296090"/>
                </a:lnTo>
                <a:lnTo>
                  <a:pt x="6236343" y="159540"/>
                </a:lnTo>
                <a:close/>
                <a:moveTo>
                  <a:pt x="4840187" y="159540"/>
                </a:moveTo>
                <a:lnTo>
                  <a:pt x="4840187" y="296090"/>
                </a:lnTo>
                <a:lnTo>
                  <a:pt x="4854325" y="296090"/>
                </a:lnTo>
                <a:cubicBezTo>
                  <a:pt x="4860030" y="258882"/>
                  <a:pt x="4873673" y="230233"/>
                  <a:pt x="4895253" y="210141"/>
                </a:cubicBezTo>
                <a:cubicBezTo>
                  <a:pt x="4910632" y="195755"/>
                  <a:pt x="4935313" y="188561"/>
                  <a:pt x="4969295" y="188561"/>
                </a:cubicBezTo>
                <a:lnTo>
                  <a:pt x="5005758" y="188561"/>
                </a:lnTo>
                <a:lnTo>
                  <a:pt x="5005758" y="577747"/>
                </a:lnTo>
                <a:cubicBezTo>
                  <a:pt x="5005758" y="603048"/>
                  <a:pt x="5004393" y="618674"/>
                  <a:pt x="5001665" y="624628"/>
                </a:cubicBezTo>
                <a:cubicBezTo>
                  <a:pt x="4997944" y="633061"/>
                  <a:pt x="4992859" y="639014"/>
                  <a:pt x="4986410" y="642487"/>
                </a:cubicBezTo>
                <a:cubicBezTo>
                  <a:pt x="4977480" y="647696"/>
                  <a:pt x="4965698" y="650300"/>
                  <a:pt x="4951063" y="650300"/>
                </a:cubicBezTo>
                <a:lnTo>
                  <a:pt x="4934320" y="650300"/>
                </a:lnTo>
                <a:lnTo>
                  <a:pt x="4934320" y="664067"/>
                </a:lnTo>
                <a:lnTo>
                  <a:pt x="5198490" y="664067"/>
                </a:lnTo>
                <a:lnTo>
                  <a:pt x="5198490" y="650300"/>
                </a:lnTo>
                <a:lnTo>
                  <a:pt x="5181747" y="650300"/>
                </a:lnTo>
                <a:cubicBezTo>
                  <a:pt x="5167360" y="650300"/>
                  <a:pt x="5156012" y="647882"/>
                  <a:pt x="5147702" y="643045"/>
                </a:cubicBezTo>
                <a:cubicBezTo>
                  <a:pt x="5139393" y="638208"/>
                  <a:pt x="5133812" y="632565"/>
                  <a:pt x="5130959" y="626116"/>
                </a:cubicBezTo>
                <a:cubicBezTo>
                  <a:pt x="5128107" y="619667"/>
                  <a:pt x="5126681" y="603544"/>
                  <a:pt x="5126681" y="577747"/>
                </a:cubicBezTo>
                <a:lnTo>
                  <a:pt x="5126681" y="188561"/>
                </a:lnTo>
                <a:lnTo>
                  <a:pt x="5164259" y="188561"/>
                </a:lnTo>
                <a:cubicBezTo>
                  <a:pt x="5187824" y="188561"/>
                  <a:pt x="5204319" y="190794"/>
                  <a:pt x="5213745" y="195258"/>
                </a:cubicBezTo>
                <a:cubicBezTo>
                  <a:pt x="5230612" y="203444"/>
                  <a:pt x="5243883" y="214420"/>
                  <a:pt x="5253556" y="228187"/>
                </a:cubicBezTo>
                <a:cubicBezTo>
                  <a:pt x="5263230" y="241953"/>
                  <a:pt x="5272036" y="264588"/>
                  <a:pt x="5279973" y="296090"/>
                </a:cubicBezTo>
                <a:lnTo>
                  <a:pt x="5293368" y="296090"/>
                </a:lnTo>
                <a:lnTo>
                  <a:pt x="5293368" y="159540"/>
                </a:lnTo>
                <a:close/>
                <a:moveTo>
                  <a:pt x="3484883" y="159540"/>
                </a:moveTo>
                <a:lnTo>
                  <a:pt x="3484883" y="173306"/>
                </a:lnTo>
                <a:lnTo>
                  <a:pt x="3500882" y="173306"/>
                </a:lnTo>
                <a:cubicBezTo>
                  <a:pt x="3515021" y="173306"/>
                  <a:pt x="3526307" y="175725"/>
                  <a:pt x="3534740" y="180562"/>
                </a:cubicBezTo>
                <a:cubicBezTo>
                  <a:pt x="3543174" y="185399"/>
                  <a:pt x="3548756" y="190980"/>
                  <a:pt x="3551484" y="197305"/>
                </a:cubicBezTo>
                <a:cubicBezTo>
                  <a:pt x="3554212" y="203630"/>
                  <a:pt x="3555577" y="219567"/>
                  <a:pt x="3555577" y="245116"/>
                </a:cubicBezTo>
                <a:lnTo>
                  <a:pt x="3555577" y="564352"/>
                </a:lnTo>
                <a:cubicBezTo>
                  <a:pt x="3555577" y="586924"/>
                  <a:pt x="3555328" y="599575"/>
                  <a:pt x="3554833" y="602303"/>
                </a:cubicBezTo>
                <a:cubicBezTo>
                  <a:pt x="3552104" y="613962"/>
                  <a:pt x="3548259" y="623015"/>
                  <a:pt x="3543298" y="629465"/>
                </a:cubicBezTo>
                <a:cubicBezTo>
                  <a:pt x="3538337" y="635914"/>
                  <a:pt x="3531020" y="641061"/>
                  <a:pt x="3521346" y="644905"/>
                </a:cubicBezTo>
                <a:cubicBezTo>
                  <a:pt x="3511672" y="648750"/>
                  <a:pt x="3501254" y="650548"/>
                  <a:pt x="3490092" y="650300"/>
                </a:cubicBezTo>
                <a:lnTo>
                  <a:pt x="3484883" y="650300"/>
                </a:lnTo>
                <a:lnTo>
                  <a:pt x="3484883" y="664067"/>
                </a:lnTo>
                <a:lnTo>
                  <a:pt x="3657524" y="664067"/>
                </a:lnTo>
                <a:lnTo>
                  <a:pt x="3657524" y="650300"/>
                </a:lnTo>
                <a:cubicBezTo>
                  <a:pt x="3634455" y="650300"/>
                  <a:pt x="3617526" y="646394"/>
                  <a:pt x="3606736" y="638580"/>
                </a:cubicBezTo>
                <a:cubicBezTo>
                  <a:pt x="3595946" y="630767"/>
                  <a:pt x="3588939" y="620659"/>
                  <a:pt x="3585714" y="608257"/>
                </a:cubicBezTo>
                <a:cubicBezTo>
                  <a:pt x="3584474" y="602551"/>
                  <a:pt x="3583854" y="587297"/>
                  <a:pt x="3583854" y="562492"/>
                </a:cubicBezTo>
                <a:lnTo>
                  <a:pt x="3583854" y="207165"/>
                </a:lnTo>
                <a:lnTo>
                  <a:pt x="3780307" y="664067"/>
                </a:lnTo>
                <a:lnTo>
                  <a:pt x="3789237" y="664067"/>
                </a:lnTo>
                <a:lnTo>
                  <a:pt x="3982713" y="203816"/>
                </a:lnTo>
                <a:lnTo>
                  <a:pt x="3982713" y="577747"/>
                </a:lnTo>
                <a:cubicBezTo>
                  <a:pt x="3982713" y="603048"/>
                  <a:pt x="3981349" y="618674"/>
                  <a:pt x="3978620" y="624628"/>
                </a:cubicBezTo>
                <a:cubicBezTo>
                  <a:pt x="3974900" y="633061"/>
                  <a:pt x="3969939" y="639014"/>
                  <a:pt x="3963738" y="642487"/>
                </a:cubicBezTo>
                <a:cubicBezTo>
                  <a:pt x="3954808" y="647696"/>
                  <a:pt x="3942902" y="650300"/>
                  <a:pt x="3928019" y="650300"/>
                </a:cubicBezTo>
                <a:lnTo>
                  <a:pt x="3911648" y="650300"/>
                </a:lnTo>
                <a:lnTo>
                  <a:pt x="3911648" y="664067"/>
                </a:lnTo>
                <a:lnTo>
                  <a:pt x="4175074" y="664067"/>
                </a:lnTo>
                <a:lnTo>
                  <a:pt x="4175074" y="650300"/>
                </a:lnTo>
                <a:lnTo>
                  <a:pt x="4158703" y="650300"/>
                </a:lnTo>
                <a:cubicBezTo>
                  <a:pt x="4144564" y="650300"/>
                  <a:pt x="4133278" y="647882"/>
                  <a:pt x="4124844" y="643045"/>
                </a:cubicBezTo>
                <a:cubicBezTo>
                  <a:pt x="4116410" y="638208"/>
                  <a:pt x="4110829" y="632565"/>
                  <a:pt x="4108101" y="626116"/>
                </a:cubicBezTo>
                <a:cubicBezTo>
                  <a:pt x="4105373" y="619667"/>
                  <a:pt x="4104008" y="603544"/>
                  <a:pt x="4104008" y="577747"/>
                </a:cubicBezTo>
                <a:lnTo>
                  <a:pt x="4104008" y="245116"/>
                </a:lnTo>
                <a:cubicBezTo>
                  <a:pt x="4104008" y="220063"/>
                  <a:pt x="4105373" y="204560"/>
                  <a:pt x="4108101" y="198607"/>
                </a:cubicBezTo>
                <a:cubicBezTo>
                  <a:pt x="4111822" y="190422"/>
                  <a:pt x="4116783" y="184592"/>
                  <a:pt x="4122984" y="181120"/>
                </a:cubicBezTo>
                <a:cubicBezTo>
                  <a:pt x="4131913" y="175911"/>
                  <a:pt x="4143820" y="173306"/>
                  <a:pt x="4158703" y="173306"/>
                </a:cubicBezTo>
                <a:lnTo>
                  <a:pt x="4175074" y="173306"/>
                </a:lnTo>
                <a:lnTo>
                  <a:pt x="4175074" y="159540"/>
                </a:lnTo>
                <a:lnTo>
                  <a:pt x="3969691" y="159540"/>
                </a:lnTo>
                <a:lnTo>
                  <a:pt x="3832769" y="492171"/>
                </a:lnTo>
                <a:lnTo>
                  <a:pt x="3691010" y="159540"/>
                </a:lnTo>
                <a:close/>
                <a:moveTo>
                  <a:pt x="2980058" y="159540"/>
                </a:moveTo>
                <a:lnTo>
                  <a:pt x="2980058" y="173306"/>
                </a:lnTo>
                <a:lnTo>
                  <a:pt x="2996802" y="173306"/>
                </a:lnTo>
                <a:cubicBezTo>
                  <a:pt x="3013173" y="173306"/>
                  <a:pt x="3026071" y="176779"/>
                  <a:pt x="3035497" y="183724"/>
                </a:cubicBezTo>
                <a:cubicBezTo>
                  <a:pt x="3042194" y="188437"/>
                  <a:pt x="3046783" y="195134"/>
                  <a:pt x="3049263" y="203816"/>
                </a:cubicBezTo>
                <a:cubicBezTo>
                  <a:pt x="3050503" y="209025"/>
                  <a:pt x="3051124" y="223040"/>
                  <a:pt x="3051124" y="245860"/>
                </a:cubicBezTo>
                <a:lnTo>
                  <a:pt x="3051124" y="577747"/>
                </a:lnTo>
                <a:cubicBezTo>
                  <a:pt x="3051124" y="603048"/>
                  <a:pt x="3049760" y="618674"/>
                  <a:pt x="3047031" y="624628"/>
                </a:cubicBezTo>
                <a:cubicBezTo>
                  <a:pt x="3043558" y="633061"/>
                  <a:pt x="3038597" y="639014"/>
                  <a:pt x="3032148" y="642487"/>
                </a:cubicBezTo>
                <a:cubicBezTo>
                  <a:pt x="3023218" y="647696"/>
                  <a:pt x="3011436" y="650300"/>
                  <a:pt x="2996802" y="650300"/>
                </a:cubicBezTo>
                <a:lnTo>
                  <a:pt x="2980058" y="650300"/>
                </a:lnTo>
                <a:lnTo>
                  <a:pt x="2980058" y="664067"/>
                </a:lnTo>
                <a:lnTo>
                  <a:pt x="3416124" y="664067"/>
                </a:lnTo>
                <a:lnTo>
                  <a:pt x="3438821" y="503705"/>
                </a:lnTo>
                <a:lnTo>
                  <a:pt x="3425054" y="503705"/>
                </a:lnTo>
                <a:cubicBezTo>
                  <a:pt x="3412652" y="548353"/>
                  <a:pt x="3392250" y="581591"/>
                  <a:pt x="3363849" y="603420"/>
                </a:cubicBezTo>
                <a:cubicBezTo>
                  <a:pt x="3335448" y="625248"/>
                  <a:pt x="3297682" y="636162"/>
                  <a:pt x="3250553" y="636162"/>
                </a:cubicBezTo>
                <a:lnTo>
                  <a:pt x="3220415" y="636162"/>
                </a:lnTo>
                <a:cubicBezTo>
                  <a:pt x="3206029" y="636162"/>
                  <a:pt x="3195611" y="634177"/>
                  <a:pt x="3189162" y="630209"/>
                </a:cubicBezTo>
                <a:cubicBezTo>
                  <a:pt x="3182713" y="626240"/>
                  <a:pt x="3178310" y="621155"/>
                  <a:pt x="3175953" y="614954"/>
                </a:cubicBezTo>
                <a:cubicBezTo>
                  <a:pt x="3173597" y="608753"/>
                  <a:pt x="3172418" y="591761"/>
                  <a:pt x="3172418" y="563980"/>
                </a:cubicBezTo>
                <a:lnTo>
                  <a:pt x="3172418" y="421849"/>
                </a:lnTo>
                <a:cubicBezTo>
                  <a:pt x="3196479" y="421849"/>
                  <a:pt x="3214834" y="425012"/>
                  <a:pt x="3227485" y="431337"/>
                </a:cubicBezTo>
                <a:cubicBezTo>
                  <a:pt x="3240135" y="437662"/>
                  <a:pt x="3251235" y="450003"/>
                  <a:pt x="3260785" y="468358"/>
                </a:cubicBezTo>
                <a:cubicBezTo>
                  <a:pt x="3270335" y="486714"/>
                  <a:pt x="3276598" y="510278"/>
                  <a:pt x="3279575" y="539051"/>
                </a:cubicBezTo>
                <a:lnTo>
                  <a:pt x="3293714" y="539051"/>
                </a:lnTo>
                <a:lnTo>
                  <a:pt x="3293714" y="274881"/>
                </a:lnTo>
                <a:lnTo>
                  <a:pt x="3279575" y="274881"/>
                </a:lnTo>
                <a:cubicBezTo>
                  <a:pt x="3275606" y="314073"/>
                  <a:pt x="3266428" y="343715"/>
                  <a:pt x="3252041" y="363806"/>
                </a:cubicBezTo>
                <a:cubicBezTo>
                  <a:pt x="3237655" y="383898"/>
                  <a:pt x="3214463" y="393944"/>
                  <a:pt x="3182464" y="393944"/>
                </a:cubicBezTo>
                <a:lnTo>
                  <a:pt x="3172418" y="393944"/>
                </a:lnTo>
                <a:lnTo>
                  <a:pt x="3172418" y="188561"/>
                </a:lnTo>
                <a:lnTo>
                  <a:pt x="3224508" y="188561"/>
                </a:lnTo>
                <a:cubicBezTo>
                  <a:pt x="3262708" y="188561"/>
                  <a:pt x="3288752" y="190794"/>
                  <a:pt x="3302643" y="195258"/>
                </a:cubicBezTo>
                <a:cubicBezTo>
                  <a:pt x="3326456" y="202700"/>
                  <a:pt x="3344873" y="214358"/>
                  <a:pt x="3357896" y="230233"/>
                </a:cubicBezTo>
                <a:cubicBezTo>
                  <a:pt x="3370918" y="246108"/>
                  <a:pt x="3381026" y="272277"/>
                  <a:pt x="3388219" y="308740"/>
                </a:cubicBezTo>
                <a:lnTo>
                  <a:pt x="3402358" y="308740"/>
                </a:lnTo>
                <a:lnTo>
                  <a:pt x="3402358" y="159540"/>
                </a:lnTo>
                <a:close/>
                <a:moveTo>
                  <a:pt x="2474117" y="159540"/>
                </a:moveTo>
                <a:lnTo>
                  <a:pt x="2474117" y="173306"/>
                </a:lnTo>
                <a:lnTo>
                  <a:pt x="2490860" y="173306"/>
                </a:lnTo>
                <a:cubicBezTo>
                  <a:pt x="2504999" y="173306"/>
                  <a:pt x="2516223" y="175725"/>
                  <a:pt x="2524533" y="180562"/>
                </a:cubicBezTo>
                <a:cubicBezTo>
                  <a:pt x="2532842" y="185399"/>
                  <a:pt x="2538361" y="191042"/>
                  <a:pt x="2541090" y="197491"/>
                </a:cubicBezTo>
                <a:cubicBezTo>
                  <a:pt x="2543818" y="203940"/>
                  <a:pt x="2545182" y="220063"/>
                  <a:pt x="2545182" y="245860"/>
                </a:cubicBezTo>
                <a:lnTo>
                  <a:pt x="2545182" y="577747"/>
                </a:lnTo>
                <a:cubicBezTo>
                  <a:pt x="2545182" y="603048"/>
                  <a:pt x="2543819" y="618674"/>
                  <a:pt x="2541090" y="624628"/>
                </a:cubicBezTo>
                <a:cubicBezTo>
                  <a:pt x="2537617" y="633061"/>
                  <a:pt x="2532656" y="639014"/>
                  <a:pt x="2526207" y="642487"/>
                </a:cubicBezTo>
                <a:cubicBezTo>
                  <a:pt x="2517277" y="647696"/>
                  <a:pt x="2505495" y="650300"/>
                  <a:pt x="2490860" y="650300"/>
                </a:cubicBezTo>
                <a:lnTo>
                  <a:pt x="2474117" y="650300"/>
                </a:lnTo>
                <a:lnTo>
                  <a:pt x="2474117" y="664067"/>
                </a:lnTo>
                <a:lnTo>
                  <a:pt x="2922090" y="664067"/>
                </a:lnTo>
                <a:lnTo>
                  <a:pt x="2941065" y="486962"/>
                </a:lnTo>
                <a:lnTo>
                  <a:pt x="2925810" y="486962"/>
                </a:lnTo>
                <a:cubicBezTo>
                  <a:pt x="2914152" y="526649"/>
                  <a:pt x="2901812" y="556663"/>
                  <a:pt x="2888789" y="577003"/>
                </a:cubicBezTo>
                <a:cubicBezTo>
                  <a:pt x="2875767" y="597342"/>
                  <a:pt x="2860326" y="612225"/>
                  <a:pt x="2842467" y="621651"/>
                </a:cubicBezTo>
                <a:cubicBezTo>
                  <a:pt x="2824607" y="631077"/>
                  <a:pt x="2802283" y="635790"/>
                  <a:pt x="2775494" y="635790"/>
                </a:cubicBezTo>
                <a:lnTo>
                  <a:pt x="2733450" y="635790"/>
                </a:lnTo>
                <a:cubicBezTo>
                  <a:pt x="2709637" y="635790"/>
                  <a:pt x="2694631" y="634674"/>
                  <a:pt x="2688430" y="632441"/>
                </a:cubicBezTo>
                <a:cubicBezTo>
                  <a:pt x="2679748" y="628968"/>
                  <a:pt x="2673919" y="623697"/>
                  <a:pt x="2670942" y="616628"/>
                </a:cubicBezTo>
                <a:cubicBezTo>
                  <a:pt x="2667966" y="609559"/>
                  <a:pt x="2666478" y="593126"/>
                  <a:pt x="2666478" y="567329"/>
                </a:cubicBezTo>
                <a:lnTo>
                  <a:pt x="2666478" y="245860"/>
                </a:lnTo>
                <a:cubicBezTo>
                  <a:pt x="2666478" y="220559"/>
                  <a:pt x="2667842" y="204932"/>
                  <a:pt x="2670570" y="198979"/>
                </a:cubicBezTo>
                <a:cubicBezTo>
                  <a:pt x="2674291" y="190546"/>
                  <a:pt x="2679376" y="184592"/>
                  <a:pt x="2685825" y="181120"/>
                </a:cubicBezTo>
                <a:cubicBezTo>
                  <a:pt x="2694755" y="175911"/>
                  <a:pt x="2706537" y="173306"/>
                  <a:pt x="2721172" y="173306"/>
                </a:cubicBezTo>
                <a:lnTo>
                  <a:pt x="2743124" y="173306"/>
                </a:lnTo>
                <a:lnTo>
                  <a:pt x="2743124" y="159540"/>
                </a:lnTo>
                <a:close/>
                <a:moveTo>
                  <a:pt x="1971153" y="159540"/>
                </a:moveTo>
                <a:lnTo>
                  <a:pt x="1971153" y="173306"/>
                </a:lnTo>
                <a:cubicBezTo>
                  <a:pt x="1994221" y="173306"/>
                  <a:pt x="2009972" y="175415"/>
                  <a:pt x="2018405" y="179631"/>
                </a:cubicBezTo>
                <a:cubicBezTo>
                  <a:pt x="2026839" y="183848"/>
                  <a:pt x="2032730" y="189491"/>
                  <a:pt x="2036079" y="196561"/>
                </a:cubicBezTo>
                <a:cubicBezTo>
                  <a:pt x="2039427" y="203630"/>
                  <a:pt x="2041102" y="220807"/>
                  <a:pt x="2041102" y="248092"/>
                </a:cubicBezTo>
                <a:lnTo>
                  <a:pt x="2041102" y="575514"/>
                </a:lnTo>
                <a:cubicBezTo>
                  <a:pt x="2041102" y="602799"/>
                  <a:pt x="2039427" y="619915"/>
                  <a:pt x="2036079" y="626860"/>
                </a:cubicBezTo>
                <a:cubicBezTo>
                  <a:pt x="2032730" y="633805"/>
                  <a:pt x="2026901" y="639448"/>
                  <a:pt x="2018591" y="643789"/>
                </a:cubicBezTo>
                <a:cubicBezTo>
                  <a:pt x="2010282" y="648130"/>
                  <a:pt x="1994469" y="650300"/>
                  <a:pt x="1971153" y="650300"/>
                </a:cubicBezTo>
                <a:lnTo>
                  <a:pt x="1971153" y="664067"/>
                </a:lnTo>
                <a:lnTo>
                  <a:pt x="2227509" y="664067"/>
                </a:lnTo>
                <a:cubicBezTo>
                  <a:pt x="2298946" y="664067"/>
                  <a:pt x="2353393" y="649060"/>
                  <a:pt x="2390848" y="619047"/>
                </a:cubicBezTo>
                <a:cubicBezTo>
                  <a:pt x="2421357" y="594242"/>
                  <a:pt x="2436612" y="562864"/>
                  <a:pt x="2436612" y="524913"/>
                </a:cubicBezTo>
                <a:cubicBezTo>
                  <a:pt x="2436612" y="488946"/>
                  <a:pt x="2422722" y="459676"/>
                  <a:pt x="2394941" y="437104"/>
                </a:cubicBezTo>
                <a:cubicBezTo>
                  <a:pt x="2375593" y="421229"/>
                  <a:pt x="2341983" y="407711"/>
                  <a:pt x="2294109" y="396548"/>
                </a:cubicBezTo>
                <a:cubicBezTo>
                  <a:pt x="2338510" y="385386"/>
                  <a:pt x="2369516" y="370318"/>
                  <a:pt x="2387127" y="351342"/>
                </a:cubicBezTo>
                <a:cubicBezTo>
                  <a:pt x="2404738" y="332366"/>
                  <a:pt x="2413544" y="310724"/>
                  <a:pt x="2413544" y="286416"/>
                </a:cubicBezTo>
                <a:cubicBezTo>
                  <a:pt x="2413544" y="263347"/>
                  <a:pt x="2406599" y="241581"/>
                  <a:pt x="2392708" y="221117"/>
                </a:cubicBezTo>
                <a:cubicBezTo>
                  <a:pt x="2378818" y="200653"/>
                  <a:pt x="2359842" y="185275"/>
                  <a:pt x="2335781" y="174981"/>
                </a:cubicBezTo>
                <a:cubicBezTo>
                  <a:pt x="2311721" y="164687"/>
                  <a:pt x="2270793" y="159540"/>
                  <a:pt x="2212998" y="159540"/>
                </a:cubicBezTo>
                <a:close/>
                <a:moveTo>
                  <a:pt x="826292" y="159540"/>
                </a:moveTo>
                <a:lnTo>
                  <a:pt x="826292" y="173306"/>
                </a:lnTo>
                <a:cubicBezTo>
                  <a:pt x="849360" y="173306"/>
                  <a:pt x="865111" y="175415"/>
                  <a:pt x="873545" y="179631"/>
                </a:cubicBezTo>
                <a:cubicBezTo>
                  <a:pt x="881979" y="183848"/>
                  <a:pt x="887870" y="189491"/>
                  <a:pt x="891218" y="196561"/>
                </a:cubicBezTo>
                <a:cubicBezTo>
                  <a:pt x="894567" y="203630"/>
                  <a:pt x="896241" y="220807"/>
                  <a:pt x="896241" y="248092"/>
                </a:cubicBezTo>
                <a:lnTo>
                  <a:pt x="896241" y="575514"/>
                </a:lnTo>
                <a:cubicBezTo>
                  <a:pt x="896241" y="602799"/>
                  <a:pt x="894567" y="619915"/>
                  <a:pt x="891218" y="626860"/>
                </a:cubicBezTo>
                <a:cubicBezTo>
                  <a:pt x="887870" y="633805"/>
                  <a:pt x="882040" y="639448"/>
                  <a:pt x="873731" y="643789"/>
                </a:cubicBezTo>
                <a:cubicBezTo>
                  <a:pt x="865422" y="648130"/>
                  <a:pt x="849608" y="650300"/>
                  <a:pt x="826292" y="650300"/>
                </a:cubicBezTo>
                <a:lnTo>
                  <a:pt x="826292" y="664067"/>
                </a:lnTo>
                <a:lnTo>
                  <a:pt x="1084509" y="664067"/>
                </a:lnTo>
                <a:lnTo>
                  <a:pt x="1084509" y="650300"/>
                </a:lnTo>
                <a:cubicBezTo>
                  <a:pt x="1061441" y="650300"/>
                  <a:pt x="1045689" y="648192"/>
                  <a:pt x="1037256" y="643975"/>
                </a:cubicBezTo>
                <a:cubicBezTo>
                  <a:pt x="1028822" y="639758"/>
                  <a:pt x="1022931" y="634115"/>
                  <a:pt x="1019582" y="627046"/>
                </a:cubicBezTo>
                <a:cubicBezTo>
                  <a:pt x="1016234" y="619977"/>
                  <a:pt x="1014560" y="602799"/>
                  <a:pt x="1014560" y="575514"/>
                </a:cubicBezTo>
                <a:lnTo>
                  <a:pt x="1014560" y="434128"/>
                </a:lnTo>
                <a:lnTo>
                  <a:pt x="1047674" y="434128"/>
                </a:lnTo>
                <a:lnTo>
                  <a:pt x="1210269" y="664067"/>
                </a:lnTo>
                <a:lnTo>
                  <a:pt x="1369143" y="664067"/>
                </a:lnTo>
                <a:lnTo>
                  <a:pt x="1369143" y="650300"/>
                </a:lnTo>
                <a:cubicBezTo>
                  <a:pt x="1355748" y="649556"/>
                  <a:pt x="1343966" y="645339"/>
                  <a:pt x="1333796" y="637650"/>
                </a:cubicBezTo>
                <a:cubicBezTo>
                  <a:pt x="1327099" y="632193"/>
                  <a:pt x="1315813" y="618426"/>
                  <a:pt x="1299937" y="596350"/>
                </a:cubicBezTo>
                <a:lnTo>
                  <a:pt x="1178643" y="425570"/>
                </a:lnTo>
                <a:cubicBezTo>
                  <a:pt x="1209400" y="417880"/>
                  <a:pt x="1233337" y="406346"/>
                  <a:pt x="1250452" y="390967"/>
                </a:cubicBezTo>
                <a:cubicBezTo>
                  <a:pt x="1277241" y="366659"/>
                  <a:pt x="1290636" y="335901"/>
                  <a:pt x="1290636" y="298694"/>
                </a:cubicBezTo>
                <a:cubicBezTo>
                  <a:pt x="1290636" y="268184"/>
                  <a:pt x="1281706" y="241581"/>
                  <a:pt x="1263847" y="218885"/>
                </a:cubicBezTo>
                <a:cubicBezTo>
                  <a:pt x="1245987" y="196189"/>
                  <a:pt x="1222919" y="180624"/>
                  <a:pt x="1194642" y="172190"/>
                </a:cubicBezTo>
                <a:cubicBezTo>
                  <a:pt x="1166364" y="163756"/>
                  <a:pt x="1121716" y="159540"/>
                  <a:pt x="1060696" y="159540"/>
                </a:cubicBezTo>
                <a:close/>
                <a:moveTo>
                  <a:pt x="374301" y="159540"/>
                </a:moveTo>
                <a:lnTo>
                  <a:pt x="374301" y="173306"/>
                </a:lnTo>
                <a:cubicBezTo>
                  <a:pt x="397369" y="173306"/>
                  <a:pt x="413120" y="175415"/>
                  <a:pt x="421554" y="179631"/>
                </a:cubicBezTo>
                <a:cubicBezTo>
                  <a:pt x="429987" y="183848"/>
                  <a:pt x="435879" y="189491"/>
                  <a:pt x="439227" y="196561"/>
                </a:cubicBezTo>
                <a:cubicBezTo>
                  <a:pt x="442576" y="203630"/>
                  <a:pt x="444250" y="220807"/>
                  <a:pt x="444250" y="248092"/>
                </a:cubicBezTo>
                <a:lnTo>
                  <a:pt x="444250" y="575514"/>
                </a:lnTo>
                <a:cubicBezTo>
                  <a:pt x="444250" y="602799"/>
                  <a:pt x="442576" y="619915"/>
                  <a:pt x="439227" y="626860"/>
                </a:cubicBezTo>
                <a:cubicBezTo>
                  <a:pt x="435879" y="633805"/>
                  <a:pt x="430050" y="639448"/>
                  <a:pt x="421740" y="643789"/>
                </a:cubicBezTo>
                <a:cubicBezTo>
                  <a:pt x="413430" y="648130"/>
                  <a:pt x="397617" y="650300"/>
                  <a:pt x="374301" y="650300"/>
                </a:cubicBezTo>
                <a:lnTo>
                  <a:pt x="374301" y="664067"/>
                </a:lnTo>
                <a:lnTo>
                  <a:pt x="630658" y="664067"/>
                </a:lnTo>
                <a:lnTo>
                  <a:pt x="630658" y="650300"/>
                </a:lnTo>
                <a:cubicBezTo>
                  <a:pt x="607837" y="650300"/>
                  <a:pt x="592148" y="648192"/>
                  <a:pt x="583591" y="643975"/>
                </a:cubicBezTo>
                <a:cubicBezTo>
                  <a:pt x="575033" y="639758"/>
                  <a:pt x="569080" y="634115"/>
                  <a:pt x="565731" y="627046"/>
                </a:cubicBezTo>
                <a:cubicBezTo>
                  <a:pt x="562382" y="619977"/>
                  <a:pt x="560708" y="602799"/>
                  <a:pt x="560708" y="575514"/>
                </a:cubicBezTo>
                <a:lnTo>
                  <a:pt x="560708" y="435616"/>
                </a:lnTo>
                <a:cubicBezTo>
                  <a:pt x="618007" y="435616"/>
                  <a:pt x="658687" y="432639"/>
                  <a:pt x="682747" y="426686"/>
                </a:cubicBezTo>
                <a:cubicBezTo>
                  <a:pt x="718466" y="418253"/>
                  <a:pt x="746495" y="402378"/>
                  <a:pt x="766835" y="379061"/>
                </a:cubicBezTo>
                <a:cubicBezTo>
                  <a:pt x="787175" y="355745"/>
                  <a:pt x="797345" y="327715"/>
                  <a:pt x="797345" y="294973"/>
                </a:cubicBezTo>
                <a:cubicBezTo>
                  <a:pt x="797345" y="256278"/>
                  <a:pt x="781594" y="224032"/>
                  <a:pt x="750092" y="198235"/>
                </a:cubicBezTo>
                <a:cubicBezTo>
                  <a:pt x="718590" y="172438"/>
                  <a:pt x="666624" y="159540"/>
                  <a:pt x="594194" y="159540"/>
                </a:cubicBezTo>
                <a:close/>
                <a:moveTo>
                  <a:pt x="1658911" y="152470"/>
                </a:moveTo>
                <a:cubicBezTo>
                  <a:pt x="1584497" y="149494"/>
                  <a:pt x="1521803" y="172996"/>
                  <a:pt x="1470830" y="222978"/>
                </a:cubicBezTo>
                <a:cubicBezTo>
                  <a:pt x="1419856" y="272959"/>
                  <a:pt x="1394369" y="335405"/>
                  <a:pt x="1394369" y="410315"/>
                </a:cubicBezTo>
                <a:cubicBezTo>
                  <a:pt x="1394369" y="477040"/>
                  <a:pt x="1413965" y="534711"/>
                  <a:pt x="1453156" y="583328"/>
                </a:cubicBezTo>
                <a:cubicBezTo>
                  <a:pt x="1502766" y="644843"/>
                  <a:pt x="1572963" y="675601"/>
                  <a:pt x="1663748" y="675601"/>
                </a:cubicBezTo>
                <a:cubicBezTo>
                  <a:pt x="1754285" y="675601"/>
                  <a:pt x="1824358" y="643355"/>
                  <a:pt x="1873968" y="578863"/>
                </a:cubicBezTo>
                <a:cubicBezTo>
                  <a:pt x="1911423" y="530246"/>
                  <a:pt x="1930150" y="473939"/>
                  <a:pt x="1930150" y="409943"/>
                </a:cubicBezTo>
                <a:cubicBezTo>
                  <a:pt x="1930150" y="335033"/>
                  <a:pt x="1905036" y="272649"/>
                  <a:pt x="1854806" y="222792"/>
                </a:cubicBezTo>
                <a:cubicBezTo>
                  <a:pt x="1804577" y="172934"/>
                  <a:pt x="1739278" y="149494"/>
                  <a:pt x="1658911" y="152470"/>
                </a:cubicBezTo>
                <a:close/>
                <a:moveTo>
                  <a:pt x="5534544" y="149122"/>
                </a:moveTo>
                <a:lnTo>
                  <a:pt x="5354090" y="551702"/>
                </a:lnTo>
                <a:cubicBezTo>
                  <a:pt x="5336975" y="590149"/>
                  <a:pt x="5322588" y="615512"/>
                  <a:pt x="5310930" y="627790"/>
                </a:cubicBezTo>
                <a:cubicBezTo>
                  <a:pt x="5299272" y="640069"/>
                  <a:pt x="5284389" y="647572"/>
                  <a:pt x="5266281" y="650300"/>
                </a:cubicBezTo>
                <a:lnTo>
                  <a:pt x="5266281" y="664067"/>
                </a:lnTo>
                <a:lnTo>
                  <a:pt x="5434085" y="664067"/>
                </a:lnTo>
                <a:lnTo>
                  <a:pt x="5434085" y="650300"/>
                </a:lnTo>
                <a:cubicBezTo>
                  <a:pt x="5407792" y="648316"/>
                  <a:pt x="5391297" y="645339"/>
                  <a:pt x="5384600" y="641371"/>
                </a:cubicBezTo>
                <a:cubicBezTo>
                  <a:pt x="5373189" y="634674"/>
                  <a:pt x="5367484" y="624256"/>
                  <a:pt x="5367484" y="610117"/>
                </a:cubicBezTo>
                <a:cubicBezTo>
                  <a:pt x="5367484" y="599451"/>
                  <a:pt x="5370957" y="585932"/>
                  <a:pt x="5377902" y="569561"/>
                </a:cubicBezTo>
                <a:lnTo>
                  <a:pt x="5399110" y="520448"/>
                </a:lnTo>
                <a:lnTo>
                  <a:pt x="5577332" y="520448"/>
                </a:lnTo>
                <a:lnTo>
                  <a:pt x="5604121" y="583328"/>
                </a:lnTo>
                <a:cubicBezTo>
                  <a:pt x="5611066" y="599699"/>
                  <a:pt x="5614787" y="609001"/>
                  <a:pt x="5615283" y="611233"/>
                </a:cubicBezTo>
                <a:cubicBezTo>
                  <a:pt x="5616771" y="615946"/>
                  <a:pt x="5617516" y="620535"/>
                  <a:pt x="5617516" y="625000"/>
                </a:cubicBezTo>
                <a:cubicBezTo>
                  <a:pt x="5617516" y="632441"/>
                  <a:pt x="5614787" y="638146"/>
                  <a:pt x="5609330" y="642115"/>
                </a:cubicBezTo>
                <a:cubicBezTo>
                  <a:pt x="5601393" y="647572"/>
                  <a:pt x="5587626" y="650300"/>
                  <a:pt x="5568030" y="650300"/>
                </a:cubicBezTo>
                <a:lnTo>
                  <a:pt x="5557984" y="650300"/>
                </a:lnTo>
                <a:lnTo>
                  <a:pt x="5557984" y="664067"/>
                </a:lnTo>
                <a:lnTo>
                  <a:pt x="5802062" y="664067"/>
                </a:lnTo>
                <a:lnTo>
                  <a:pt x="5802062" y="650300"/>
                </a:lnTo>
                <a:cubicBezTo>
                  <a:pt x="5786684" y="649060"/>
                  <a:pt x="5774777" y="644595"/>
                  <a:pt x="5766344" y="636906"/>
                </a:cubicBezTo>
                <a:cubicBezTo>
                  <a:pt x="5755182" y="626736"/>
                  <a:pt x="5740919" y="602055"/>
                  <a:pt x="5723556" y="562864"/>
                </a:cubicBezTo>
                <a:lnTo>
                  <a:pt x="5541613" y="149122"/>
                </a:lnTo>
                <a:close/>
                <a:moveTo>
                  <a:pt x="4589262" y="148005"/>
                </a:moveTo>
                <a:cubicBezTo>
                  <a:pt x="4544366" y="148005"/>
                  <a:pt x="4507159" y="162144"/>
                  <a:pt x="4477641" y="190422"/>
                </a:cubicBezTo>
                <a:cubicBezTo>
                  <a:pt x="4448123" y="218699"/>
                  <a:pt x="4433365" y="252929"/>
                  <a:pt x="4433365" y="293113"/>
                </a:cubicBezTo>
                <a:cubicBezTo>
                  <a:pt x="4433365" y="316677"/>
                  <a:pt x="4438760" y="338257"/>
                  <a:pt x="4449550" y="357853"/>
                </a:cubicBezTo>
                <a:cubicBezTo>
                  <a:pt x="4460340" y="377449"/>
                  <a:pt x="4475781" y="395184"/>
                  <a:pt x="4495873" y="411059"/>
                </a:cubicBezTo>
                <a:cubicBezTo>
                  <a:pt x="4515964" y="426934"/>
                  <a:pt x="4548955" y="446158"/>
                  <a:pt x="4594843" y="468730"/>
                </a:cubicBezTo>
                <a:cubicBezTo>
                  <a:pt x="4627586" y="484853"/>
                  <a:pt x="4650406" y="497938"/>
                  <a:pt x="4663304" y="507984"/>
                </a:cubicBezTo>
                <a:cubicBezTo>
                  <a:pt x="4676203" y="518029"/>
                  <a:pt x="4685815" y="528633"/>
                  <a:pt x="4692140" y="539796"/>
                </a:cubicBezTo>
                <a:cubicBezTo>
                  <a:pt x="4698465" y="550958"/>
                  <a:pt x="4701628" y="562492"/>
                  <a:pt x="4701628" y="574398"/>
                </a:cubicBezTo>
                <a:cubicBezTo>
                  <a:pt x="4701628" y="594490"/>
                  <a:pt x="4693380" y="612101"/>
                  <a:pt x="4676885" y="627232"/>
                </a:cubicBezTo>
                <a:cubicBezTo>
                  <a:pt x="4660390" y="642363"/>
                  <a:pt x="4638251" y="649928"/>
                  <a:pt x="4610471" y="649928"/>
                </a:cubicBezTo>
                <a:cubicBezTo>
                  <a:pt x="4574504" y="649928"/>
                  <a:pt x="4540955" y="635852"/>
                  <a:pt x="4509825" y="607698"/>
                </a:cubicBezTo>
                <a:cubicBezTo>
                  <a:pt x="4478695" y="579545"/>
                  <a:pt x="4457674" y="538679"/>
                  <a:pt x="4446759" y="485101"/>
                </a:cubicBezTo>
                <a:lnTo>
                  <a:pt x="4432993" y="485101"/>
                </a:lnTo>
                <a:lnTo>
                  <a:pt x="4432993" y="675601"/>
                </a:lnTo>
                <a:lnTo>
                  <a:pt x="4446759" y="675601"/>
                </a:lnTo>
                <a:cubicBezTo>
                  <a:pt x="4451224" y="665431"/>
                  <a:pt x="4457053" y="657866"/>
                  <a:pt x="4464247" y="652905"/>
                </a:cubicBezTo>
                <a:cubicBezTo>
                  <a:pt x="4471440" y="647944"/>
                  <a:pt x="4478261" y="645464"/>
                  <a:pt x="4484711" y="645464"/>
                </a:cubicBezTo>
                <a:cubicBezTo>
                  <a:pt x="4492400" y="645464"/>
                  <a:pt x="4502198" y="647944"/>
                  <a:pt x="4514104" y="652905"/>
                </a:cubicBezTo>
                <a:cubicBezTo>
                  <a:pt x="4535436" y="661835"/>
                  <a:pt x="4553171" y="667912"/>
                  <a:pt x="4567310" y="671136"/>
                </a:cubicBezTo>
                <a:cubicBezTo>
                  <a:pt x="4581449" y="674361"/>
                  <a:pt x="4596456" y="675973"/>
                  <a:pt x="4612331" y="675973"/>
                </a:cubicBezTo>
                <a:cubicBezTo>
                  <a:pt x="4662932" y="675973"/>
                  <a:pt x="4704666" y="660780"/>
                  <a:pt x="4737532" y="630395"/>
                </a:cubicBezTo>
                <a:cubicBezTo>
                  <a:pt x="4770399" y="600009"/>
                  <a:pt x="4786832" y="563732"/>
                  <a:pt x="4786832" y="521564"/>
                </a:cubicBezTo>
                <a:cubicBezTo>
                  <a:pt x="4786832" y="488326"/>
                  <a:pt x="4776662" y="458808"/>
                  <a:pt x="4756322" y="433011"/>
                </a:cubicBezTo>
                <a:cubicBezTo>
                  <a:pt x="4735734" y="407215"/>
                  <a:pt x="4695922" y="379805"/>
                  <a:pt x="4636887" y="350784"/>
                </a:cubicBezTo>
                <a:cubicBezTo>
                  <a:pt x="4594719" y="329948"/>
                  <a:pt x="4567807" y="315437"/>
                  <a:pt x="4556148" y="307252"/>
                </a:cubicBezTo>
                <a:cubicBezTo>
                  <a:pt x="4540273" y="295841"/>
                  <a:pt x="4528739" y="284307"/>
                  <a:pt x="4521545" y="272649"/>
                </a:cubicBezTo>
                <a:cubicBezTo>
                  <a:pt x="4516337" y="263967"/>
                  <a:pt x="4513732" y="254046"/>
                  <a:pt x="4513732" y="242883"/>
                </a:cubicBezTo>
                <a:cubicBezTo>
                  <a:pt x="4513732" y="225272"/>
                  <a:pt x="4521112" y="209707"/>
                  <a:pt x="4535870" y="196189"/>
                </a:cubicBezTo>
                <a:cubicBezTo>
                  <a:pt x="4550629" y="182670"/>
                  <a:pt x="4570659" y="175911"/>
                  <a:pt x="4595960" y="175911"/>
                </a:cubicBezTo>
                <a:cubicBezTo>
                  <a:pt x="4628702" y="175911"/>
                  <a:pt x="4659150" y="188747"/>
                  <a:pt x="4687303" y="214420"/>
                </a:cubicBezTo>
                <a:cubicBezTo>
                  <a:pt x="4715456" y="240093"/>
                  <a:pt x="4733129" y="274013"/>
                  <a:pt x="4740323" y="316181"/>
                </a:cubicBezTo>
                <a:lnTo>
                  <a:pt x="4755578" y="316181"/>
                </a:lnTo>
                <a:lnTo>
                  <a:pt x="4751485" y="148005"/>
                </a:lnTo>
                <a:lnTo>
                  <a:pt x="4740323" y="148005"/>
                </a:lnTo>
                <a:cubicBezTo>
                  <a:pt x="4737098" y="163136"/>
                  <a:pt x="4733626" y="172686"/>
                  <a:pt x="4729905" y="176655"/>
                </a:cubicBezTo>
                <a:cubicBezTo>
                  <a:pt x="4726184" y="180624"/>
                  <a:pt x="4721099" y="182608"/>
                  <a:pt x="4714650" y="182608"/>
                </a:cubicBezTo>
                <a:cubicBezTo>
                  <a:pt x="4707953" y="182608"/>
                  <a:pt x="4696233" y="178577"/>
                  <a:pt x="4679489" y="170516"/>
                </a:cubicBezTo>
                <a:cubicBezTo>
                  <a:pt x="4662746" y="162454"/>
                  <a:pt x="4648546" y="156935"/>
                  <a:pt x="4636887" y="153959"/>
                </a:cubicBezTo>
                <a:cubicBezTo>
                  <a:pt x="4621509" y="149990"/>
                  <a:pt x="4605633" y="148005"/>
                  <a:pt x="4589262" y="148005"/>
                </a:cubicBezTo>
                <a:close/>
                <a:moveTo>
                  <a:pt x="0" y="0"/>
                </a:moveTo>
                <a:lnTo>
                  <a:pt x="9378974" y="0"/>
                </a:lnTo>
                <a:lnTo>
                  <a:pt x="9378974" y="842962"/>
                </a:lnTo>
                <a:lnTo>
                  <a:pt x="0" y="842962"/>
                </a:lnTo>
                <a:close/>
              </a:path>
            </a:pathLst>
          </a:custGeom>
          <a:solidFill>
            <a:srgbClr val="F8CB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DB0E0F38-9767-8B8B-6040-CF24B2C847CD}"/>
              </a:ext>
            </a:extLst>
          </p:cNvPr>
          <p:cNvSpPr txBox="1"/>
          <p:nvPr/>
        </p:nvSpPr>
        <p:spPr>
          <a:xfrm>
            <a:off x="909638" y="1343025"/>
            <a:ext cx="7091362" cy="4093428"/>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 webcam or inbuild camera is placed </a:t>
            </a:r>
            <a:r>
              <a:rPr lang="en-US" sz="2000" dirty="0" err="1">
                <a:latin typeface="Times New Roman" panose="02020603050405020304" pitchFamily="18" charset="0"/>
                <a:cs typeface="Times New Roman" panose="02020603050405020304" pitchFamily="18" charset="0"/>
              </a:rPr>
              <a:t>infront</a:t>
            </a:r>
            <a:r>
              <a:rPr lang="en-US" sz="2000" dirty="0">
                <a:latin typeface="Times New Roman" panose="02020603050405020304" pitchFamily="18" charset="0"/>
                <a:cs typeface="Times New Roman" panose="02020603050405020304" pitchFamily="18" charset="0"/>
              </a:rPr>
              <a:t> of the person which is more suitable to use but firstly the physical signs are located in order to come up with a drowsiness detection algorithm that is reliable and accurate. </a:t>
            </a:r>
          </a:p>
          <a:p>
            <a:pPr marL="285750" indent="-28575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Then the system analyze  and determines whether the person eye’s are open or shut. </a:t>
            </a:r>
          </a:p>
          <a:p>
            <a:pPr marL="285750" indent="-28575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If the eyes are shut for more  than 6 second then the system beeps to alert the person.</a:t>
            </a:r>
          </a:p>
          <a:p>
            <a:pPr marL="285750" indent="-28575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Lighting intensity while person tilt there face left or right are the problems occur during detection of eyed and mouth.</a:t>
            </a:r>
          </a:p>
        </p:txBody>
      </p:sp>
      <p:pic>
        <p:nvPicPr>
          <p:cNvPr id="3082" name="Picture 10" descr="Drowisness Detection Systems | ADAS Guide | The Windscreen Company">
            <a:extLst>
              <a:ext uri="{FF2B5EF4-FFF2-40B4-BE49-F238E27FC236}">
                <a16:creationId xmlns:a16="http://schemas.microsoft.com/office/drawing/2014/main" id="{0487DE3B-4244-E9AF-9D73-AB54D02699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615"/>
          <a:stretch/>
        </p:blipFill>
        <p:spPr bwMode="auto">
          <a:xfrm>
            <a:off x="8229600" y="3429000"/>
            <a:ext cx="1545860" cy="1573345"/>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Drowisness Detection Systems | ADAS Guide | The Windscreen Company">
            <a:extLst>
              <a:ext uri="{FF2B5EF4-FFF2-40B4-BE49-F238E27FC236}">
                <a16:creationId xmlns:a16="http://schemas.microsoft.com/office/drawing/2014/main" id="{1BC61026-FB95-479A-4A5A-17A789F440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615"/>
          <a:stretch/>
        </p:blipFill>
        <p:spPr bwMode="auto">
          <a:xfrm>
            <a:off x="9757592" y="1889467"/>
            <a:ext cx="1524770" cy="147251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BE481742-BD21-FB96-3FBF-DECCCB21557D}"/>
              </a:ext>
            </a:extLst>
          </p:cNvPr>
          <p:cNvPicPr>
            <a:picLocks noChangeAspect="1"/>
          </p:cNvPicPr>
          <p:nvPr/>
        </p:nvPicPr>
        <p:blipFill rotWithShape="1">
          <a:blip r:embed="rId4"/>
          <a:srcRect l="1" r="1653"/>
          <a:stretch/>
        </p:blipFill>
        <p:spPr>
          <a:xfrm>
            <a:off x="9796096" y="3734598"/>
            <a:ext cx="1683141" cy="962148"/>
          </a:xfrm>
          <a:prstGeom prst="rect">
            <a:avLst/>
          </a:prstGeom>
        </p:spPr>
      </p:pic>
      <p:pic>
        <p:nvPicPr>
          <p:cNvPr id="22" name="Picture 21">
            <a:extLst>
              <a:ext uri="{FF2B5EF4-FFF2-40B4-BE49-F238E27FC236}">
                <a16:creationId xmlns:a16="http://schemas.microsoft.com/office/drawing/2014/main" id="{35E068CD-1993-DBCF-0AD6-0D8125464B07}"/>
              </a:ext>
            </a:extLst>
          </p:cNvPr>
          <p:cNvPicPr>
            <a:picLocks noChangeAspect="1"/>
          </p:cNvPicPr>
          <p:nvPr/>
        </p:nvPicPr>
        <p:blipFill>
          <a:blip r:embed="rId5"/>
          <a:stretch>
            <a:fillRect/>
          </a:stretch>
        </p:blipFill>
        <p:spPr>
          <a:xfrm>
            <a:off x="8211732" y="2187594"/>
            <a:ext cx="1545860" cy="876263"/>
          </a:xfrm>
          <a:prstGeom prst="rect">
            <a:avLst/>
          </a:prstGeom>
        </p:spPr>
      </p:pic>
    </p:spTree>
    <p:extLst>
      <p:ext uri="{BB962C8B-B14F-4D97-AF65-F5344CB8AC3E}">
        <p14:creationId xmlns:p14="http://schemas.microsoft.com/office/powerpoint/2010/main" val="2666078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6AA6D4-DE73-17E2-FF38-A71B64BCBB90}"/>
              </a:ext>
            </a:extLst>
          </p:cNvPr>
          <p:cNvPicPr>
            <a:picLocks noChangeAspect="1"/>
          </p:cNvPicPr>
          <p:nvPr/>
        </p:nvPicPr>
        <p:blipFill rotWithShape="1">
          <a:blip r:embed="rId2"/>
          <a:srcRect r="1569"/>
          <a:stretch/>
        </p:blipFill>
        <p:spPr>
          <a:xfrm>
            <a:off x="6256451" y="3616673"/>
            <a:ext cx="5380735" cy="3073183"/>
          </a:xfrm>
          <a:prstGeom prst="rect">
            <a:avLst/>
          </a:prstGeom>
        </p:spPr>
      </p:pic>
      <p:pic>
        <p:nvPicPr>
          <p:cNvPr id="5" name="Picture 4">
            <a:extLst>
              <a:ext uri="{FF2B5EF4-FFF2-40B4-BE49-F238E27FC236}">
                <a16:creationId xmlns:a16="http://schemas.microsoft.com/office/drawing/2014/main" id="{715377DB-0282-D2E0-CE10-49D36A868DA7}"/>
              </a:ext>
            </a:extLst>
          </p:cNvPr>
          <p:cNvPicPr>
            <a:picLocks noChangeAspect="1"/>
          </p:cNvPicPr>
          <p:nvPr/>
        </p:nvPicPr>
        <p:blipFill>
          <a:blip r:embed="rId3"/>
          <a:stretch>
            <a:fillRect/>
          </a:stretch>
        </p:blipFill>
        <p:spPr>
          <a:xfrm>
            <a:off x="593359" y="18586"/>
            <a:ext cx="4851286" cy="2749927"/>
          </a:xfrm>
          <a:prstGeom prst="rect">
            <a:avLst/>
          </a:prstGeom>
        </p:spPr>
      </p:pic>
      <p:pic>
        <p:nvPicPr>
          <p:cNvPr id="7" name="Picture 6">
            <a:extLst>
              <a:ext uri="{FF2B5EF4-FFF2-40B4-BE49-F238E27FC236}">
                <a16:creationId xmlns:a16="http://schemas.microsoft.com/office/drawing/2014/main" id="{C1725E1B-A9E1-5F73-6C9C-66FB66B1140D}"/>
              </a:ext>
            </a:extLst>
          </p:cNvPr>
          <p:cNvPicPr>
            <a:picLocks noChangeAspect="1"/>
          </p:cNvPicPr>
          <p:nvPr/>
        </p:nvPicPr>
        <p:blipFill>
          <a:blip r:embed="rId4"/>
          <a:stretch>
            <a:fillRect/>
          </a:stretch>
        </p:blipFill>
        <p:spPr>
          <a:xfrm>
            <a:off x="0" y="3429000"/>
            <a:ext cx="5935551" cy="3448531"/>
          </a:xfrm>
          <a:prstGeom prst="rect">
            <a:avLst/>
          </a:prstGeom>
        </p:spPr>
      </p:pic>
      <p:pic>
        <p:nvPicPr>
          <p:cNvPr id="9" name="Picture 8">
            <a:extLst>
              <a:ext uri="{FF2B5EF4-FFF2-40B4-BE49-F238E27FC236}">
                <a16:creationId xmlns:a16="http://schemas.microsoft.com/office/drawing/2014/main" id="{CEDF3AA4-D010-C715-9B63-31A20B0B8FD0}"/>
              </a:ext>
            </a:extLst>
          </p:cNvPr>
          <p:cNvPicPr>
            <a:picLocks noChangeAspect="1"/>
          </p:cNvPicPr>
          <p:nvPr/>
        </p:nvPicPr>
        <p:blipFill>
          <a:blip r:embed="rId5"/>
          <a:stretch>
            <a:fillRect/>
          </a:stretch>
        </p:blipFill>
        <p:spPr>
          <a:xfrm>
            <a:off x="5935550" y="-152900"/>
            <a:ext cx="6256449" cy="3581900"/>
          </a:xfrm>
          <a:prstGeom prst="rect">
            <a:avLst/>
          </a:prstGeom>
        </p:spPr>
      </p:pic>
      <p:sp>
        <p:nvSpPr>
          <p:cNvPr id="10" name="Arrow: Chevron 9">
            <a:hlinkClick r:id="rId6" action="ppaction://hlinksldjump"/>
            <a:extLst>
              <a:ext uri="{FF2B5EF4-FFF2-40B4-BE49-F238E27FC236}">
                <a16:creationId xmlns:a16="http://schemas.microsoft.com/office/drawing/2014/main" id="{DCA280CD-5514-D9C6-4630-EA511B2DD322}"/>
              </a:ext>
            </a:extLst>
          </p:cNvPr>
          <p:cNvSpPr/>
          <p:nvPr/>
        </p:nvSpPr>
        <p:spPr>
          <a:xfrm>
            <a:off x="11426170" y="6145232"/>
            <a:ext cx="422031" cy="379827"/>
          </a:xfrm>
          <a:prstGeom prst="chevron">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3145608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BDBDB"/>
        </a:solidFill>
        <a:effectLst/>
      </p:bgPr>
    </p:bg>
    <p:spTree>
      <p:nvGrpSpPr>
        <p:cNvPr id="1" name=""/>
        <p:cNvGrpSpPr/>
        <p:nvPr/>
      </p:nvGrpSpPr>
      <p:grpSpPr>
        <a:xfrm>
          <a:off x="0" y="0"/>
          <a:ext cx="0" cy="0"/>
          <a:chOff x="0" y="0"/>
          <a:chExt cx="0" cy="0"/>
        </a:xfrm>
      </p:grpSpPr>
      <p:pic>
        <p:nvPicPr>
          <p:cNvPr id="4100" name="Picture 4" descr="Download Creamy Soft Background Royalty-Free Stock Illustration Image -  Pixabay">
            <a:extLst>
              <a:ext uri="{FF2B5EF4-FFF2-40B4-BE49-F238E27FC236}">
                <a16:creationId xmlns:a16="http://schemas.microsoft.com/office/drawing/2014/main" id="{010DA67D-34E5-5A01-6DBE-5A3C3D7767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1080" y="435767"/>
            <a:ext cx="10129838" cy="842963"/>
          </a:xfrm>
          <a:prstGeom prst="rect">
            <a:avLst/>
          </a:prstGeom>
          <a:noFill/>
          <a:extLst>
            <a:ext uri="{909E8E84-426E-40DD-AFC4-6F175D3DCCD1}">
              <a14:hiddenFill xmlns:a14="http://schemas.microsoft.com/office/drawing/2010/main">
                <a:solidFill>
                  <a:srgbClr val="FFFFFF"/>
                </a:solidFill>
              </a14:hiddenFill>
            </a:ext>
          </a:extLst>
        </p:spPr>
      </p:pic>
      <p:sp>
        <p:nvSpPr>
          <p:cNvPr id="7" name="Free-form: Shape 6">
            <a:extLst>
              <a:ext uri="{FF2B5EF4-FFF2-40B4-BE49-F238E27FC236}">
                <a16:creationId xmlns:a16="http://schemas.microsoft.com/office/drawing/2014/main" id="{01113F1C-8AF1-AD4B-7ACC-E363C78C3782}"/>
              </a:ext>
            </a:extLst>
          </p:cNvPr>
          <p:cNvSpPr/>
          <p:nvPr/>
        </p:nvSpPr>
        <p:spPr>
          <a:xfrm>
            <a:off x="906450" y="435768"/>
            <a:ext cx="10379099" cy="842963"/>
          </a:xfrm>
          <a:custGeom>
            <a:avLst/>
            <a:gdLst/>
            <a:ahLst/>
            <a:cxnLst/>
            <a:rect l="l" t="t" r="r" b="b"/>
            <a:pathLst>
              <a:path w="10379099" h="842963">
                <a:moveTo>
                  <a:pt x="1852234" y="308323"/>
                </a:moveTo>
                <a:lnTo>
                  <a:pt x="1942424" y="516831"/>
                </a:lnTo>
                <a:lnTo>
                  <a:pt x="1759366" y="516831"/>
                </a:lnTo>
                <a:close/>
                <a:moveTo>
                  <a:pt x="537784" y="308323"/>
                </a:moveTo>
                <a:lnTo>
                  <a:pt x="627974" y="516831"/>
                </a:lnTo>
                <a:lnTo>
                  <a:pt x="444915" y="516831"/>
                </a:lnTo>
                <a:close/>
                <a:moveTo>
                  <a:pt x="7268387" y="149375"/>
                </a:moveTo>
                <a:lnTo>
                  <a:pt x="7316160" y="149375"/>
                </a:lnTo>
                <a:cubicBezTo>
                  <a:pt x="7364083" y="149375"/>
                  <a:pt x="7398834" y="160388"/>
                  <a:pt x="7420414" y="182414"/>
                </a:cubicBezTo>
                <a:cubicBezTo>
                  <a:pt x="7441994" y="204441"/>
                  <a:pt x="7452784" y="238523"/>
                  <a:pt x="7452784" y="284659"/>
                </a:cubicBezTo>
                <a:cubicBezTo>
                  <a:pt x="7452784" y="316509"/>
                  <a:pt x="7446906" y="342330"/>
                  <a:pt x="7435148" y="362124"/>
                </a:cubicBezTo>
                <a:cubicBezTo>
                  <a:pt x="7423391" y="381919"/>
                  <a:pt x="7407243" y="395611"/>
                  <a:pt x="7386704" y="403201"/>
                </a:cubicBezTo>
                <a:cubicBezTo>
                  <a:pt x="7366166" y="410791"/>
                  <a:pt x="7335210" y="414586"/>
                  <a:pt x="7293836" y="414586"/>
                </a:cubicBezTo>
                <a:lnTo>
                  <a:pt x="7268387" y="414586"/>
                </a:lnTo>
                <a:close/>
                <a:moveTo>
                  <a:pt x="5393302" y="136873"/>
                </a:moveTo>
                <a:cubicBezTo>
                  <a:pt x="5423364" y="136873"/>
                  <a:pt x="5449930" y="145059"/>
                  <a:pt x="5472998" y="161430"/>
                </a:cubicBezTo>
                <a:cubicBezTo>
                  <a:pt x="5496067" y="177801"/>
                  <a:pt x="5515043" y="205855"/>
                  <a:pt x="5529926" y="245592"/>
                </a:cubicBezTo>
                <a:cubicBezTo>
                  <a:pt x="5544808" y="285329"/>
                  <a:pt x="5552250" y="345232"/>
                  <a:pt x="5552250" y="425302"/>
                </a:cubicBezTo>
                <a:cubicBezTo>
                  <a:pt x="5552250" y="492572"/>
                  <a:pt x="5544957" y="547118"/>
                  <a:pt x="5530372" y="588939"/>
                </a:cubicBezTo>
                <a:cubicBezTo>
                  <a:pt x="5515787" y="630759"/>
                  <a:pt x="5495398" y="661195"/>
                  <a:pt x="5469204" y="680245"/>
                </a:cubicBezTo>
                <a:cubicBezTo>
                  <a:pt x="5448666" y="695127"/>
                  <a:pt x="5423067" y="702569"/>
                  <a:pt x="5392409" y="702569"/>
                </a:cubicBezTo>
                <a:cubicBezTo>
                  <a:pt x="5346867" y="702569"/>
                  <a:pt x="5311446" y="685305"/>
                  <a:pt x="5286145" y="650777"/>
                </a:cubicBezTo>
                <a:cubicBezTo>
                  <a:pt x="5249831" y="601366"/>
                  <a:pt x="5231674" y="525017"/>
                  <a:pt x="5231674" y="421730"/>
                </a:cubicBezTo>
                <a:cubicBezTo>
                  <a:pt x="5231674" y="334814"/>
                  <a:pt x="5243431" y="268139"/>
                  <a:pt x="5266946" y="221705"/>
                </a:cubicBezTo>
                <a:cubicBezTo>
                  <a:pt x="5295819" y="165150"/>
                  <a:pt x="5337937" y="136873"/>
                  <a:pt x="5393302" y="136873"/>
                </a:cubicBezTo>
                <a:close/>
                <a:moveTo>
                  <a:pt x="9290960" y="116781"/>
                </a:moveTo>
                <a:lnTo>
                  <a:pt x="9290960" y="133301"/>
                </a:lnTo>
                <a:cubicBezTo>
                  <a:pt x="9310010" y="135087"/>
                  <a:pt x="9323554" y="141189"/>
                  <a:pt x="9331591" y="151607"/>
                </a:cubicBezTo>
                <a:cubicBezTo>
                  <a:pt x="9339627" y="162025"/>
                  <a:pt x="9353766" y="192088"/>
                  <a:pt x="9374007" y="241797"/>
                </a:cubicBezTo>
                <a:lnTo>
                  <a:pt x="9573139" y="736055"/>
                </a:lnTo>
                <a:lnTo>
                  <a:pt x="9589659" y="736055"/>
                </a:lnTo>
                <a:lnTo>
                  <a:pt x="9754858" y="345828"/>
                </a:lnTo>
                <a:lnTo>
                  <a:pt x="9904877" y="736055"/>
                </a:lnTo>
                <a:lnTo>
                  <a:pt x="9922289" y="736055"/>
                </a:lnTo>
                <a:lnTo>
                  <a:pt x="10112045" y="236439"/>
                </a:lnTo>
                <a:cubicBezTo>
                  <a:pt x="10129012" y="193874"/>
                  <a:pt x="10138388" y="170806"/>
                  <a:pt x="10140174" y="167234"/>
                </a:cubicBezTo>
                <a:cubicBezTo>
                  <a:pt x="10146127" y="156221"/>
                  <a:pt x="10152973" y="148035"/>
                  <a:pt x="10160712" y="142677"/>
                </a:cubicBezTo>
                <a:cubicBezTo>
                  <a:pt x="10168451" y="137320"/>
                  <a:pt x="10177976" y="134194"/>
                  <a:pt x="10189287" y="133301"/>
                </a:cubicBezTo>
                <a:lnTo>
                  <a:pt x="10189287" y="116781"/>
                </a:lnTo>
                <a:lnTo>
                  <a:pt x="10032125" y="116781"/>
                </a:lnTo>
                <a:lnTo>
                  <a:pt x="10032125" y="133301"/>
                </a:lnTo>
                <a:cubicBezTo>
                  <a:pt x="10055639" y="133896"/>
                  <a:pt x="10071564" y="137692"/>
                  <a:pt x="10079898" y="144687"/>
                </a:cubicBezTo>
                <a:cubicBezTo>
                  <a:pt x="10088233" y="151681"/>
                  <a:pt x="10092400" y="161281"/>
                  <a:pt x="10092400" y="173485"/>
                </a:cubicBezTo>
                <a:cubicBezTo>
                  <a:pt x="10092400" y="181819"/>
                  <a:pt x="10091209" y="190898"/>
                  <a:pt x="10088828" y="200720"/>
                </a:cubicBezTo>
                <a:cubicBezTo>
                  <a:pt x="10086447" y="210543"/>
                  <a:pt x="10080047" y="228849"/>
                  <a:pt x="10069629" y="255638"/>
                </a:cubicBezTo>
                <a:lnTo>
                  <a:pt x="9970956" y="515045"/>
                </a:lnTo>
                <a:lnTo>
                  <a:pt x="9860675" y="228402"/>
                </a:lnTo>
                <a:cubicBezTo>
                  <a:pt x="9847280" y="193279"/>
                  <a:pt x="9840583" y="172294"/>
                  <a:pt x="9840583" y="165448"/>
                </a:cubicBezTo>
                <a:cubicBezTo>
                  <a:pt x="9840583" y="159197"/>
                  <a:pt x="9842369" y="153616"/>
                  <a:pt x="9845941" y="148705"/>
                </a:cubicBezTo>
                <a:cubicBezTo>
                  <a:pt x="9849512" y="143794"/>
                  <a:pt x="9854424" y="140296"/>
                  <a:pt x="9860675" y="138212"/>
                </a:cubicBezTo>
                <a:cubicBezTo>
                  <a:pt x="9869604" y="135236"/>
                  <a:pt x="9884338" y="133599"/>
                  <a:pt x="9904877" y="133301"/>
                </a:cubicBezTo>
                <a:lnTo>
                  <a:pt x="9904877" y="116781"/>
                </a:lnTo>
                <a:lnTo>
                  <a:pt x="9611536" y="116781"/>
                </a:lnTo>
                <a:lnTo>
                  <a:pt x="9611536" y="133301"/>
                </a:lnTo>
                <a:cubicBezTo>
                  <a:pt x="9630289" y="133301"/>
                  <a:pt x="9644502" y="135831"/>
                  <a:pt x="9654176" y="140891"/>
                </a:cubicBezTo>
                <a:cubicBezTo>
                  <a:pt x="9663849" y="145952"/>
                  <a:pt x="9672407" y="154360"/>
                  <a:pt x="9679848" y="166118"/>
                </a:cubicBezTo>
                <a:cubicBezTo>
                  <a:pt x="9687290" y="177875"/>
                  <a:pt x="9697857" y="201316"/>
                  <a:pt x="9711549" y="236439"/>
                </a:cubicBezTo>
                <a:lnTo>
                  <a:pt x="9736552" y="300733"/>
                </a:lnTo>
                <a:lnTo>
                  <a:pt x="9641451" y="530226"/>
                </a:lnTo>
                <a:lnTo>
                  <a:pt x="9522686" y="236439"/>
                </a:lnTo>
                <a:cubicBezTo>
                  <a:pt x="9508101" y="199827"/>
                  <a:pt x="9500808" y="175866"/>
                  <a:pt x="9500808" y="164555"/>
                </a:cubicBezTo>
                <a:cubicBezTo>
                  <a:pt x="9500808" y="155923"/>
                  <a:pt x="9504306" y="148705"/>
                  <a:pt x="9511301" y="142901"/>
                </a:cubicBezTo>
                <a:cubicBezTo>
                  <a:pt x="9518295" y="137096"/>
                  <a:pt x="9532360" y="133896"/>
                  <a:pt x="9553493" y="133301"/>
                </a:cubicBezTo>
                <a:lnTo>
                  <a:pt x="9553493" y="116781"/>
                </a:lnTo>
                <a:close/>
                <a:moveTo>
                  <a:pt x="8691630" y="116781"/>
                </a:moveTo>
                <a:lnTo>
                  <a:pt x="8691630" y="133301"/>
                </a:lnTo>
                <a:lnTo>
                  <a:pt x="8711721" y="133301"/>
                </a:lnTo>
                <a:cubicBezTo>
                  <a:pt x="8731367" y="133301"/>
                  <a:pt x="8746845" y="137468"/>
                  <a:pt x="8758156" y="145803"/>
                </a:cubicBezTo>
                <a:cubicBezTo>
                  <a:pt x="8766193" y="151458"/>
                  <a:pt x="8771699" y="159495"/>
                  <a:pt x="8774676" y="169913"/>
                </a:cubicBezTo>
                <a:cubicBezTo>
                  <a:pt x="8776164" y="176164"/>
                  <a:pt x="8776908" y="192981"/>
                  <a:pt x="8776908" y="220366"/>
                </a:cubicBezTo>
                <a:lnTo>
                  <a:pt x="8776908" y="618630"/>
                </a:lnTo>
                <a:cubicBezTo>
                  <a:pt x="8776908" y="648991"/>
                  <a:pt x="8775271" y="667743"/>
                  <a:pt x="8771997" y="674887"/>
                </a:cubicBezTo>
                <a:cubicBezTo>
                  <a:pt x="8767830" y="685007"/>
                  <a:pt x="8761877" y="692151"/>
                  <a:pt x="8754137" y="696318"/>
                </a:cubicBezTo>
                <a:cubicBezTo>
                  <a:pt x="8743422" y="702569"/>
                  <a:pt x="8729283" y="705694"/>
                  <a:pt x="8711721" y="705694"/>
                </a:cubicBezTo>
                <a:lnTo>
                  <a:pt x="8691630" y="705694"/>
                </a:lnTo>
                <a:lnTo>
                  <a:pt x="8691630" y="722214"/>
                </a:lnTo>
                <a:lnTo>
                  <a:pt x="9214909" y="722214"/>
                </a:lnTo>
                <a:lnTo>
                  <a:pt x="9242145" y="529779"/>
                </a:lnTo>
                <a:lnTo>
                  <a:pt x="9225625" y="529779"/>
                </a:lnTo>
                <a:cubicBezTo>
                  <a:pt x="9210742" y="583357"/>
                  <a:pt x="9186260" y="623243"/>
                  <a:pt x="9152178" y="649437"/>
                </a:cubicBezTo>
                <a:cubicBezTo>
                  <a:pt x="9118097" y="675631"/>
                  <a:pt x="9072778" y="688728"/>
                  <a:pt x="9016224" y="688728"/>
                </a:cubicBezTo>
                <a:lnTo>
                  <a:pt x="8980059" y="688728"/>
                </a:lnTo>
                <a:cubicBezTo>
                  <a:pt x="8962794" y="688728"/>
                  <a:pt x="8950293" y="686347"/>
                  <a:pt x="8942554" y="681584"/>
                </a:cubicBezTo>
                <a:cubicBezTo>
                  <a:pt x="8934815" y="676822"/>
                  <a:pt x="8929531" y="670720"/>
                  <a:pt x="8926704" y="663278"/>
                </a:cubicBezTo>
                <a:cubicBezTo>
                  <a:pt x="8923876" y="655837"/>
                  <a:pt x="8922462" y="635447"/>
                  <a:pt x="8922462" y="602110"/>
                </a:cubicBezTo>
                <a:lnTo>
                  <a:pt x="8922462" y="431553"/>
                </a:lnTo>
                <a:cubicBezTo>
                  <a:pt x="8951335" y="431553"/>
                  <a:pt x="8973361" y="435348"/>
                  <a:pt x="8988542" y="442938"/>
                </a:cubicBezTo>
                <a:cubicBezTo>
                  <a:pt x="9003722" y="450528"/>
                  <a:pt x="9017042" y="465337"/>
                  <a:pt x="9028502" y="487363"/>
                </a:cubicBezTo>
                <a:cubicBezTo>
                  <a:pt x="9039962" y="509390"/>
                  <a:pt x="9047478" y="537667"/>
                  <a:pt x="9051050" y="572195"/>
                </a:cubicBezTo>
                <a:lnTo>
                  <a:pt x="9068016" y="572195"/>
                </a:lnTo>
                <a:lnTo>
                  <a:pt x="9068016" y="255191"/>
                </a:lnTo>
                <a:lnTo>
                  <a:pt x="9051050" y="255191"/>
                </a:lnTo>
                <a:cubicBezTo>
                  <a:pt x="9046287" y="302221"/>
                  <a:pt x="9035274" y="337791"/>
                  <a:pt x="9018010" y="361901"/>
                </a:cubicBezTo>
                <a:cubicBezTo>
                  <a:pt x="9000746" y="386011"/>
                  <a:pt x="8972915" y="398066"/>
                  <a:pt x="8934517" y="398066"/>
                </a:cubicBezTo>
                <a:lnTo>
                  <a:pt x="8922462" y="398066"/>
                </a:lnTo>
                <a:lnTo>
                  <a:pt x="8922462" y="151607"/>
                </a:lnTo>
                <a:lnTo>
                  <a:pt x="8984970" y="151607"/>
                </a:lnTo>
                <a:cubicBezTo>
                  <a:pt x="9030809" y="151607"/>
                  <a:pt x="9062063" y="154286"/>
                  <a:pt x="9078732" y="159644"/>
                </a:cubicBezTo>
                <a:cubicBezTo>
                  <a:pt x="9107307" y="168573"/>
                  <a:pt x="9129408" y="182563"/>
                  <a:pt x="9145035" y="201613"/>
                </a:cubicBezTo>
                <a:cubicBezTo>
                  <a:pt x="9160661" y="220663"/>
                  <a:pt x="9172791" y="252066"/>
                  <a:pt x="9181423" y="295821"/>
                </a:cubicBezTo>
                <a:lnTo>
                  <a:pt x="9198389" y="295821"/>
                </a:lnTo>
                <a:lnTo>
                  <a:pt x="9198389" y="116781"/>
                </a:lnTo>
                <a:close/>
                <a:moveTo>
                  <a:pt x="8339204" y="116781"/>
                </a:moveTo>
                <a:lnTo>
                  <a:pt x="8339204" y="133301"/>
                </a:lnTo>
                <a:lnTo>
                  <a:pt x="8359296" y="133301"/>
                </a:lnTo>
                <a:cubicBezTo>
                  <a:pt x="8376263" y="133301"/>
                  <a:pt x="8389732" y="136203"/>
                  <a:pt x="8399704" y="142008"/>
                </a:cubicBezTo>
                <a:cubicBezTo>
                  <a:pt x="8409674" y="147812"/>
                  <a:pt x="8416298" y="154584"/>
                  <a:pt x="8419572" y="162323"/>
                </a:cubicBezTo>
                <a:cubicBezTo>
                  <a:pt x="8422846" y="170062"/>
                  <a:pt x="8424483" y="189409"/>
                  <a:pt x="8424483" y="220366"/>
                </a:cubicBezTo>
                <a:lnTo>
                  <a:pt x="8424483" y="618630"/>
                </a:lnTo>
                <a:cubicBezTo>
                  <a:pt x="8424483" y="648991"/>
                  <a:pt x="8422846" y="667743"/>
                  <a:pt x="8419572" y="674887"/>
                </a:cubicBezTo>
                <a:cubicBezTo>
                  <a:pt x="8415404" y="685007"/>
                  <a:pt x="8409452" y="692151"/>
                  <a:pt x="8401712" y="696318"/>
                </a:cubicBezTo>
                <a:cubicBezTo>
                  <a:pt x="8390997" y="702569"/>
                  <a:pt x="8376858" y="705694"/>
                  <a:pt x="8359296" y="705694"/>
                </a:cubicBezTo>
                <a:lnTo>
                  <a:pt x="8339204" y="705694"/>
                </a:lnTo>
                <a:lnTo>
                  <a:pt x="8339204" y="722214"/>
                </a:lnTo>
                <a:lnTo>
                  <a:pt x="8655762" y="722214"/>
                </a:lnTo>
                <a:lnTo>
                  <a:pt x="8655762" y="705694"/>
                </a:lnTo>
                <a:lnTo>
                  <a:pt x="8635670" y="705694"/>
                </a:lnTo>
                <a:cubicBezTo>
                  <a:pt x="8618704" y="705694"/>
                  <a:pt x="8605235" y="702792"/>
                  <a:pt x="8595263" y="696988"/>
                </a:cubicBezTo>
                <a:cubicBezTo>
                  <a:pt x="8585292" y="691183"/>
                  <a:pt x="8578595" y="684412"/>
                  <a:pt x="8575172" y="676673"/>
                </a:cubicBezTo>
                <a:cubicBezTo>
                  <a:pt x="8571749" y="668934"/>
                  <a:pt x="8570037" y="649586"/>
                  <a:pt x="8570037" y="618630"/>
                </a:cubicBezTo>
                <a:lnTo>
                  <a:pt x="8570037" y="220366"/>
                </a:lnTo>
                <a:cubicBezTo>
                  <a:pt x="8570037" y="190005"/>
                  <a:pt x="8571674" y="171252"/>
                  <a:pt x="8574948" y="164109"/>
                </a:cubicBezTo>
                <a:cubicBezTo>
                  <a:pt x="8579413" y="153988"/>
                  <a:pt x="8585515" y="146845"/>
                  <a:pt x="8593254" y="142677"/>
                </a:cubicBezTo>
                <a:cubicBezTo>
                  <a:pt x="8603970" y="136427"/>
                  <a:pt x="8618109" y="133301"/>
                  <a:pt x="8635670" y="133301"/>
                </a:cubicBezTo>
                <a:lnTo>
                  <a:pt x="8655762" y="133301"/>
                </a:lnTo>
                <a:lnTo>
                  <a:pt x="8655762" y="116781"/>
                </a:lnTo>
                <a:close/>
                <a:moveTo>
                  <a:pt x="7661292" y="116781"/>
                </a:moveTo>
                <a:lnTo>
                  <a:pt x="7661292" y="133301"/>
                </a:lnTo>
                <a:cubicBezTo>
                  <a:pt x="7684808" y="135980"/>
                  <a:pt x="7700806" y="142380"/>
                  <a:pt x="7709290" y="152500"/>
                </a:cubicBezTo>
                <a:cubicBezTo>
                  <a:pt x="7717773" y="162620"/>
                  <a:pt x="7734516" y="196702"/>
                  <a:pt x="7759519" y="254745"/>
                </a:cubicBezTo>
                <a:lnTo>
                  <a:pt x="7967134" y="736055"/>
                </a:lnTo>
                <a:lnTo>
                  <a:pt x="7981868" y="736055"/>
                </a:lnTo>
                <a:lnTo>
                  <a:pt x="8190376" y="273497"/>
                </a:lnTo>
                <a:cubicBezTo>
                  <a:pt x="8215082" y="218431"/>
                  <a:pt x="8233686" y="183456"/>
                  <a:pt x="8246187" y="168573"/>
                </a:cubicBezTo>
                <a:cubicBezTo>
                  <a:pt x="8263451" y="148630"/>
                  <a:pt x="8283096" y="136873"/>
                  <a:pt x="8305123" y="133301"/>
                </a:cubicBezTo>
                <a:lnTo>
                  <a:pt x="8305123" y="116781"/>
                </a:lnTo>
                <a:lnTo>
                  <a:pt x="8106438" y="116781"/>
                </a:lnTo>
                <a:lnTo>
                  <a:pt x="8106438" y="133301"/>
                </a:lnTo>
                <a:cubicBezTo>
                  <a:pt x="8127571" y="133301"/>
                  <a:pt x="8144538" y="135831"/>
                  <a:pt x="8157336" y="140891"/>
                </a:cubicBezTo>
                <a:cubicBezTo>
                  <a:pt x="8166564" y="144463"/>
                  <a:pt x="8173559" y="149672"/>
                  <a:pt x="8178322" y="156518"/>
                </a:cubicBezTo>
                <a:cubicBezTo>
                  <a:pt x="8183084" y="163364"/>
                  <a:pt x="8185465" y="171252"/>
                  <a:pt x="8185465" y="180182"/>
                </a:cubicBezTo>
                <a:cubicBezTo>
                  <a:pt x="8185465" y="187921"/>
                  <a:pt x="8183828" y="197297"/>
                  <a:pt x="8180554" y="208311"/>
                </a:cubicBezTo>
                <a:cubicBezTo>
                  <a:pt x="8177280" y="219324"/>
                  <a:pt x="8168499" y="241053"/>
                  <a:pt x="8154212" y="273497"/>
                </a:cubicBezTo>
                <a:lnTo>
                  <a:pt x="8034554" y="541834"/>
                </a:lnTo>
                <a:lnTo>
                  <a:pt x="7905520" y="240457"/>
                </a:lnTo>
                <a:cubicBezTo>
                  <a:pt x="7891828" y="208608"/>
                  <a:pt x="7883790" y="189037"/>
                  <a:pt x="7881410" y="181745"/>
                </a:cubicBezTo>
                <a:cubicBezTo>
                  <a:pt x="7879028" y="174452"/>
                  <a:pt x="7877838" y="168127"/>
                  <a:pt x="7877838" y="162769"/>
                </a:cubicBezTo>
                <a:cubicBezTo>
                  <a:pt x="7877838" y="154137"/>
                  <a:pt x="7881260" y="147589"/>
                  <a:pt x="7888106" y="143124"/>
                </a:cubicBezTo>
                <a:cubicBezTo>
                  <a:pt x="7897632" y="136575"/>
                  <a:pt x="7915491" y="133301"/>
                  <a:pt x="7941684" y="133301"/>
                </a:cubicBezTo>
                <a:lnTo>
                  <a:pt x="7951508" y="133301"/>
                </a:lnTo>
                <a:lnTo>
                  <a:pt x="7951508" y="116781"/>
                </a:lnTo>
                <a:close/>
                <a:moveTo>
                  <a:pt x="7042465" y="116781"/>
                </a:moveTo>
                <a:lnTo>
                  <a:pt x="7042465" y="133301"/>
                </a:lnTo>
                <a:cubicBezTo>
                  <a:pt x="7070147" y="133301"/>
                  <a:pt x="7089049" y="135831"/>
                  <a:pt x="7099169" y="140891"/>
                </a:cubicBezTo>
                <a:cubicBezTo>
                  <a:pt x="7109289" y="145952"/>
                  <a:pt x="7116359" y="152723"/>
                  <a:pt x="7120377" y="161206"/>
                </a:cubicBezTo>
                <a:cubicBezTo>
                  <a:pt x="7124395" y="169690"/>
                  <a:pt x="7126404" y="190302"/>
                  <a:pt x="7126404" y="223045"/>
                </a:cubicBezTo>
                <a:lnTo>
                  <a:pt x="7126404" y="615951"/>
                </a:lnTo>
                <a:cubicBezTo>
                  <a:pt x="7126404" y="648693"/>
                  <a:pt x="7124395" y="669231"/>
                  <a:pt x="7120377" y="677566"/>
                </a:cubicBezTo>
                <a:cubicBezTo>
                  <a:pt x="7116359" y="685900"/>
                  <a:pt x="7109364" y="692672"/>
                  <a:pt x="7099392" y="697881"/>
                </a:cubicBezTo>
                <a:cubicBezTo>
                  <a:pt x="7089421" y="703090"/>
                  <a:pt x="7070445" y="705694"/>
                  <a:pt x="7042465" y="705694"/>
                </a:cubicBezTo>
                <a:lnTo>
                  <a:pt x="7042465" y="722214"/>
                </a:lnTo>
                <a:lnTo>
                  <a:pt x="7352326" y="722214"/>
                </a:lnTo>
                <a:lnTo>
                  <a:pt x="7352326" y="705694"/>
                </a:lnTo>
                <a:cubicBezTo>
                  <a:pt x="7324644" y="705694"/>
                  <a:pt x="7305742" y="703164"/>
                  <a:pt x="7295622" y="698104"/>
                </a:cubicBezTo>
                <a:cubicBezTo>
                  <a:pt x="7285502" y="693044"/>
                  <a:pt x="7278432" y="686272"/>
                  <a:pt x="7274414" y="677789"/>
                </a:cubicBezTo>
                <a:cubicBezTo>
                  <a:pt x="7270396" y="669306"/>
                  <a:pt x="7268387" y="648693"/>
                  <a:pt x="7268387" y="615951"/>
                </a:cubicBezTo>
                <a:lnTo>
                  <a:pt x="7268387" y="446287"/>
                </a:lnTo>
                <a:lnTo>
                  <a:pt x="7308124" y="446287"/>
                </a:lnTo>
                <a:lnTo>
                  <a:pt x="7503237" y="722214"/>
                </a:lnTo>
                <a:lnTo>
                  <a:pt x="7693886" y="722214"/>
                </a:lnTo>
                <a:lnTo>
                  <a:pt x="7693886" y="705694"/>
                </a:lnTo>
                <a:cubicBezTo>
                  <a:pt x="7677812" y="704801"/>
                  <a:pt x="7663674" y="699741"/>
                  <a:pt x="7651470" y="690514"/>
                </a:cubicBezTo>
                <a:cubicBezTo>
                  <a:pt x="7643433" y="683965"/>
                  <a:pt x="7629890" y="667445"/>
                  <a:pt x="7610840" y="640954"/>
                </a:cubicBezTo>
                <a:lnTo>
                  <a:pt x="7465286" y="436018"/>
                </a:lnTo>
                <a:cubicBezTo>
                  <a:pt x="7502196" y="426790"/>
                  <a:pt x="7530919" y="412949"/>
                  <a:pt x="7551458" y="394494"/>
                </a:cubicBezTo>
                <a:cubicBezTo>
                  <a:pt x="7583604" y="365324"/>
                  <a:pt x="7599678" y="328415"/>
                  <a:pt x="7599678" y="283766"/>
                </a:cubicBezTo>
                <a:cubicBezTo>
                  <a:pt x="7599678" y="247155"/>
                  <a:pt x="7588962" y="215231"/>
                  <a:pt x="7567531" y="187995"/>
                </a:cubicBezTo>
                <a:cubicBezTo>
                  <a:pt x="7546100" y="160760"/>
                  <a:pt x="7518418" y="142082"/>
                  <a:pt x="7484484" y="131962"/>
                </a:cubicBezTo>
                <a:cubicBezTo>
                  <a:pt x="7450552" y="121841"/>
                  <a:pt x="7396974" y="116781"/>
                  <a:pt x="7323750" y="116781"/>
                </a:cubicBezTo>
                <a:close/>
                <a:moveTo>
                  <a:pt x="6434205" y="116781"/>
                </a:moveTo>
                <a:lnTo>
                  <a:pt x="6434205" y="133301"/>
                </a:lnTo>
                <a:lnTo>
                  <a:pt x="6454297" y="133301"/>
                </a:lnTo>
                <a:cubicBezTo>
                  <a:pt x="6473942" y="133301"/>
                  <a:pt x="6489420" y="137468"/>
                  <a:pt x="6500731" y="145803"/>
                </a:cubicBezTo>
                <a:cubicBezTo>
                  <a:pt x="6508768" y="151458"/>
                  <a:pt x="6514274" y="159495"/>
                  <a:pt x="6517251" y="169913"/>
                </a:cubicBezTo>
                <a:cubicBezTo>
                  <a:pt x="6518739" y="176164"/>
                  <a:pt x="6519483" y="192981"/>
                  <a:pt x="6519483" y="220366"/>
                </a:cubicBezTo>
                <a:lnTo>
                  <a:pt x="6519483" y="618630"/>
                </a:lnTo>
                <a:cubicBezTo>
                  <a:pt x="6519483" y="648991"/>
                  <a:pt x="6517846" y="667743"/>
                  <a:pt x="6514572" y="674887"/>
                </a:cubicBezTo>
                <a:cubicBezTo>
                  <a:pt x="6510405" y="685007"/>
                  <a:pt x="6504452" y="692151"/>
                  <a:pt x="6496713" y="696318"/>
                </a:cubicBezTo>
                <a:cubicBezTo>
                  <a:pt x="6485997" y="702569"/>
                  <a:pt x="6471858" y="705694"/>
                  <a:pt x="6454297" y="705694"/>
                </a:cubicBezTo>
                <a:lnTo>
                  <a:pt x="6434205" y="705694"/>
                </a:lnTo>
                <a:lnTo>
                  <a:pt x="6434205" y="722214"/>
                </a:lnTo>
                <a:lnTo>
                  <a:pt x="6957485" y="722214"/>
                </a:lnTo>
                <a:lnTo>
                  <a:pt x="6984720" y="529779"/>
                </a:lnTo>
                <a:lnTo>
                  <a:pt x="6968200" y="529779"/>
                </a:lnTo>
                <a:cubicBezTo>
                  <a:pt x="6953317" y="583357"/>
                  <a:pt x="6928835" y="623243"/>
                  <a:pt x="6894754" y="649437"/>
                </a:cubicBezTo>
                <a:cubicBezTo>
                  <a:pt x="6860672" y="675631"/>
                  <a:pt x="6815354" y="688728"/>
                  <a:pt x="6758799" y="688728"/>
                </a:cubicBezTo>
                <a:lnTo>
                  <a:pt x="6722634" y="688728"/>
                </a:lnTo>
                <a:cubicBezTo>
                  <a:pt x="6705370" y="688728"/>
                  <a:pt x="6692868" y="686347"/>
                  <a:pt x="6685129" y="681584"/>
                </a:cubicBezTo>
                <a:cubicBezTo>
                  <a:pt x="6677390" y="676822"/>
                  <a:pt x="6672107" y="670720"/>
                  <a:pt x="6669279" y="663278"/>
                </a:cubicBezTo>
                <a:cubicBezTo>
                  <a:pt x="6666451" y="655837"/>
                  <a:pt x="6665037" y="635447"/>
                  <a:pt x="6665037" y="602110"/>
                </a:cubicBezTo>
                <a:lnTo>
                  <a:pt x="6665037" y="431553"/>
                </a:lnTo>
                <a:cubicBezTo>
                  <a:pt x="6693910" y="431553"/>
                  <a:pt x="6715937" y="435348"/>
                  <a:pt x="6731117" y="442938"/>
                </a:cubicBezTo>
                <a:cubicBezTo>
                  <a:pt x="6746297" y="450528"/>
                  <a:pt x="6759618" y="465337"/>
                  <a:pt x="6771077" y="487363"/>
                </a:cubicBezTo>
                <a:cubicBezTo>
                  <a:pt x="6782537" y="509390"/>
                  <a:pt x="6790053" y="537667"/>
                  <a:pt x="6793625" y="572195"/>
                </a:cubicBezTo>
                <a:lnTo>
                  <a:pt x="6810591" y="572195"/>
                </a:lnTo>
                <a:lnTo>
                  <a:pt x="6810591" y="255191"/>
                </a:lnTo>
                <a:lnTo>
                  <a:pt x="6793625" y="255191"/>
                </a:lnTo>
                <a:cubicBezTo>
                  <a:pt x="6788862" y="302221"/>
                  <a:pt x="6777849" y="337791"/>
                  <a:pt x="6760585" y="361901"/>
                </a:cubicBezTo>
                <a:cubicBezTo>
                  <a:pt x="6743321" y="386011"/>
                  <a:pt x="6715490" y="398066"/>
                  <a:pt x="6677092" y="398066"/>
                </a:cubicBezTo>
                <a:lnTo>
                  <a:pt x="6665037" y="398066"/>
                </a:lnTo>
                <a:lnTo>
                  <a:pt x="6665037" y="151607"/>
                </a:lnTo>
                <a:lnTo>
                  <a:pt x="6727545" y="151607"/>
                </a:lnTo>
                <a:cubicBezTo>
                  <a:pt x="6773384" y="151607"/>
                  <a:pt x="6804638" y="154286"/>
                  <a:pt x="6821307" y="159644"/>
                </a:cubicBezTo>
                <a:cubicBezTo>
                  <a:pt x="6849882" y="168573"/>
                  <a:pt x="6871983" y="182563"/>
                  <a:pt x="6887610" y="201613"/>
                </a:cubicBezTo>
                <a:cubicBezTo>
                  <a:pt x="6903237" y="220663"/>
                  <a:pt x="6915366" y="252066"/>
                  <a:pt x="6923998" y="295821"/>
                </a:cubicBezTo>
                <a:lnTo>
                  <a:pt x="6940965" y="295821"/>
                </a:lnTo>
                <a:lnTo>
                  <a:pt x="6940965" y="116781"/>
                </a:lnTo>
                <a:close/>
                <a:moveTo>
                  <a:pt x="5756293" y="116781"/>
                </a:moveTo>
                <a:lnTo>
                  <a:pt x="5756293" y="133301"/>
                </a:lnTo>
                <a:cubicBezTo>
                  <a:pt x="5779808" y="135980"/>
                  <a:pt x="5795807" y="142380"/>
                  <a:pt x="5804290" y="152500"/>
                </a:cubicBezTo>
                <a:cubicBezTo>
                  <a:pt x="5812773" y="162620"/>
                  <a:pt x="5829516" y="196702"/>
                  <a:pt x="5854519" y="254745"/>
                </a:cubicBezTo>
                <a:lnTo>
                  <a:pt x="6062135" y="736055"/>
                </a:lnTo>
                <a:lnTo>
                  <a:pt x="6076869" y="736055"/>
                </a:lnTo>
                <a:lnTo>
                  <a:pt x="6285377" y="273497"/>
                </a:lnTo>
                <a:cubicBezTo>
                  <a:pt x="6310082" y="218431"/>
                  <a:pt x="6328686" y="183456"/>
                  <a:pt x="6341187" y="168573"/>
                </a:cubicBezTo>
                <a:cubicBezTo>
                  <a:pt x="6358451" y="148630"/>
                  <a:pt x="6378097" y="136873"/>
                  <a:pt x="6400123" y="133301"/>
                </a:cubicBezTo>
                <a:lnTo>
                  <a:pt x="6400123" y="116781"/>
                </a:lnTo>
                <a:lnTo>
                  <a:pt x="6201438" y="116781"/>
                </a:lnTo>
                <a:lnTo>
                  <a:pt x="6201438" y="133301"/>
                </a:lnTo>
                <a:cubicBezTo>
                  <a:pt x="6222571" y="133301"/>
                  <a:pt x="6239538" y="135831"/>
                  <a:pt x="6252337" y="140891"/>
                </a:cubicBezTo>
                <a:cubicBezTo>
                  <a:pt x="6261564" y="144463"/>
                  <a:pt x="6268559" y="149672"/>
                  <a:pt x="6273322" y="156518"/>
                </a:cubicBezTo>
                <a:cubicBezTo>
                  <a:pt x="6278084" y="163364"/>
                  <a:pt x="6280465" y="171252"/>
                  <a:pt x="6280465" y="180182"/>
                </a:cubicBezTo>
                <a:cubicBezTo>
                  <a:pt x="6280465" y="187921"/>
                  <a:pt x="6278828" y="197297"/>
                  <a:pt x="6275554" y="208311"/>
                </a:cubicBezTo>
                <a:cubicBezTo>
                  <a:pt x="6272280" y="219324"/>
                  <a:pt x="6263499" y="241053"/>
                  <a:pt x="6249212" y="273497"/>
                </a:cubicBezTo>
                <a:lnTo>
                  <a:pt x="6129554" y="541834"/>
                </a:lnTo>
                <a:lnTo>
                  <a:pt x="6000520" y="240457"/>
                </a:lnTo>
                <a:cubicBezTo>
                  <a:pt x="5986828" y="208608"/>
                  <a:pt x="5978791" y="189037"/>
                  <a:pt x="5976410" y="181745"/>
                </a:cubicBezTo>
                <a:cubicBezTo>
                  <a:pt x="5974028" y="174452"/>
                  <a:pt x="5972838" y="168127"/>
                  <a:pt x="5972838" y="162769"/>
                </a:cubicBezTo>
                <a:cubicBezTo>
                  <a:pt x="5972838" y="154137"/>
                  <a:pt x="5976261" y="147589"/>
                  <a:pt x="5983107" y="143124"/>
                </a:cubicBezTo>
                <a:cubicBezTo>
                  <a:pt x="5992632" y="136575"/>
                  <a:pt x="6010491" y="133301"/>
                  <a:pt x="6036685" y="133301"/>
                </a:cubicBezTo>
                <a:lnTo>
                  <a:pt x="6046508" y="133301"/>
                </a:lnTo>
                <a:lnTo>
                  <a:pt x="6046508" y="116781"/>
                </a:lnTo>
                <a:close/>
                <a:moveTo>
                  <a:pt x="3938655" y="116781"/>
                </a:moveTo>
                <a:lnTo>
                  <a:pt x="3938655" y="133301"/>
                </a:lnTo>
                <a:lnTo>
                  <a:pt x="3958747" y="133301"/>
                </a:lnTo>
                <a:cubicBezTo>
                  <a:pt x="3975714" y="133301"/>
                  <a:pt x="3989182" y="136203"/>
                  <a:pt x="3999154" y="142008"/>
                </a:cubicBezTo>
                <a:cubicBezTo>
                  <a:pt x="4009125" y="147812"/>
                  <a:pt x="4015748" y="154584"/>
                  <a:pt x="4019023" y="162323"/>
                </a:cubicBezTo>
                <a:cubicBezTo>
                  <a:pt x="4022297" y="170062"/>
                  <a:pt x="4023934" y="189409"/>
                  <a:pt x="4023934" y="220366"/>
                </a:cubicBezTo>
                <a:lnTo>
                  <a:pt x="4023934" y="618630"/>
                </a:lnTo>
                <a:cubicBezTo>
                  <a:pt x="4023934" y="648991"/>
                  <a:pt x="4022297" y="667743"/>
                  <a:pt x="4019023" y="674887"/>
                </a:cubicBezTo>
                <a:cubicBezTo>
                  <a:pt x="4014855" y="685007"/>
                  <a:pt x="4008902" y="692151"/>
                  <a:pt x="4001163" y="696318"/>
                </a:cubicBezTo>
                <a:cubicBezTo>
                  <a:pt x="3990447" y="702569"/>
                  <a:pt x="3976309" y="705694"/>
                  <a:pt x="3958747" y="705694"/>
                </a:cubicBezTo>
                <a:lnTo>
                  <a:pt x="3938655" y="705694"/>
                </a:lnTo>
                <a:lnTo>
                  <a:pt x="3938655" y="722214"/>
                </a:lnTo>
                <a:lnTo>
                  <a:pt x="4255212" y="722214"/>
                </a:lnTo>
                <a:lnTo>
                  <a:pt x="4255212" y="705694"/>
                </a:lnTo>
                <a:lnTo>
                  <a:pt x="4235121" y="705694"/>
                </a:lnTo>
                <a:cubicBezTo>
                  <a:pt x="4218155" y="705694"/>
                  <a:pt x="4204685" y="702792"/>
                  <a:pt x="4194714" y="696988"/>
                </a:cubicBezTo>
                <a:cubicBezTo>
                  <a:pt x="4184742" y="691183"/>
                  <a:pt x="4178045" y="684412"/>
                  <a:pt x="4174622" y="676673"/>
                </a:cubicBezTo>
                <a:cubicBezTo>
                  <a:pt x="4171199" y="668934"/>
                  <a:pt x="4169487" y="649586"/>
                  <a:pt x="4169487" y="618630"/>
                </a:cubicBezTo>
                <a:lnTo>
                  <a:pt x="4169487" y="220366"/>
                </a:lnTo>
                <a:cubicBezTo>
                  <a:pt x="4169487" y="190005"/>
                  <a:pt x="4171125" y="171252"/>
                  <a:pt x="4174399" y="164109"/>
                </a:cubicBezTo>
                <a:cubicBezTo>
                  <a:pt x="4178864" y="153988"/>
                  <a:pt x="4184966" y="146845"/>
                  <a:pt x="4192705" y="142677"/>
                </a:cubicBezTo>
                <a:cubicBezTo>
                  <a:pt x="4203421" y="136427"/>
                  <a:pt x="4217559" y="133301"/>
                  <a:pt x="4235121" y="133301"/>
                </a:cubicBezTo>
                <a:lnTo>
                  <a:pt x="4255212" y="133301"/>
                </a:lnTo>
                <a:lnTo>
                  <a:pt x="4255212" y="116781"/>
                </a:lnTo>
                <a:close/>
                <a:moveTo>
                  <a:pt x="2766336" y="116781"/>
                </a:moveTo>
                <a:lnTo>
                  <a:pt x="2766336" y="133301"/>
                </a:lnTo>
                <a:cubicBezTo>
                  <a:pt x="2785684" y="133599"/>
                  <a:pt x="2801162" y="138287"/>
                  <a:pt x="2812771" y="147365"/>
                </a:cubicBezTo>
                <a:cubicBezTo>
                  <a:pt x="2824379" y="156444"/>
                  <a:pt x="2844322" y="186582"/>
                  <a:pt x="2872599" y="237778"/>
                </a:cubicBezTo>
                <a:lnTo>
                  <a:pt x="3015028" y="497186"/>
                </a:lnTo>
                <a:lnTo>
                  <a:pt x="3015028" y="618630"/>
                </a:lnTo>
                <a:cubicBezTo>
                  <a:pt x="3015028" y="648991"/>
                  <a:pt x="3013391" y="667743"/>
                  <a:pt x="3010117" y="674887"/>
                </a:cubicBezTo>
                <a:cubicBezTo>
                  <a:pt x="3005652" y="685007"/>
                  <a:pt x="2999550" y="692151"/>
                  <a:pt x="2991811" y="696318"/>
                </a:cubicBezTo>
                <a:cubicBezTo>
                  <a:pt x="2981393" y="702569"/>
                  <a:pt x="2967254" y="705694"/>
                  <a:pt x="2949395" y="705694"/>
                </a:cubicBezTo>
                <a:lnTo>
                  <a:pt x="2917694" y="705694"/>
                </a:lnTo>
                <a:lnTo>
                  <a:pt x="2917694" y="722214"/>
                </a:lnTo>
                <a:lnTo>
                  <a:pt x="3257469" y="722214"/>
                </a:lnTo>
                <a:lnTo>
                  <a:pt x="3257469" y="705694"/>
                </a:lnTo>
                <a:lnTo>
                  <a:pt x="3223536" y="705694"/>
                </a:lnTo>
                <a:cubicBezTo>
                  <a:pt x="3207462" y="705694"/>
                  <a:pt x="3194589" y="702792"/>
                  <a:pt x="3184915" y="696988"/>
                </a:cubicBezTo>
                <a:cubicBezTo>
                  <a:pt x="3175241" y="691183"/>
                  <a:pt x="3168767" y="684486"/>
                  <a:pt x="3165493" y="676896"/>
                </a:cubicBezTo>
                <a:cubicBezTo>
                  <a:pt x="3162219" y="669306"/>
                  <a:pt x="3160582" y="649884"/>
                  <a:pt x="3160582" y="618630"/>
                </a:cubicBezTo>
                <a:lnTo>
                  <a:pt x="3160582" y="472183"/>
                </a:lnTo>
                <a:lnTo>
                  <a:pt x="3291848" y="252959"/>
                </a:lnTo>
                <a:cubicBezTo>
                  <a:pt x="3323995" y="197297"/>
                  <a:pt x="3347510" y="163216"/>
                  <a:pt x="3362393" y="150714"/>
                </a:cubicBezTo>
                <a:cubicBezTo>
                  <a:pt x="3373108" y="141784"/>
                  <a:pt x="3388437" y="135980"/>
                  <a:pt x="3408380" y="133301"/>
                </a:cubicBezTo>
                <a:lnTo>
                  <a:pt x="3408380" y="116781"/>
                </a:lnTo>
                <a:lnTo>
                  <a:pt x="3223536" y="116781"/>
                </a:lnTo>
                <a:lnTo>
                  <a:pt x="3223536" y="133301"/>
                </a:lnTo>
                <a:cubicBezTo>
                  <a:pt x="3250623" y="134789"/>
                  <a:pt x="3269226" y="139254"/>
                  <a:pt x="3279346" y="146696"/>
                </a:cubicBezTo>
                <a:cubicBezTo>
                  <a:pt x="3287086" y="152053"/>
                  <a:pt x="3290955" y="158751"/>
                  <a:pt x="3290955" y="166787"/>
                </a:cubicBezTo>
                <a:cubicBezTo>
                  <a:pt x="3290955" y="181373"/>
                  <a:pt x="3277412" y="210989"/>
                  <a:pt x="3250325" y="255638"/>
                </a:cubicBezTo>
                <a:lnTo>
                  <a:pt x="3141383" y="438250"/>
                </a:lnTo>
                <a:lnTo>
                  <a:pt x="3031995" y="237778"/>
                </a:lnTo>
                <a:cubicBezTo>
                  <a:pt x="3008182" y="194618"/>
                  <a:pt x="2996276" y="167680"/>
                  <a:pt x="2996276" y="156965"/>
                </a:cubicBezTo>
                <a:cubicBezTo>
                  <a:pt x="2996276" y="151309"/>
                  <a:pt x="2999773" y="145952"/>
                  <a:pt x="3006768" y="140891"/>
                </a:cubicBezTo>
                <a:cubicBezTo>
                  <a:pt x="3013763" y="135831"/>
                  <a:pt x="3026041" y="133301"/>
                  <a:pt x="3043603" y="133301"/>
                </a:cubicBezTo>
                <a:lnTo>
                  <a:pt x="3056551" y="133301"/>
                </a:lnTo>
                <a:lnTo>
                  <a:pt x="3056551" y="116781"/>
                </a:lnTo>
                <a:close/>
                <a:moveTo>
                  <a:pt x="2251391" y="116781"/>
                </a:moveTo>
                <a:lnTo>
                  <a:pt x="2251391" y="133301"/>
                </a:lnTo>
                <a:lnTo>
                  <a:pt x="2271483" y="133301"/>
                </a:lnTo>
                <a:cubicBezTo>
                  <a:pt x="2288449" y="133301"/>
                  <a:pt x="2301918" y="136203"/>
                  <a:pt x="2311890" y="142008"/>
                </a:cubicBezTo>
                <a:cubicBezTo>
                  <a:pt x="2321861" y="147812"/>
                  <a:pt x="2328484" y="154584"/>
                  <a:pt x="2331758" y="162323"/>
                </a:cubicBezTo>
                <a:cubicBezTo>
                  <a:pt x="2335032" y="170062"/>
                  <a:pt x="2336670" y="189409"/>
                  <a:pt x="2336670" y="220366"/>
                </a:cubicBezTo>
                <a:lnTo>
                  <a:pt x="2336670" y="618630"/>
                </a:lnTo>
                <a:cubicBezTo>
                  <a:pt x="2336670" y="648991"/>
                  <a:pt x="2335032" y="667743"/>
                  <a:pt x="2331758" y="674887"/>
                </a:cubicBezTo>
                <a:cubicBezTo>
                  <a:pt x="2327591" y="685007"/>
                  <a:pt x="2321638" y="692151"/>
                  <a:pt x="2313899" y="696318"/>
                </a:cubicBezTo>
                <a:cubicBezTo>
                  <a:pt x="2303183" y="702569"/>
                  <a:pt x="2289045" y="705694"/>
                  <a:pt x="2271483" y="705694"/>
                </a:cubicBezTo>
                <a:lnTo>
                  <a:pt x="2251391" y="705694"/>
                </a:lnTo>
                <a:lnTo>
                  <a:pt x="2251391" y="722214"/>
                </a:lnTo>
                <a:lnTo>
                  <a:pt x="2788958" y="722214"/>
                </a:lnTo>
                <a:lnTo>
                  <a:pt x="2811728" y="509687"/>
                </a:lnTo>
                <a:lnTo>
                  <a:pt x="2793423" y="509687"/>
                </a:lnTo>
                <a:cubicBezTo>
                  <a:pt x="2779433" y="557313"/>
                  <a:pt x="2764625" y="593329"/>
                  <a:pt x="2748998" y="617737"/>
                </a:cubicBezTo>
                <a:cubicBezTo>
                  <a:pt x="2733371" y="642145"/>
                  <a:pt x="2714841" y="660004"/>
                  <a:pt x="2693410" y="671315"/>
                </a:cubicBezTo>
                <a:cubicBezTo>
                  <a:pt x="2671979" y="682626"/>
                  <a:pt x="2645190" y="688281"/>
                  <a:pt x="2613043" y="688281"/>
                </a:cubicBezTo>
                <a:lnTo>
                  <a:pt x="2562590" y="688281"/>
                </a:lnTo>
                <a:cubicBezTo>
                  <a:pt x="2534016" y="688281"/>
                  <a:pt x="2516007" y="686942"/>
                  <a:pt x="2508566" y="684263"/>
                </a:cubicBezTo>
                <a:cubicBezTo>
                  <a:pt x="2498148" y="680096"/>
                  <a:pt x="2491153" y="673771"/>
                  <a:pt x="2487581" y="665287"/>
                </a:cubicBezTo>
                <a:cubicBezTo>
                  <a:pt x="2484009" y="656804"/>
                  <a:pt x="2482223" y="637084"/>
                  <a:pt x="2482223" y="606128"/>
                </a:cubicBezTo>
                <a:lnTo>
                  <a:pt x="2482223" y="220366"/>
                </a:lnTo>
                <a:cubicBezTo>
                  <a:pt x="2482223" y="190005"/>
                  <a:pt x="2483861" y="171252"/>
                  <a:pt x="2487135" y="164109"/>
                </a:cubicBezTo>
                <a:cubicBezTo>
                  <a:pt x="2491600" y="153988"/>
                  <a:pt x="2497702" y="146845"/>
                  <a:pt x="2505441" y="142677"/>
                </a:cubicBezTo>
                <a:cubicBezTo>
                  <a:pt x="2516156" y="136427"/>
                  <a:pt x="2530295" y="133301"/>
                  <a:pt x="2547857" y="133301"/>
                </a:cubicBezTo>
                <a:lnTo>
                  <a:pt x="2574199" y="133301"/>
                </a:lnTo>
                <a:lnTo>
                  <a:pt x="2574199" y="116781"/>
                </a:lnTo>
                <a:close/>
                <a:moveTo>
                  <a:pt x="932923" y="116781"/>
                </a:moveTo>
                <a:lnTo>
                  <a:pt x="932923" y="133301"/>
                </a:lnTo>
                <a:cubicBezTo>
                  <a:pt x="951377" y="133896"/>
                  <a:pt x="965516" y="136724"/>
                  <a:pt x="975339" y="141784"/>
                </a:cubicBezTo>
                <a:cubicBezTo>
                  <a:pt x="985161" y="146845"/>
                  <a:pt x="996472" y="157411"/>
                  <a:pt x="1009271" y="173485"/>
                </a:cubicBezTo>
                <a:lnTo>
                  <a:pt x="1022219" y="189558"/>
                </a:lnTo>
                <a:lnTo>
                  <a:pt x="1022219" y="616844"/>
                </a:lnTo>
                <a:cubicBezTo>
                  <a:pt x="1022219" y="648991"/>
                  <a:pt x="1015671" y="671761"/>
                  <a:pt x="1002574" y="685156"/>
                </a:cubicBezTo>
                <a:cubicBezTo>
                  <a:pt x="989477" y="698550"/>
                  <a:pt x="966260" y="705397"/>
                  <a:pt x="932923" y="705694"/>
                </a:cubicBezTo>
                <a:lnTo>
                  <a:pt x="932923" y="722214"/>
                </a:lnTo>
                <a:lnTo>
                  <a:pt x="1147682" y="722214"/>
                </a:lnTo>
                <a:lnTo>
                  <a:pt x="1147682" y="705694"/>
                </a:lnTo>
                <a:lnTo>
                  <a:pt x="1133394" y="705694"/>
                </a:lnTo>
                <a:cubicBezTo>
                  <a:pt x="1112856" y="705694"/>
                  <a:pt x="1094624" y="699592"/>
                  <a:pt x="1078700" y="687388"/>
                </a:cubicBezTo>
                <a:cubicBezTo>
                  <a:pt x="1062775" y="675184"/>
                  <a:pt x="1054813" y="651670"/>
                  <a:pt x="1054813" y="616844"/>
                </a:cubicBezTo>
                <a:lnTo>
                  <a:pt x="1054813" y="231974"/>
                </a:lnTo>
                <a:lnTo>
                  <a:pt x="1464239" y="736055"/>
                </a:lnTo>
                <a:lnTo>
                  <a:pt x="1479419" y="736055"/>
                </a:lnTo>
                <a:lnTo>
                  <a:pt x="1479419" y="231974"/>
                </a:lnTo>
                <a:cubicBezTo>
                  <a:pt x="1479419" y="203399"/>
                  <a:pt x="1481875" y="183233"/>
                  <a:pt x="1486786" y="171476"/>
                </a:cubicBezTo>
                <a:cubicBezTo>
                  <a:pt x="1491698" y="159718"/>
                  <a:pt x="1498544" y="151235"/>
                  <a:pt x="1507325" y="146026"/>
                </a:cubicBezTo>
                <a:cubicBezTo>
                  <a:pt x="1516105" y="140817"/>
                  <a:pt x="1533295" y="136575"/>
                  <a:pt x="1558894" y="133301"/>
                </a:cubicBezTo>
                <a:lnTo>
                  <a:pt x="1558894" y="116781"/>
                </a:lnTo>
                <a:lnTo>
                  <a:pt x="1358869" y="116781"/>
                </a:lnTo>
                <a:lnTo>
                  <a:pt x="1358869" y="133301"/>
                </a:lnTo>
                <a:cubicBezTo>
                  <a:pt x="1392504" y="132706"/>
                  <a:pt x="1416465" y="141040"/>
                  <a:pt x="1430753" y="158304"/>
                </a:cubicBezTo>
                <a:cubicBezTo>
                  <a:pt x="1441171" y="171103"/>
                  <a:pt x="1446380" y="195660"/>
                  <a:pt x="1446380" y="231974"/>
                </a:cubicBezTo>
                <a:lnTo>
                  <a:pt x="1446380" y="492275"/>
                </a:lnTo>
                <a:lnTo>
                  <a:pt x="1147682" y="116781"/>
                </a:lnTo>
                <a:close/>
                <a:moveTo>
                  <a:pt x="5387944" y="108298"/>
                </a:moveTo>
                <a:cubicBezTo>
                  <a:pt x="5298646" y="104726"/>
                  <a:pt x="5223414" y="132929"/>
                  <a:pt x="5162246" y="192907"/>
                </a:cubicBezTo>
                <a:cubicBezTo>
                  <a:pt x="5101078" y="252885"/>
                  <a:pt x="5070493" y="327820"/>
                  <a:pt x="5070493" y="417712"/>
                </a:cubicBezTo>
                <a:cubicBezTo>
                  <a:pt x="5070493" y="497781"/>
                  <a:pt x="5094008" y="566986"/>
                  <a:pt x="5141037" y="625327"/>
                </a:cubicBezTo>
                <a:cubicBezTo>
                  <a:pt x="5200569" y="699146"/>
                  <a:pt x="5284805" y="736055"/>
                  <a:pt x="5393748" y="736055"/>
                </a:cubicBezTo>
                <a:cubicBezTo>
                  <a:pt x="5502392" y="736055"/>
                  <a:pt x="5586480" y="697360"/>
                  <a:pt x="5646011" y="619969"/>
                </a:cubicBezTo>
                <a:cubicBezTo>
                  <a:pt x="5690957" y="561629"/>
                  <a:pt x="5713430" y="494061"/>
                  <a:pt x="5713430" y="417265"/>
                </a:cubicBezTo>
                <a:cubicBezTo>
                  <a:pt x="5713430" y="327373"/>
                  <a:pt x="5683293" y="252512"/>
                  <a:pt x="5623017" y="192684"/>
                </a:cubicBezTo>
                <a:cubicBezTo>
                  <a:pt x="5562742" y="132855"/>
                  <a:pt x="5484384" y="104726"/>
                  <a:pt x="5387944" y="108298"/>
                </a:cubicBezTo>
                <a:close/>
                <a:moveTo>
                  <a:pt x="1906259" y="104280"/>
                </a:moveTo>
                <a:lnTo>
                  <a:pt x="1689714" y="587376"/>
                </a:lnTo>
                <a:cubicBezTo>
                  <a:pt x="1669175" y="633513"/>
                  <a:pt x="1651911" y="663948"/>
                  <a:pt x="1637922" y="678682"/>
                </a:cubicBezTo>
                <a:cubicBezTo>
                  <a:pt x="1623931" y="693416"/>
                  <a:pt x="1606072" y="702420"/>
                  <a:pt x="1584343" y="705694"/>
                </a:cubicBezTo>
                <a:lnTo>
                  <a:pt x="1584343" y="722214"/>
                </a:lnTo>
                <a:lnTo>
                  <a:pt x="1785708" y="722214"/>
                </a:lnTo>
                <a:lnTo>
                  <a:pt x="1785708" y="705694"/>
                </a:lnTo>
                <a:cubicBezTo>
                  <a:pt x="1754156" y="703313"/>
                  <a:pt x="1734362" y="699741"/>
                  <a:pt x="1726325" y="694979"/>
                </a:cubicBezTo>
                <a:cubicBezTo>
                  <a:pt x="1712633" y="686942"/>
                  <a:pt x="1705787" y="674440"/>
                  <a:pt x="1705787" y="657474"/>
                </a:cubicBezTo>
                <a:cubicBezTo>
                  <a:pt x="1705787" y="644675"/>
                  <a:pt x="1709954" y="628452"/>
                  <a:pt x="1718289" y="608807"/>
                </a:cubicBezTo>
                <a:lnTo>
                  <a:pt x="1743738" y="549871"/>
                </a:lnTo>
                <a:lnTo>
                  <a:pt x="1957604" y="549871"/>
                </a:lnTo>
                <a:lnTo>
                  <a:pt x="1989751" y="625327"/>
                </a:lnTo>
                <a:cubicBezTo>
                  <a:pt x="1998086" y="644972"/>
                  <a:pt x="2002551" y="656134"/>
                  <a:pt x="2003146" y="658813"/>
                </a:cubicBezTo>
                <a:cubicBezTo>
                  <a:pt x="2004932" y="664469"/>
                  <a:pt x="2005825" y="669975"/>
                  <a:pt x="2005825" y="675333"/>
                </a:cubicBezTo>
                <a:cubicBezTo>
                  <a:pt x="2005825" y="684263"/>
                  <a:pt x="2002551" y="691109"/>
                  <a:pt x="1996002" y="695872"/>
                </a:cubicBezTo>
                <a:cubicBezTo>
                  <a:pt x="1986477" y="702420"/>
                  <a:pt x="1969957" y="705694"/>
                  <a:pt x="1946442" y="705694"/>
                </a:cubicBezTo>
                <a:lnTo>
                  <a:pt x="1934387" y="705694"/>
                </a:lnTo>
                <a:lnTo>
                  <a:pt x="1934387" y="722214"/>
                </a:lnTo>
                <a:lnTo>
                  <a:pt x="2227281" y="722214"/>
                </a:lnTo>
                <a:lnTo>
                  <a:pt x="2227281" y="705694"/>
                </a:lnTo>
                <a:cubicBezTo>
                  <a:pt x="2208826" y="704206"/>
                  <a:pt x="2194539" y="698848"/>
                  <a:pt x="2184418" y="689621"/>
                </a:cubicBezTo>
                <a:cubicBezTo>
                  <a:pt x="2171024" y="677417"/>
                  <a:pt x="2153909" y="647800"/>
                  <a:pt x="2133073" y="600770"/>
                </a:cubicBezTo>
                <a:lnTo>
                  <a:pt x="1914742" y="104280"/>
                </a:lnTo>
                <a:close/>
                <a:moveTo>
                  <a:pt x="591808" y="104280"/>
                </a:moveTo>
                <a:lnTo>
                  <a:pt x="375263" y="587376"/>
                </a:lnTo>
                <a:cubicBezTo>
                  <a:pt x="354725" y="633513"/>
                  <a:pt x="337461" y="663948"/>
                  <a:pt x="323471" y="678682"/>
                </a:cubicBezTo>
                <a:cubicBezTo>
                  <a:pt x="309481" y="693416"/>
                  <a:pt x="291622" y="702420"/>
                  <a:pt x="269893" y="705694"/>
                </a:cubicBezTo>
                <a:lnTo>
                  <a:pt x="269893" y="722214"/>
                </a:lnTo>
                <a:lnTo>
                  <a:pt x="471258" y="722214"/>
                </a:lnTo>
                <a:lnTo>
                  <a:pt x="471258" y="705694"/>
                </a:lnTo>
                <a:cubicBezTo>
                  <a:pt x="439706" y="703313"/>
                  <a:pt x="419912" y="699741"/>
                  <a:pt x="411875" y="694979"/>
                </a:cubicBezTo>
                <a:cubicBezTo>
                  <a:pt x="398183" y="686942"/>
                  <a:pt x="391337" y="674440"/>
                  <a:pt x="391337" y="657474"/>
                </a:cubicBezTo>
                <a:cubicBezTo>
                  <a:pt x="391337" y="644675"/>
                  <a:pt x="395504" y="628452"/>
                  <a:pt x="403838" y="608807"/>
                </a:cubicBezTo>
                <a:lnTo>
                  <a:pt x="429288" y="549871"/>
                </a:lnTo>
                <a:lnTo>
                  <a:pt x="643154" y="549871"/>
                </a:lnTo>
                <a:lnTo>
                  <a:pt x="675301" y="625327"/>
                </a:lnTo>
                <a:cubicBezTo>
                  <a:pt x="683635" y="644972"/>
                  <a:pt x="688100" y="656134"/>
                  <a:pt x="688696" y="658813"/>
                </a:cubicBezTo>
                <a:cubicBezTo>
                  <a:pt x="690481" y="664469"/>
                  <a:pt x="691374" y="669975"/>
                  <a:pt x="691374" y="675333"/>
                </a:cubicBezTo>
                <a:cubicBezTo>
                  <a:pt x="691374" y="684263"/>
                  <a:pt x="688100" y="691109"/>
                  <a:pt x="681552" y="695872"/>
                </a:cubicBezTo>
                <a:cubicBezTo>
                  <a:pt x="672027" y="702420"/>
                  <a:pt x="655507" y="705694"/>
                  <a:pt x="631992" y="705694"/>
                </a:cubicBezTo>
                <a:lnTo>
                  <a:pt x="619937" y="705694"/>
                </a:lnTo>
                <a:lnTo>
                  <a:pt x="619937" y="722214"/>
                </a:lnTo>
                <a:lnTo>
                  <a:pt x="912831" y="722214"/>
                </a:lnTo>
                <a:lnTo>
                  <a:pt x="912831" y="705694"/>
                </a:lnTo>
                <a:cubicBezTo>
                  <a:pt x="894376" y="704206"/>
                  <a:pt x="880088" y="698848"/>
                  <a:pt x="869968" y="689621"/>
                </a:cubicBezTo>
                <a:cubicBezTo>
                  <a:pt x="856574" y="677417"/>
                  <a:pt x="839458" y="647800"/>
                  <a:pt x="818622" y="600770"/>
                </a:cubicBezTo>
                <a:lnTo>
                  <a:pt x="600292" y="104280"/>
                </a:lnTo>
                <a:close/>
                <a:moveTo>
                  <a:pt x="4507625" y="102940"/>
                </a:moveTo>
                <a:cubicBezTo>
                  <a:pt x="4453749" y="102940"/>
                  <a:pt x="4409101" y="119907"/>
                  <a:pt x="4373680" y="153839"/>
                </a:cubicBezTo>
                <a:cubicBezTo>
                  <a:pt x="4338259" y="187772"/>
                  <a:pt x="4320548" y="228849"/>
                  <a:pt x="4320548" y="277069"/>
                </a:cubicBezTo>
                <a:cubicBezTo>
                  <a:pt x="4320548" y="305346"/>
                  <a:pt x="4327022" y="331243"/>
                  <a:pt x="4339970" y="354757"/>
                </a:cubicBezTo>
                <a:cubicBezTo>
                  <a:pt x="4352918" y="378272"/>
                  <a:pt x="4371447" y="399555"/>
                  <a:pt x="4395558" y="418605"/>
                </a:cubicBezTo>
                <a:cubicBezTo>
                  <a:pt x="4419668" y="437655"/>
                  <a:pt x="4459256" y="460723"/>
                  <a:pt x="4514322" y="487810"/>
                </a:cubicBezTo>
                <a:cubicBezTo>
                  <a:pt x="4553613" y="507157"/>
                  <a:pt x="4580998" y="522859"/>
                  <a:pt x="4596475" y="534914"/>
                </a:cubicBezTo>
                <a:cubicBezTo>
                  <a:pt x="4611954" y="546969"/>
                  <a:pt x="4623488" y="559694"/>
                  <a:pt x="4631078" y="573088"/>
                </a:cubicBezTo>
                <a:cubicBezTo>
                  <a:pt x="4638669" y="586483"/>
                  <a:pt x="4642464" y="600324"/>
                  <a:pt x="4642464" y="614611"/>
                </a:cubicBezTo>
                <a:cubicBezTo>
                  <a:pt x="4642464" y="638722"/>
                  <a:pt x="4632567" y="659855"/>
                  <a:pt x="4612772" y="678012"/>
                </a:cubicBezTo>
                <a:cubicBezTo>
                  <a:pt x="4592978" y="696169"/>
                  <a:pt x="4566412" y="705248"/>
                  <a:pt x="4533075" y="705248"/>
                </a:cubicBezTo>
                <a:cubicBezTo>
                  <a:pt x="4489915" y="705248"/>
                  <a:pt x="4449657" y="688356"/>
                  <a:pt x="4412301" y="654572"/>
                </a:cubicBezTo>
                <a:cubicBezTo>
                  <a:pt x="4374945" y="620788"/>
                  <a:pt x="4349718" y="571749"/>
                  <a:pt x="4336621" y="507455"/>
                </a:cubicBezTo>
                <a:lnTo>
                  <a:pt x="4320102" y="507455"/>
                </a:lnTo>
                <a:lnTo>
                  <a:pt x="4320102" y="736055"/>
                </a:lnTo>
                <a:lnTo>
                  <a:pt x="4336621" y="736055"/>
                </a:lnTo>
                <a:cubicBezTo>
                  <a:pt x="4341980" y="723851"/>
                  <a:pt x="4348974" y="714773"/>
                  <a:pt x="4357606" y="708820"/>
                </a:cubicBezTo>
                <a:cubicBezTo>
                  <a:pt x="4366239" y="702866"/>
                  <a:pt x="4374424" y="699890"/>
                  <a:pt x="4382163" y="699890"/>
                </a:cubicBezTo>
                <a:cubicBezTo>
                  <a:pt x="4391390" y="699890"/>
                  <a:pt x="4403148" y="702866"/>
                  <a:pt x="4417435" y="708820"/>
                </a:cubicBezTo>
                <a:cubicBezTo>
                  <a:pt x="4443034" y="719535"/>
                  <a:pt x="4464316" y="726828"/>
                  <a:pt x="4481283" y="730697"/>
                </a:cubicBezTo>
                <a:cubicBezTo>
                  <a:pt x="4498249" y="734567"/>
                  <a:pt x="4516257" y="736502"/>
                  <a:pt x="4535307" y="736502"/>
                </a:cubicBezTo>
                <a:cubicBezTo>
                  <a:pt x="4596029" y="736502"/>
                  <a:pt x="4646110" y="718270"/>
                  <a:pt x="4685549" y="681807"/>
                </a:cubicBezTo>
                <a:cubicBezTo>
                  <a:pt x="4724989" y="645344"/>
                  <a:pt x="4744709" y="601812"/>
                  <a:pt x="4744709" y="551211"/>
                </a:cubicBezTo>
                <a:cubicBezTo>
                  <a:pt x="4744709" y="511325"/>
                  <a:pt x="4732504" y="475904"/>
                  <a:pt x="4708097" y="444947"/>
                </a:cubicBezTo>
                <a:cubicBezTo>
                  <a:pt x="4683391" y="413991"/>
                  <a:pt x="4635617" y="381100"/>
                  <a:pt x="4564775" y="346274"/>
                </a:cubicBezTo>
                <a:cubicBezTo>
                  <a:pt x="4514174" y="321271"/>
                  <a:pt x="4481878" y="303858"/>
                  <a:pt x="4467888" y="294036"/>
                </a:cubicBezTo>
                <a:cubicBezTo>
                  <a:pt x="4448838" y="280343"/>
                  <a:pt x="4434997" y="266502"/>
                  <a:pt x="4426365" y="252512"/>
                </a:cubicBezTo>
                <a:cubicBezTo>
                  <a:pt x="4420114" y="242095"/>
                  <a:pt x="4416989" y="230188"/>
                  <a:pt x="4416989" y="216794"/>
                </a:cubicBezTo>
                <a:cubicBezTo>
                  <a:pt x="4416989" y="195660"/>
                  <a:pt x="4425844" y="176982"/>
                  <a:pt x="4443555" y="160760"/>
                </a:cubicBezTo>
                <a:cubicBezTo>
                  <a:pt x="4461265" y="144538"/>
                  <a:pt x="4485301" y="136427"/>
                  <a:pt x="4515662" y="136427"/>
                </a:cubicBezTo>
                <a:cubicBezTo>
                  <a:pt x="4554952" y="136427"/>
                  <a:pt x="4591490" y="151830"/>
                  <a:pt x="4625274" y="182638"/>
                </a:cubicBezTo>
                <a:cubicBezTo>
                  <a:pt x="4659058" y="213445"/>
                  <a:pt x="4680266" y="254150"/>
                  <a:pt x="4688898" y="304751"/>
                </a:cubicBezTo>
                <a:lnTo>
                  <a:pt x="4707204" y="304751"/>
                </a:lnTo>
                <a:lnTo>
                  <a:pt x="4702293" y="102940"/>
                </a:lnTo>
                <a:lnTo>
                  <a:pt x="4688898" y="102940"/>
                </a:lnTo>
                <a:cubicBezTo>
                  <a:pt x="4685029" y="121097"/>
                  <a:pt x="4680861" y="132557"/>
                  <a:pt x="4676396" y="137320"/>
                </a:cubicBezTo>
                <a:cubicBezTo>
                  <a:pt x="4671931" y="142082"/>
                  <a:pt x="4665830" y="144463"/>
                  <a:pt x="4658090" y="144463"/>
                </a:cubicBezTo>
                <a:cubicBezTo>
                  <a:pt x="4650054" y="144463"/>
                  <a:pt x="4635990" y="139626"/>
                  <a:pt x="4615898" y="129953"/>
                </a:cubicBezTo>
                <a:cubicBezTo>
                  <a:pt x="4595806" y="120279"/>
                  <a:pt x="4578765" y="113656"/>
                  <a:pt x="4564775" y="110084"/>
                </a:cubicBezTo>
                <a:cubicBezTo>
                  <a:pt x="4546321" y="105321"/>
                  <a:pt x="4527271" y="102940"/>
                  <a:pt x="4507625" y="102940"/>
                </a:cubicBezTo>
                <a:close/>
                <a:moveTo>
                  <a:pt x="3650375" y="102940"/>
                </a:moveTo>
                <a:cubicBezTo>
                  <a:pt x="3596499" y="102940"/>
                  <a:pt x="3551851" y="119907"/>
                  <a:pt x="3516430" y="153839"/>
                </a:cubicBezTo>
                <a:cubicBezTo>
                  <a:pt x="3481009" y="187772"/>
                  <a:pt x="3463298" y="228849"/>
                  <a:pt x="3463298" y="277069"/>
                </a:cubicBezTo>
                <a:cubicBezTo>
                  <a:pt x="3463298" y="305346"/>
                  <a:pt x="3469772" y="331243"/>
                  <a:pt x="3482720" y="354757"/>
                </a:cubicBezTo>
                <a:cubicBezTo>
                  <a:pt x="3495668" y="378272"/>
                  <a:pt x="3514198" y="399555"/>
                  <a:pt x="3538308" y="418605"/>
                </a:cubicBezTo>
                <a:cubicBezTo>
                  <a:pt x="3562418" y="437655"/>
                  <a:pt x="3602006" y="460723"/>
                  <a:pt x="3657073" y="487810"/>
                </a:cubicBezTo>
                <a:cubicBezTo>
                  <a:pt x="3696363" y="507157"/>
                  <a:pt x="3723747" y="522859"/>
                  <a:pt x="3739226" y="534914"/>
                </a:cubicBezTo>
                <a:cubicBezTo>
                  <a:pt x="3754704" y="546969"/>
                  <a:pt x="3766238" y="559694"/>
                  <a:pt x="3773828" y="573088"/>
                </a:cubicBezTo>
                <a:cubicBezTo>
                  <a:pt x="3781418" y="586483"/>
                  <a:pt x="3785213" y="600324"/>
                  <a:pt x="3785213" y="614611"/>
                </a:cubicBezTo>
                <a:cubicBezTo>
                  <a:pt x="3785213" y="638722"/>
                  <a:pt x="3775316" y="659855"/>
                  <a:pt x="3755522" y="678012"/>
                </a:cubicBezTo>
                <a:cubicBezTo>
                  <a:pt x="3735728" y="696169"/>
                  <a:pt x="3709162" y="705248"/>
                  <a:pt x="3675825" y="705248"/>
                </a:cubicBezTo>
                <a:cubicBezTo>
                  <a:pt x="3632665" y="705248"/>
                  <a:pt x="3592406" y="688356"/>
                  <a:pt x="3555051" y="654572"/>
                </a:cubicBezTo>
                <a:cubicBezTo>
                  <a:pt x="3517695" y="620788"/>
                  <a:pt x="3492469" y="571749"/>
                  <a:pt x="3479372" y="507455"/>
                </a:cubicBezTo>
                <a:lnTo>
                  <a:pt x="3462852" y="507455"/>
                </a:lnTo>
                <a:lnTo>
                  <a:pt x="3462852" y="736055"/>
                </a:lnTo>
                <a:lnTo>
                  <a:pt x="3479372" y="736055"/>
                </a:lnTo>
                <a:cubicBezTo>
                  <a:pt x="3484729" y="723851"/>
                  <a:pt x="3491724" y="714773"/>
                  <a:pt x="3500356" y="708820"/>
                </a:cubicBezTo>
                <a:cubicBezTo>
                  <a:pt x="3508988" y="702866"/>
                  <a:pt x="3517174" y="699890"/>
                  <a:pt x="3524913" y="699890"/>
                </a:cubicBezTo>
                <a:cubicBezTo>
                  <a:pt x="3534140" y="699890"/>
                  <a:pt x="3545898" y="702866"/>
                  <a:pt x="3560185" y="708820"/>
                </a:cubicBezTo>
                <a:cubicBezTo>
                  <a:pt x="3585784" y="719535"/>
                  <a:pt x="3607066" y="726828"/>
                  <a:pt x="3624032" y="730697"/>
                </a:cubicBezTo>
                <a:cubicBezTo>
                  <a:pt x="3640999" y="734567"/>
                  <a:pt x="3659007" y="736502"/>
                  <a:pt x="3678057" y="736502"/>
                </a:cubicBezTo>
                <a:cubicBezTo>
                  <a:pt x="3738779" y="736502"/>
                  <a:pt x="3788860" y="718270"/>
                  <a:pt x="3828299" y="681807"/>
                </a:cubicBezTo>
                <a:cubicBezTo>
                  <a:pt x="3867739" y="645344"/>
                  <a:pt x="3887458" y="601812"/>
                  <a:pt x="3887458" y="551211"/>
                </a:cubicBezTo>
                <a:cubicBezTo>
                  <a:pt x="3887458" y="511325"/>
                  <a:pt x="3875255" y="475904"/>
                  <a:pt x="3850846" y="444947"/>
                </a:cubicBezTo>
                <a:cubicBezTo>
                  <a:pt x="3826141" y="413991"/>
                  <a:pt x="3778367" y="381100"/>
                  <a:pt x="3707525" y="346274"/>
                </a:cubicBezTo>
                <a:cubicBezTo>
                  <a:pt x="3656924" y="321271"/>
                  <a:pt x="3624628" y="303858"/>
                  <a:pt x="3610638" y="294036"/>
                </a:cubicBezTo>
                <a:cubicBezTo>
                  <a:pt x="3591588" y="280343"/>
                  <a:pt x="3577747" y="266502"/>
                  <a:pt x="3569115" y="252512"/>
                </a:cubicBezTo>
                <a:cubicBezTo>
                  <a:pt x="3562864" y="242095"/>
                  <a:pt x="3559739" y="230188"/>
                  <a:pt x="3559739" y="216794"/>
                </a:cubicBezTo>
                <a:cubicBezTo>
                  <a:pt x="3559739" y="195660"/>
                  <a:pt x="3568594" y="176982"/>
                  <a:pt x="3586305" y="160760"/>
                </a:cubicBezTo>
                <a:cubicBezTo>
                  <a:pt x="3604015" y="144538"/>
                  <a:pt x="3628051" y="136427"/>
                  <a:pt x="3658412" y="136427"/>
                </a:cubicBezTo>
                <a:cubicBezTo>
                  <a:pt x="3697703" y="136427"/>
                  <a:pt x="3734240" y="151830"/>
                  <a:pt x="3768024" y="182638"/>
                </a:cubicBezTo>
                <a:cubicBezTo>
                  <a:pt x="3801808" y="213445"/>
                  <a:pt x="3823016" y="254150"/>
                  <a:pt x="3831648" y="304751"/>
                </a:cubicBezTo>
                <a:lnTo>
                  <a:pt x="3849953" y="304751"/>
                </a:lnTo>
                <a:lnTo>
                  <a:pt x="3845042" y="102940"/>
                </a:lnTo>
                <a:lnTo>
                  <a:pt x="3831648" y="102940"/>
                </a:lnTo>
                <a:cubicBezTo>
                  <a:pt x="3827778" y="121097"/>
                  <a:pt x="3823611" y="132557"/>
                  <a:pt x="3819146" y="137320"/>
                </a:cubicBezTo>
                <a:cubicBezTo>
                  <a:pt x="3814682" y="142082"/>
                  <a:pt x="3808579" y="144463"/>
                  <a:pt x="3800840" y="144463"/>
                </a:cubicBezTo>
                <a:cubicBezTo>
                  <a:pt x="3792803" y="144463"/>
                  <a:pt x="3778739" y="139626"/>
                  <a:pt x="3758647" y="129953"/>
                </a:cubicBezTo>
                <a:cubicBezTo>
                  <a:pt x="3738556" y="120279"/>
                  <a:pt x="3721515" y="113656"/>
                  <a:pt x="3707525" y="110084"/>
                </a:cubicBezTo>
                <a:cubicBezTo>
                  <a:pt x="3689070" y="105321"/>
                  <a:pt x="3670020" y="102940"/>
                  <a:pt x="3650375" y="102940"/>
                </a:cubicBezTo>
                <a:close/>
                <a:moveTo>
                  <a:pt x="0" y="0"/>
                </a:moveTo>
                <a:lnTo>
                  <a:pt x="10379099" y="0"/>
                </a:lnTo>
                <a:lnTo>
                  <a:pt x="10379099" y="842963"/>
                </a:lnTo>
                <a:lnTo>
                  <a:pt x="0" y="842963"/>
                </a:lnTo>
                <a:close/>
              </a:path>
            </a:pathLst>
          </a:custGeom>
          <a:solidFill>
            <a:srgbClr val="DBD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7F6360C1-98F5-F41D-CE3B-8D90F632005C}"/>
              </a:ext>
            </a:extLst>
          </p:cNvPr>
          <p:cNvSpPr txBox="1"/>
          <p:nvPr/>
        </p:nvSpPr>
        <p:spPr>
          <a:xfrm>
            <a:off x="712763" y="1486304"/>
            <a:ext cx="10822012" cy="646331"/>
          </a:xfrm>
          <a:prstGeom prst="rect">
            <a:avLst/>
          </a:prstGeom>
          <a:noFill/>
        </p:spPr>
        <p:txBody>
          <a:bodyPr wrap="square" rtlCol="0">
            <a:spAutoFit/>
          </a:bodyPr>
          <a:lstStyle/>
          <a:p>
            <a:r>
              <a:rPr lang="en-IN" dirty="0"/>
              <a:t>There are several method which use different approaches to detect the drowsiness signs. Some of them are like :</a:t>
            </a:r>
          </a:p>
          <a:p>
            <a:endParaRPr lang="en-IN" dirty="0"/>
          </a:p>
        </p:txBody>
      </p:sp>
      <p:pic>
        <p:nvPicPr>
          <p:cNvPr id="4102" name="Picture 6" descr="Electroencephalogram (EEG) | healthdirect">
            <a:extLst>
              <a:ext uri="{FF2B5EF4-FFF2-40B4-BE49-F238E27FC236}">
                <a16:creationId xmlns:a16="http://schemas.microsoft.com/office/drawing/2014/main" id="{2C070FF2-2942-B444-42C1-53937B4CA3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763" y="2136289"/>
            <a:ext cx="3287737" cy="219182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PERCLOS measurement for drowsy sequences. | Download Scientific Diagram">
            <a:extLst>
              <a:ext uri="{FF2B5EF4-FFF2-40B4-BE49-F238E27FC236}">
                <a16:creationId xmlns:a16="http://schemas.microsoft.com/office/drawing/2014/main" id="{DCDD05F0-252A-267A-CD4C-00C1F85F3D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8730" y="2953381"/>
            <a:ext cx="3287737" cy="2510284"/>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ontactless A.I. drowsiness detection system based on sensor fusion | HKPC">
            <a:extLst>
              <a:ext uri="{FF2B5EF4-FFF2-40B4-BE49-F238E27FC236}">
                <a16:creationId xmlns:a16="http://schemas.microsoft.com/office/drawing/2014/main" id="{52751840-515D-2DE6-42DB-7CDAD9D4EDE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249" r="11272"/>
          <a:stretch/>
        </p:blipFill>
        <p:spPr bwMode="auto">
          <a:xfrm>
            <a:off x="8278267" y="2095568"/>
            <a:ext cx="3468969" cy="248659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45E176F-E331-E1F3-D32E-2AD3626139EF}"/>
              </a:ext>
            </a:extLst>
          </p:cNvPr>
          <p:cNvSpPr txBox="1"/>
          <p:nvPr/>
        </p:nvSpPr>
        <p:spPr>
          <a:xfrm>
            <a:off x="519881" y="4328114"/>
            <a:ext cx="3673500" cy="646331"/>
          </a:xfrm>
          <a:prstGeom prst="rect">
            <a:avLst/>
          </a:prstGeom>
          <a:noFill/>
        </p:spPr>
        <p:txBody>
          <a:bodyPr wrap="square" rtlCol="0">
            <a:spAutoFit/>
          </a:bodyPr>
          <a:lstStyle/>
          <a:p>
            <a:pPr algn="just"/>
            <a:r>
              <a:rPr lang="en-IN" dirty="0"/>
              <a:t>Drowsiness detection using ELECTROENCEPHALOGRAPHY    (EEG)</a:t>
            </a:r>
          </a:p>
        </p:txBody>
      </p:sp>
      <p:sp>
        <p:nvSpPr>
          <p:cNvPr id="13" name="TextBox 12">
            <a:extLst>
              <a:ext uri="{FF2B5EF4-FFF2-40B4-BE49-F238E27FC236}">
                <a16:creationId xmlns:a16="http://schemas.microsoft.com/office/drawing/2014/main" id="{E0966289-94D4-0FAB-CFF7-5C037B50CC4A}"/>
              </a:ext>
            </a:extLst>
          </p:cNvPr>
          <p:cNvSpPr txBox="1"/>
          <p:nvPr/>
        </p:nvSpPr>
        <p:spPr>
          <a:xfrm>
            <a:off x="4193381" y="5475863"/>
            <a:ext cx="3598292" cy="369332"/>
          </a:xfrm>
          <a:prstGeom prst="rect">
            <a:avLst/>
          </a:prstGeom>
          <a:noFill/>
        </p:spPr>
        <p:txBody>
          <a:bodyPr wrap="square" rtlCol="0">
            <a:spAutoFit/>
          </a:bodyPr>
          <a:lstStyle/>
          <a:p>
            <a:r>
              <a:rPr lang="en-IN" dirty="0"/>
              <a:t>Percentage of eye closure (PERCLOS)</a:t>
            </a:r>
          </a:p>
        </p:txBody>
      </p:sp>
      <p:sp>
        <p:nvSpPr>
          <p:cNvPr id="14" name="TextBox 13">
            <a:extLst>
              <a:ext uri="{FF2B5EF4-FFF2-40B4-BE49-F238E27FC236}">
                <a16:creationId xmlns:a16="http://schemas.microsoft.com/office/drawing/2014/main" id="{594EE617-63C7-94CF-7AF8-77C444F31D7F}"/>
              </a:ext>
            </a:extLst>
          </p:cNvPr>
          <p:cNvSpPr txBox="1"/>
          <p:nvPr/>
        </p:nvSpPr>
        <p:spPr>
          <a:xfrm>
            <a:off x="8541138" y="4651279"/>
            <a:ext cx="2943225" cy="369332"/>
          </a:xfrm>
          <a:prstGeom prst="rect">
            <a:avLst/>
          </a:prstGeom>
          <a:noFill/>
        </p:spPr>
        <p:txBody>
          <a:bodyPr wrap="square" rtlCol="0">
            <a:spAutoFit/>
          </a:bodyPr>
          <a:lstStyle/>
          <a:p>
            <a:r>
              <a:rPr lang="en-IN" dirty="0"/>
              <a:t>Yawning detection method</a:t>
            </a:r>
          </a:p>
        </p:txBody>
      </p:sp>
    </p:spTree>
    <p:extLst>
      <p:ext uri="{BB962C8B-B14F-4D97-AF65-F5344CB8AC3E}">
        <p14:creationId xmlns:p14="http://schemas.microsoft.com/office/powerpoint/2010/main" val="12806859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2076</TotalTime>
  <Words>1794</Words>
  <Application>Microsoft Office PowerPoint</Application>
  <PresentationFormat>Widescreen</PresentationFormat>
  <Paragraphs>225</Paragraphs>
  <Slides>29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Bodoni MT Black</vt:lpstr>
      <vt:lpstr>Calibri</vt:lpstr>
      <vt:lpstr>Calibri Light</vt:lpstr>
      <vt:lpstr>Söhne</vt:lpstr>
      <vt:lpstr>Times New Roman</vt:lpstr>
      <vt:lpstr>Wide Latin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arpita vishwakarma</dc:creator>
  <cp:lastModifiedBy>Arpita vishwakarma</cp:lastModifiedBy>
  <cp:revision>8</cp:revision>
  <dcterms:created xsi:type="dcterms:W3CDTF">2023-11-05T18:16:52Z</dcterms:created>
  <dcterms:modified xsi:type="dcterms:W3CDTF">2024-08-29T17:14:56Z</dcterms:modified>
</cp:coreProperties>
</file>